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2"/>
  </p:notesMasterIdLst>
  <p:sldIdLst>
    <p:sldId id="680" r:id="rId2"/>
    <p:sldId id="330" r:id="rId3"/>
    <p:sldId id="678" r:id="rId4"/>
    <p:sldId id="370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9" r:id="rId32"/>
    <p:sldId id="398" r:id="rId33"/>
    <p:sldId id="400" r:id="rId34"/>
    <p:sldId id="401" r:id="rId35"/>
    <p:sldId id="402" r:id="rId36"/>
    <p:sldId id="371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29" r:id="rId64"/>
    <p:sldId id="430" r:id="rId65"/>
    <p:sldId id="296" r:id="rId66"/>
    <p:sldId id="257" r:id="rId67"/>
    <p:sldId id="259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05" r:id="rId77"/>
    <p:sldId id="306" r:id="rId78"/>
    <p:sldId id="307" r:id="rId79"/>
    <p:sldId id="308" r:id="rId80"/>
    <p:sldId id="309" r:id="rId81"/>
    <p:sldId id="310" r:id="rId82"/>
    <p:sldId id="311" r:id="rId83"/>
    <p:sldId id="312" r:id="rId84"/>
    <p:sldId id="313" r:id="rId85"/>
    <p:sldId id="314" r:id="rId86"/>
    <p:sldId id="315" r:id="rId87"/>
    <p:sldId id="316" r:id="rId88"/>
    <p:sldId id="317" r:id="rId89"/>
    <p:sldId id="318" r:id="rId90"/>
    <p:sldId id="319" r:id="rId91"/>
    <p:sldId id="320" r:id="rId92"/>
    <p:sldId id="321" r:id="rId93"/>
    <p:sldId id="322" r:id="rId94"/>
    <p:sldId id="323" r:id="rId95"/>
    <p:sldId id="431" r:id="rId96"/>
    <p:sldId id="432" r:id="rId97"/>
    <p:sldId id="331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  <p:sldId id="352" r:id="rId111"/>
    <p:sldId id="353" r:id="rId112"/>
    <p:sldId id="354" r:id="rId113"/>
    <p:sldId id="355" r:id="rId114"/>
    <p:sldId id="356" r:id="rId115"/>
    <p:sldId id="357" r:id="rId116"/>
    <p:sldId id="358" r:id="rId117"/>
    <p:sldId id="359" r:id="rId118"/>
    <p:sldId id="360" r:id="rId119"/>
    <p:sldId id="361" r:id="rId120"/>
    <p:sldId id="362" r:id="rId121"/>
    <p:sldId id="363" r:id="rId122"/>
    <p:sldId id="364" r:id="rId123"/>
    <p:sldId id="365" r:id="rId124"/>
    <p:sldId id="366" r:id="rId125"/>
    <p:sldId id="367" r:id="rId126"/>
    <p:sldId id="368" r:id="rId127"/>
    <p:sldId id="369" r:id="rId128"/>
    <p:sldId id="332" r:id="rId129"/>
    <p:sldId id="433" r:id="rId130"/>
    <p:sldId id="434" r:id="rId131"/>
    <p:sldId id="435" r:id="rId132"/>
    <p:sldId id="436" r:id="rId133"/>
    <p:sldId id="437" r:id="rId134"/>
    <p:sldId id="438" r:id="rId135"/>
    <p:sldId id="439" r:id="rId136"/>
    <p:sldId id="440" r:id="rId137"/>
    <p:sldId id="441" r:id="rId138"/>
    <p:sldId id="442" r:id="rId139"/>
    <p:sldId id="443" r:id="rId140"/>
    <p:sldId id="444" r:id="rId141"/>
    <p:sldId id="445" r:id="rId142"/>
    <p:sldId id="446" r:id="rId143"/>
    <p:sldId id="447" r:id="rId144"/>
    <p:sldId id="448" r:id="rId145"/>
    <p:sldId id="449" r:id="rId146"/>
    <p:sldId id="450" r:id="rId147"/>
    <p:sldId id="451" r:id="rId148"/>
    <p:sldId id="452" r:id="rId149"/>
    <p:sldId id="453" r:id="rId150"/>
    <p:sldId id="454" r:id="rId151"/>
    <p:sldId id="455" r:id="rId152"/>
    <p:sldId id="456" r:id="rId153"/>
    <p:sldId id="457" r:id="rId154"/>
    <p:sldId id="458" r:id="rId155"/>
    <p:sldId id="459" r:id="rId156"/>
    <p:sldId id="460" r:id="rId157"/>
    <p:sldId id="461" r:id="rId158"/>
    <p:sldId id="462" r:id="rId159"/>
    <p:sldId id="463" r:id="rId160"/>
    <p:sldId id="333" r:id="rId161"/>
    <p:sldId id="464" r:id="rId162"/>
    <p:sldId id="465" r:id="rId163"/>
    <p:sldId id="466" r:id="rId164"/>
    <p:sldId id="467" r:id="rId165"/>
    <p:sldId id="468" r:id="rId166"/>
    <p:sldId id="469" r:id="rId167"/>
    <p:sldId id="470" r:id="rId168"/>
    <p:sldId id="471" r:id="rId169"/>
    <p:sldId id="472" r:id="rId170"/>
    <p:sldId id="473" r:id="rId171"/>
    <p:sldId id="474" r:id="rId172"/>
    <p:sldId id="475" r:id="rId173"/>
    <p:sldId id="476" r:id="rId174"/>
    <p:sldId id="477" r:id="rId175"/>
    <p:sldId id="478" r:id="rId176"/>
    <p:sldId id="479" r:id="rId177"/>
    <p:sldId id="480" r:id="rId178"/>
    <p:sldId id="481" r:id="rId179"/>
    <p:sldId id="482" r:id="rId180"/>
    <p:sldId id="483" r:id="rId181"/>
    <p:sldId id="484" r:id="rId182"/>
    <p:sldId id="485" r:id="rId183"/>
    <p:sldId id="486" r:id="rId184"/>
    <p:sldId id="487" r:id="rId185"/>
    <p:sldId id="488" r:id="rId186"/>
    <p:sldId id="489" r:id="rId187"/>
    <p:sldId id="490" r:id="rId188"/>
    <p:sldId id="491" r:id="rId189"/>
    <p:sldId id="492" r:id="rId190"/>
    <p:sldId id="493" r:id="rId191"/>
    <p:sldId id="334" r:id="rId192"/>
    <p:sldId id="494" r:id="rId193"/>
    <p:sldId id="495" r:id="rId194"/>
    <p:sldId id="496" r:id="rId195"/>
    <p:sldId id="497" r:id="rId196"/>
    <p:sldId id="498" r:id="rId197"/>
    <p:sldId id="499" r:id="rId198"/>
    <p:sldId id="500" r:id="rId199"/>
    <p:sldId id="501" r:id="rId200"/>
    <p:sldId id="502" r:id="rId201"/>
    <p:sldId id="503" r:id="rId202"/>
    <p:sldId id="504" r:id="rId203"/>
    <p:sldId id="505" r:id="rId204"/>
    <p:sldId id="506" r:id="rId205"/>
    <p:sldId id="507" r:id="rId206"/>
    <p:sldId id="508" r:id="rId207"/>
    <p:sldId id="509" r:id="rId208"/>
    <p:sldId id="510" r:id="rId209"/>
    <p:sldId id="511" r:id="rId210"/>
    <p:sldId id="512" r:id="rId211"/>
    <p:sldId id="513" r:id="rId212"/>
    <p:sldId id="514" r:id="rId213"/>
    <p:sldId id="515" r:id="rId214"/>
    <p:sldId id="516" r:id="rId215"/>
    <p:sldId id="517" r:id="rId216"/>
    <p:sldId id="518" r:id="rId217"/>
    <p:sldId id="519" r:id="rId218"/>
    <p:sldId id="520" r:id="rId219"/>
    <p:sldId id="521" r:id="rId220"/>
    <p:sldId id="522" r:id="rId221"/>
    <p:sldId id="523" r:id="rId222"/>
    <p:sldId id="524" r:id="rId223"/>
    <p:sldId id="336" r:id="rId224"/>
    <p:sldId id="525" r:id="rId225"/>
    <p:sldId id="526" r:id="rId226"/>
    <p:sldId id="527" r:id="rId227"/>
    <p:sldId id="528" r:id="rId228"/>
    <p:sldId id="529" r:id="rId229"/>
    <p:sldId id="530" r:id="rId230"/>
    <p:sldId id="531" r:id="rId231"/>
    <p:sldId id="532" r:id="rId232"/>
    <p:sldId id="533" r:id="rId233"/>
    <p:sldId id="534" r:id="rId234"/>
    <p:sldId id="535" r:id="rId235"/>
    <p:sldId id="536" r:id="rId236"/>
    <p:sldId id="537" r:id="rId237"/>
    <p:sldId id="538" r:id="rId238"/>
    <p:sldId id="539" r:id="rId239"/>
    <p:sldId id="540" r:id="rId240"/>
    <p:sldId id="541" r:id="rId241"/>
    <p:sldId id="542" r:id="rId242"/>
    <p:sldId id="543" r:id="rId243"/>
    <p:sldId id="544" r:id="rId244"/>
    <p:sldId id="545" r:id="rId245"/>
    <p:sldId id="546" r:id="rId246"/>
    <p:sldId id="547" r:id="rId247"/>
    <p:sldId id="548" r:id="rId248"/>
    <p:sldId id="549" r:id="rId249"/>
    <p:sldId id="550" r:id="rId250"/>
    <p:sldId id="551" r:id="rId251"/>
    <p:sldId id="552" r:id="rId252"/>
    <p:sldId id="553" r:id="rId253"/>
    <p:sldId id="554" r:id="rId254"/>
    <p:sldId id="555" r:id="rId255"/>
    <p:sldId id="337" r:id="rId256"/>
    <p:sldId id="556" r:id="rId257"/>
    <p:sldId id="557" r:id="rId258"/>
    <p:sldId id="558" r:id="rId259"/>
    <p:sldId id="559" r:id="rId260"/>
    <p:sldId id="560" r:id="rId261"/>
    <p:sldId id="561" r:id="rId262"/>
    <p:sldId id="562" r:id="rId263"/>
    <p:sldId id="563" r:id="rId264"/>
    <p:sldId id="564" r:id="rId265"/>
    <p:sldId id="565" r:id="rId266"/>
    <p:sldId id="566" r:id="rId267"/>
    <p:sldId id="567" r:id="rId268"/>
    <p:sldId id="568" r:id="rId269"/>
    <p:sldId id="569" r:id="rId270"/>
    <p:sldId id="570" r:id="rId271"/>
    <p:sldId id="571" r:id="rId272"/>
    <p:sldId id="572" r:id="rId273"/>
    <p:sldId id="573" r:id="rId274"/>
    <p:sldId id="574" r:id="rId275"/>
    <p:sldId id="575" r:id="rId276"/>
    <p:sldId id="576" r:id="rId277"/>
    <p:sldId id="577" r:id="rId278"/>
    <p:sldId id="578" r:id="rId279"/>
    <p:sldId id="579" r:id="rId280"/>
    <p:sldId id="580" r:id="rId281"/>
    <p:sldId id="581" r:id="rId282"/>
    <p:sldId id="582" r:id="rId283"/>
    <p:sldId id="583" r:id="rId284"/>
    <p:sldId id="584" r:id="rId285"/>
    <p:sldId id="585" r:id="rId286"/>
    <p:sldId id="338" r:id="rId287"/>
    <p:sldId id="586" r:id="rId288"/>
    <p:sldId id="587" r:id="rId289"/>
    <p:sldId id="588" r:id="rId290"/>
    <p:sldId id="589" r:id="rId291"/>
    <p:sldId id="590" r:id="rId292"/>
    <p:sldId id="591" r:id="rId293"/>
    <p:sldId id="592" r:id="rId294"/>
    <p:sldId id="593" r:id="rId295"/>
    <p:sldId id="594" r:id="rId296"/>
    <p:sldId id="595" r:id="rId297"/>
    <p:sldId id="596" r:id="rId298"/>
    <p:sldId id="597" r:id="rId299"/>
    <p:sldId id="598" r:id="rId300"/>
    <p:sldId id="599" r:id="rId301"/>
    <p:sldId id="600" r:id="rId302"/>
    <p:sldId id="601" r:id="rId303"/>
    <p:sldId id="602" r:id="rId304"/>
    <p:sldId id="603" r:id="rId305"/>
    <p:sldId id="604" r:id="rId306"/>
    <p:sldId id="605" r:id="rId307"/>
    <p:sldId id="606" r:id="rId308"/>
    <p:sldId id="607" r:id="rId309"/>
    <p:sldId id="608" r:id="rId310"/>
    <p:sldId id="609" r:id="rId311"/>
    <p:sldId id="610" r:id="rId312"/>
    <p:sldId id="611" r:id="rId313"/>
    <p:sldId id="612" r:id="rId314"/>
    <p:sldId id="613" r:id="rId315"/>
    <p:sldId id="614" r:id="rId316"/>
    <p:sldId id="615" r:id="rId317"/>
    <p:sldId id="616" r:id="rId318"/>
    <p:sldId id="339" r:id="rId319"/>
    <p:sldId id="617" r:id="rId320"/>
    <p:sldId id="618" r:id="rId321"/>
    <p:sldId id="619" r:id="rId322"/>
    <p:sldId id="620" r:id="rId323"/>
    <p:sldId id="621" r:id="rId324"/>
    <p:sldId id="622" r:id="rId325"/>
    <p:sldId id="623" r:id="rId326"/>
    <p:sldId id="624" r:id="rId327"/>
    <p:sldId id="625" r:id="rId328"/>
    <p:sldId id="626" r:id="rId329"/>
    <p:sldId id="627" r:id="rId330"/>
    <p:sldId id="628" r:id="rId331"/>
    <p:sldId id="629" r:id="rId332"/>
    <p:sldId id="630" r:id="rId333"/>
    <p:sldId id="631" r:id="rId334"/>
    <p:sldId id="632" r:id="rId335"/>
    <p:sldId id="633" r:id="rId336"/>
    <p:sldId id="634" r:id="rId337"/>
    <p:sldId id="635" r:id="rId338"/>
    <p:sldId id="636" r:id="rId339"/>
    <p:sldId id="637" r:id="rId340"/>
    <p:sldId id="638" r:id="rId341"/>
    <p:sldId id="639" r:id="rId342"/>
    <p:sldId id="640" r:id="rId343"/>
    <p:sldId id="641" r:id="rId344"/>
    <p:sldId id="642" r:id="rId345"/>
    <p:sldId id="643" r:id="rId346"/>
    <p:sldId id="644" r:id="rId347"/>
    <p:sldId id="645" r:id="rId348"/>
    <p:sldId id="646" r:id="rId349"/>
    <p:sldId id="335" r:id="rId350"/>
    <p:sldId id="647" r:id="rId351"/>
    <p:sldId id="648" r:id="rId352"/>
    <p:sldId id="649" r:id="rId353"/>
    <p:sldId id="650" r:id="rId354"/>
    <p:sldId id="651" r:id="rId355"/>
    <p:sldId id="652" r:id="rId356"/>
    <p:sldId id="653" r:id="rId357"/>
    <p:sldId id="654" r:id="rId358"/>
    <p:sldId id="655" r:id="rId359"/>
    <p:sldId id="656" r:id="rId360"/>
    <p:sldId id="657" r:id="rId361"/>
    <p:sldId id="658" r:id="rId362"/>
    <p:sldId id="659" r:id="rId363"/>
    <p:sldId id="660" r:id="rId364"/>
    <p:sldId id="661" r:id="rId365"/>
    <p:sldId id="662" r:id="rId366"/>
    <p:sldId id="663" r:id="rId367"/>
    <p:sldId id="664" r:id="rId368"/>
    <p:sldId id="665" r:id="rId369"/>
    <p:sldId id="666" r:id="rId370"/>
    <p:sldId id="667" r:id="rId371"/>
    <p:sldId id="668" r:id="rId372"/>
    <p:sldId id="669" r:id="rId373"/>
    <p:sldId id="670" r:id="rId374"/>
    <p:sldId id="671" r:id="rId375"/>
    <p:sldId id="672" r:id="rId376"/>
    <p:sldId id="673" r:id="rId377"/>
    <p:sldId id="674" r:id="rId378"/>
    <p:sldId id="675" r:id="rId379"/>
    <p:sldId id="676" r:id="rId380"/>
    <p:sldId id="677" r:id="rId381"/>
  </p:sldIdLst>
  <p:sldSz cx="51482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BFB3E-14D3-1E47-AEAB-A5266044DC7D}" v="193" dt="2023-04-11T23:41:44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0"/>
    <p:restoredTop sz="94677"/>
  </p:normalViewPr>
  <p:slideViewPr>
    <p:cSldViewPr snapToGrid="0">
      <p:cViewPr>
        <p:scale>
          <a:sx n="230" d="100"/>
          <a:sy n="230" d="100"/>
        </p:scale>
        <p:origin x="1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microsoft.com/office/2015/10/relationships/revisionInfo" Target="revisionInfo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presProps" Target="pres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viewProps" Target="view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theme" Target="theme/theme1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microsoft.com/office/2016/11/relationships/changesInfo" Target="changesInfos/changesInfo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Tomasi" userId="S::chuck.tomasi@servicenow.com::79514c44-a18e-4aaa-84b1-18f74099d6b1" providerId="AD" clId="Web-{BF0328DB-48D1-0349-AA08-82408FF29D7C}"/>
    <pc:docChg chg="modSld">
      <pc:chgData name="Chuck Tomasi" userId="S::chuck.tomasi@servicenow.com::79514c44-a18e-4aaa-84b1-18f74099d6b1" providerId="AD" clId="Web-{BF0328DB-48D1-0349-AA08-82408FF29D7C}" dt="2023-01-27T17:00:10.284" v="6" actId="20577"/>
      <pc:docMkLst>
        <pc:docMk/>
      </pc:docMkLst>
      <pc:sldChg chg="modSp">
        <pc:chgData name="Chuck Tomasi" userId="S::chuck.tomasi@servicenow.com::79514c44-a18e-4aaa-84b1-18f74099d6b1" providerId="AD" clId="Web-{BF0328DB-48D1-0349-AA08-82408FF29D7C}" dt="2023-01-27T17:00:10.284" v="6" actId="20577"/>
        <pc:sldMkLst>
          <pc:docMk/>
          <pc:sldMk cId="842456721" sldId="256"/>
        </pc:sldMkLst>
        <pc:spChg chg="mod">
          <ac:chgData name="Chuck Tomasi" userId="S::chuck.tomasi@servicenow.com::79514c44-a18e-4aaa-84b1-18f74099d6b1" providerId="AD" clId="Web-{BF0328DB-48D1-0349-AA08-82408FF29D7C}" dt="2023-01-27T17:00:10.284" v="6" actId="20577"/>
          <ac:spMkLst>
            <pc:docMk/>
            <pc:sldMk cId="842456721" sldId="256"/>
            <ac:spMk id="6" creationId="{3DB62BA5-F591-D360-C9B0-1910F2D7A371}"/>
          </ac:spMkLst>
        </pc:spChg>
      </pc:sldChg>
      <pc:sldChg chg="delSp modSp">
        <pc:chgData name="Chuck Tomasi" userId="S::chuck.tomasi@servicenow.com::79514c44-a18e-4aaa-84b1-18f74099d6b1" providerId="AD" clId="Web-{BF0328DB-48D1-0349-AA08-82408FF29D7C}" dt="2023-01-27T16:59:26.345" v="3" actId="1076"/>
        <pc:sldMkLst>
          <pc:docMk/>
          <pc:sldMk cId="3298930581" sldId="257"/>
        </pc:sldMkLst>
        <pc:spChg chg="del">
          <ac:chgData name="Chuck Tomasi" userId="S::chuck.tomasi@servicenow.com::79514c44-a18e-4aaa-84b1-18f74099d6b1" providerId="AD" clId="Web-{BF0328DB-48D1-0349-AA08-82408FF29D7C}" dt="2023-01-27T16:59:13.500" v="0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2.548" v="2" actId="107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26.345" v="3" actId="1076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S::chuck.tomasi@servicenow.com::79514c44-a18e-4aaa-84b1-18f74099d6b1" providerId="AD" clId="Web-{BF0328DB-48D1-0349-AA08-82408FF29D7C}" dt="2023-01-27T16:59:19.126" v="1" actId="1076"/>
          <ac:spMkLst>
            <pc:docMk/>
            <pc:sldMk cId="3298930581" sldId="257"/>
            <ac:spMk id="6" creationId="{3DB62BA5-F591-D360-C9B0-1910F2D7A371}"/>
          </ac:spMkLst>
        </pc:spChg>
      </pc:sldChg>
    </pc:docChg>
  </pc:docChgLst>
  <pc:docChgLst>
    <pc:chgData name="Chuck Tomasi" userId="79514c44-a18e-4aaa-84b1-18f74099d6b1" providerId="ADAL" clId="{70B285C9-A974-F34B-AD8D-3FB14468C94D}"/>
    <pc:docChg chg="undo custSel addSld delSld modSld">
      <pc:chgData name="Chuck Tomasi" userId="79514c44-a18e-4aaa-84b1-18f74099d6b1" providerId="ADAL" clId="{70B285C9-A974-F34B-AD8D-3FB14468C94D}" dt="2023-01-27T19:59:17.590" v="570"/>
      <pc:docMkLst>
        <pc:docMk/>
      </pc:docMkLst>
      <pc:sldChg chg="modSp del mod">
        <pc:chgData name="Chuck Tomasi" userId="79514c44-a18e-4aaa-84b1-18f74099d6b1" providerId="ADAL" clId="{70B285C9-A974-F34B-AD8D-3FB14468C94D}" dt="2023-01-27T17:33:01.064" v="490" actId="2696"/>
        <pc:sldMkLst>
          <pc:docMk/>
          <pc:sldMk cId="842456721" sldId="256"/>
        </pc:sldMkLst>
        <pc:graphicFrameChg chg="modGraphic">
          <ac:chgData name="Chuck Tomasi" userId="79514c44-a18e-4aaa-84b1-18f74099d6b1" providerId="ADAL" clId="{70B285C9-A974-F34B-AD8D-3FB14468C94D}" dt="2023-01-27T17:29:05.565" v="433" actId="207"/>
          <ac:graphicFrameMkLst>
            <pc:docMk/>
            <pc:sldMk cId="842456721" sldId="256"/>
            <ac:graphicFrameMk id="7" creationId="{BFF34BF9-7D3F-BAF8-A7A2-7913B254ABBB}"/>
          </ac:graphicFrameMkLst>
        </pc:graphicFrameChg>
      </pc:sldChg>
      <pc:sldChg chg="addSp delSp modSp mod">
        <pc:chgData name="Chuck Tomasi" userId="79514c44-a18e-4aaa-84b1-18f74099d6b1" providerId="ADAL" clId="{70B285C9-A974-F34B-AD8D-3FB14468C94D}" dt="2023-01-27T19:58:11.805" v="543" actId="122"/>
        <pc:sldMkLst>
          <pc:docMk/>
          <pc:sldMk cId="3298930581" sldId="257"/>
        </pc:sldMkLst>
        <pc:spChg chg="add mod">
          <ac:chgData name="Chuck Tomasi" userId="79514c44-a18e-4aaa-84b1-18f74099d6b1" providerId="ADAL" clId="{70B285C9-A974-F34B-AD8D-3FB14468C94D}" dt="2023-01-27T16:55:54.035" v="29" actId="207"/>
          <ac:spMkLst>
            <pc:docMk/>
            <pc:sldMk cId="3298930581" sldId="257"/>
            <ac:spMk id="2" creationId="{61B89D42-9353-C1BD-A708-567790DBA9BF}"/>
          </ac:spMkLst>
        </pc:spChg>
        <pc:spChg chg="mod">
          <ac:chgData name="Chuck Tomasi" userId="79514c44-a18e-4aaa-84b1-18f74099d6b1" providerId="ADAL" clId="{70B285C9-A974-F34B-AD8D-3FB14468C94D}" dt="2023-01-27T17:13:33.353" v="204" actId="1036"/>
          <ac:spMkLst>
            <pc:docMk/>
            <pc:sldMk cId="3298930581" sldId="257"/>
            <ac:spMk id="4" creationId="{B2FCD6A8-A99A-F7BA-DB13-507935732581}"/>
          </ac:spMkLst>
        </pc:spChg>
        <pc:spChg chg="mod">
          <ac:chgData name="Chuck Tomasi" userId="79514c44-a18e-4aaa-84b1-18f74099d6b1" providerId="ADAL" clId="{70B285C9-A974-F34B-AD8D-3FB14468C94D}" dt="2023-01-27T17:22:45.148" v="427" actId="20577"/>
          <ac:spMkLst>
            <pc:docMk/>
            <pc:sldMk cId="3298930581" sldId="25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9:58:11.805" v="543" actId="122"/>
          <ac:spMkLst>
            <pc:docMk/>
            <pc:sldMk cId="3298930581" sldId="25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7:33:32.823" v="492" actId="478"/>
          <ac:graphicFrameMkLst>
            <pc:docMk/>
            <pc:sldMk cId="3298930581" sldId="257"/>
            <ac:graphicFrameMk id="2" creationId="{453FEAF9-772C-3A53-7385-6146E140F4BA}"/>
          </ac:graphicFrameMkLst>
        </pc:graphicFrameChg>
        <pc:graphicFrameChg chg="add mod modGraphic">
          <ac:chgData name="Chuck Tomasi" userId="79514c44-a18e-4aaa-84b1-18f74099d6b1" providerId="ADAL" clId="{70B285C9-A974-F34B-AD8D-3FB14468C94D}" dt="2023-01-27T19:57:49.751" v="541" actId="1036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">
          <ac:chgData name="Chuck Tomasi" userId="79514c44-a18e-4aaa-84b1-18f74099d6b1" providerId="ADAL" clId="{70B285C9-A974-F34B-AD8D-3FB14468C94D}" dt="2023-01-27T16:47:17.272" v="1"/>
          <ac:picMkLst>
            <pc:docMk/>
            <pc:sldMk cId="3298930581" sldId="257"/>
            <ac:picMk id="1026" creationId="{C72DAB2F-F2FC-F545-780B-B6B742A9227D}"/>
          </ac:picMkLst>
        </pc:picChg>
        <pc:picChg chg="add del mod">
          <ac:chgData name="Chuck Tomasi" userId="79514c44-a18e-4aaa-84b1-18f74099d6b1" providerId="ADAL" clId="{70B285C9-A974-F34B-AD8D-3FB14468C94D}" dt="2023-01-27T16:50:24.201" v="16" actId="478"/>
          <ac:picMkLst>
            <pc:docMk/>
            <pc:sldMk cId="3298930581" sldId="257"/>
            <ac:picMk id="1028" creationId="{41C706DF-A12F-B7A4-32EF-A55135F4F6F1}"/>
          </ac:picMkLst>
        </pc:picChg>
        <pc:cxnChg chg="add del">
          <ac:chgData name="Chuck Tomasi" userId="79514c44-a18e-4aaa-84b1-18f74099d6b1" providerId="ADAL" clId="{70B285C9-A974-F34B-AD8D-3FB14468C94D}" dt="2023-01-27T17:03:07.411" v="39" actId="11529"/>
          <ac:cxnSpMkLst>
            <pc:docMk/>
            <pc:sldMk cId="3298930581" sldId="257"/>
            <ac:cxnSpMk id="7" creationId="{35718096-31AE-9073-0AE1-C6C8FC84251F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9" creationId="{1030C269-8356-D016-C915-C4DA0D5F63D9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0" creationId="{FD1403D9-2616-ABFA-8539-D92F7E742BD4}"/>
          </ac:cxnSpMkLst>
        </pc:cxnChg>
        <pc:cxnChg chg="add mod">
          <ac:chgData name="Chuck Tomasi" userId="79514c44-a18e-4aaa-84b1-18f74099d6b1" providerId="ADAL" clId="{70B285C9-A974-F34B-AD8D-3FB14468C94D}" dt="2023-01-27T17:13:33.353" v="204" actId="1036"/>
          <ac:cxnSpMkLst>
            <pc:docMk/>
            <pc:sldMk cId="3298930581" sldId="257"/>
            <ac:cxnSpMk id="11" creationId="{3D81F6FC-7668-8231-2CB1-B41F956703F3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2" creationId="{5CC755CC-3E3E-3910-574C-C935C4151299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3" creationId="{42AE6B8B-66D1-7D90-3143-2DA1A6F71FB0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4" creationId="{4AE95D1A-B47E-D49A-9DC7-47FAE0E324A8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5" creationId="{7A5BEF58-5590-1D20-7DA8-EB1274D5E2AA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6" creationId="{BFEE5AF3-1D6C-AD6E-6F00-1629F816DD7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7" creationId="{A4417250-B9A8-D52B-DE60-3C599D96BEEE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8" creationId="{4F622C66-6455-84B9-D413-D6DA1E778B84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19" creationId="{4E6F6549-63E3-624A-D254-0BDAB08EA1E7}"/>
          </ac:cxnSpMkLst>
        </pc:cxnChg>
        <pc:cxnChg chg="add del mod">
          <ac:chgData name="Chuck Tomasi" userId="79514c44-a18e-4aaa-84b1-18f74099d6b1" providerId="ADAL" clId="{70B285C9-A974-F34B-AD8D-3FB14468C94D}" dt="2023-01-27T17:11:08.344" v="94" actId="478"/>
          <ac:cxnSpMkLst>
            <pc:docMk/>
            <pc:sldMk cId="3298930581" sldId="257"/>
            <ac:cxnSpMk id="20" creationId="{5CD08436-D11E-0A0E-0D67-4E532C5A68D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1" creationId="{831DFB04-051F-9C34-5486-2E63F9B48B6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2" creationId="{489A7A45-5CCF-27E9-6EDF-8D8DAA8DC04F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3" creationId="{188E1EB9-F82D-9A0C-A772-8B7501F2178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4" creationId="{1ADB8FA0-F947-CA3E-D79B-ACFF6E7C57BA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5" creationId="{465F5176-BEB5-CB2D-CBBD-34A76878043D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6" creationId="{83485000-3D97-3EC2-07A3-DB19FD3DBE7E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7" creationId="{1CA876A7-A8E4-8058-7271-61089D5D5303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8" creationId="{BEF9DD0B-C72E-FFD9-FA05-A672999E437C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29" creationId="{DFD9B1CD-91C8-056C-99EB-979CF363DA89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0" creationId="{22206CA7-4322-D0CE-00AF-9E34D32DB118}"/>
          </ac:cxnSpMkLst>
        </pc:cxnChg>
        <pc:cxnChg chg="add del mod">
          <ac:chgData name="Chuck Tomasi" userId="79514c44-a18e-4aaa-84b1-18f74099d6b1" providerId="ADAL" clId="{70B285C9-A974-F34B-AD8D-3FB14468C94D}" dt="2023-01-27T17:11:15.244" v="95" actId="478"/>
          <ac:cxnSpMkLst>
            <pc:docMk/>
            <pc:sldMk cId="3298930581" sldId="257"/>
            <ac:cxnSpMk id="31" creationId="{CA435B67-07BE-5D96-EE5B-659ADCBFECD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2" creationId="{99CE4847-770F-1380-065F-E51881221EFC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3" creationId="{BA615242-DDFE-CBF3-D85A-59A22B1FF989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4" creationId="{CA0B4344-D766-8184-43EA-8998559A4E54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5" creationId="{E83BDF2D-2820-0FDB-8B8E-99CF53BF16B3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6" creationId="{49D44DDF-AC89-0A0A-5898-11864B83176E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7" creationId="{9A8918D3-EE24-3CBF-A3BC-4E7F9BFAD4EF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8" creationId="{EA945D77-7636-85D0-4B3B-F837868E1C1D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39" creationId="{B27D9B73-81FF-CE9E-D4DD-7C9E0369B531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0" creationId="{99E0BE5B-A207-5C8A-B757-04F3659BBDE2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1" creationId="{D696BCF8-1E23-1140-4BA7-DB926A49C37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2" creationId="{57092B7D-FEF5-5829-FA71-8FCB385F5106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3" creationId="{34A2A282-7BB5-8F7F-2059-8153B805F857}"/>
          </ac:cxnSpMkLst>
        </pc:cxnChg>
        <pc:cxnChg chg="add del mod">
          <ac:chgData name="Chuck Tomasi" userId="79514c44-a18e-4aaa-84b1-18f74099d6b1" providerId="ADAL" clId="{70B285C9-A974-F34B-AD8D-3FB14468C94D}" dt="2023-01-27T17:11:21.445" v="96" actId="478"/>
          <ac:cxnSpMkLst>
            <pc:docMk/>
            <pc:sldMk cId="3298930581" sldId="257"/>
            <ac:cxnSpMk id="44" creationId="{953C4AFD-3D11-556A-CC10-15ED221E4003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3" creationId="{1B347504-6EC8-2A8C-6DB7-A43ED168DDA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4" creationId="{2D902966-90C1-646E-E232-0AD5C7A4146B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5" creationId="{8C14786F-4E16-7B9F-37DE-2C1866C0C051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6" creationId="{531FF717-A437-615C-41B7-EFA717F6D72F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87" creationId="{439C2967-E401-DF06-660B-F03E94E368D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8" creationId="{81464026-4987-A228-B580-875D3D2DC4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89" creationId="{2448F2F6-C683-41F2-48A4-3AA921F63EB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0" creationId="{0B7253B5-6850-FCFB-B8E6-9323713E7A3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1" creationId="{6774F089-3890-E13F-FC52-7499E346C76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2" creationId="{02C3A396-431D-1201-4172-2443635DAC6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3" creationId="{F05C0BDF-282E-3B98-850E-4A82C2D7BCB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4" creationId="{C47454E8-E4D4-ACFA-B81E-FA62E4E7339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5" creationId="{DF27CBC4-F14B-0BD6-0ACE-8A37074A4DD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6" creationId="{B820C5D8-7433-EC92-669B-53B9B81C993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7" creationId="{BD829A95-99DB-34E8-4F2E-58AA155F157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8" creationId="{CE1B4C29-1C32-CE81-D23D-3B93DB22DC0E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99" creationId="{1AEE729A-33FF-22ED-8E23-03ABB8EECF6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0" creationId="{C9CBD1B9-3B05-35AB-BC25-DA54DB951DD3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1" creationId="{370F81E9-BFAC-B7C6-6508-2FE36929994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2" creationId="{4B44E59E-61A4-ACA4-5B95-582EE5118502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3" creationId="{78BB7B89-6A25-003F-2889-3D2DCDE7C33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4" creationId="{9112502F-C1A9-5ECA-328C-DB8915BA147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5" creationId="{92F33AA2-ABD1-9D3E-7144-ED21B94E0E7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6" creationId="{25DB32B0-8F75-8675-3D8E-4BD7489C9044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7" creationId="{37542E7D-A2AA-44CD-468E-F7A00932E86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8" creationId="{80A86537-0E20-9A21-9F55-DCEA9D71D35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09" creationId="{9E67C887-03BE-474C-D5CF-7C5942CFD2C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0" creationId="{F28184D2-AB8E-5463-909A-F43A8CC0AE8C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1" creationId="{4435380C-D1E6-6A8C-31F7-8D3A564174D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2" creationId="{6BB8126C-1B07-023C-78B0-794813BA14E9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3" creationId="{43DCD7F3-9BCC-585E-AD84-80C49A66D54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4" creationId="{214F7286-008D-9651-9347-8160D1856100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5" creationId="{6EBC2720-A13C-C3B4-0542-3BC35D397D1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6" creationId="{6627B15C-BCD9-A964-54E0-5895203B08CA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7" creationId="{6286FD61-1828-6DB0-F82B-CAFD8E2C9E25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8" creationId="{35F697CF-850F-EBBB-BFF9-F16BAA4F181B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19" creationId="{47F5B774-842C-8444-F4E8-A400F6E4A358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0" creationId="{3E02E6EC-3E60-C955-FB6A-297AFF3DD26D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1" creationId="{625F6ECB-37B4-A631-BA14-061ABA75585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2" creationId="{22DEC355-7E99-34DC-2D5D-D9BC887FC32F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3" creationId="{98861BE4-3151-9431-5313-97DEA0AEC8F7}"/>
          </ac:cxnSpMkLst>
        </pc:cxnChg>
        <pc:cxnChg chg="add mod">
          <ac:chgData name="Chuck Tomasi" userId="79514c44-a18e-4aaa-84b1-18f74099d6b1" providerId="ADAL" clId="{70B285C9-A974-F34B-AD8D-3FB14468C94D}" dt="2023-01-27T17:12:43.700" v="143" actId="552"/>
          <ac:cxnSpMkLst>
            <pc:docMk/>
            <pc:sldMk cId="3298930581" sldId="257"/>
            <ac:cxnSpMk id="124" creationId="{F004558C-BD95-BEC2-2D6E-DDC907B657AF}"/>
          </ac:cxnSpMkLst>
        </pc:cxnChg>
        <pc:cxnChg chg="add mod">
          <ac:chgData name="Chuck Tomasi" userId="79514c44-a18e-4aaa-84b1-18f74099d6b1" providerId="ADAL" clId="{70B285C9-A974-F34B-AD8D-3FB14468C94D}" dt="2023-01-27T17:12:15.998" v="142"/>
          <ac:cxnSpMkLst>
            <pc:docMk/>
            <pc:sldMk cId="3298930581" sldId="257"/>
            <ac:cxnSpMk id="125" creationId="{24A5DDE0-1911-3232-0A8C-BCD5633234AC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6" creationId="{E020663C-B9C0-B557-0D6B-C7D4887517EE}"/>
          </ac:cxnSpMkLst>
        </pc:cxnChg>
        <pc:cxnChg chg="add mod">
          <ac:chgData name="Chuck Tomasi" userId="79514c44-a18e-4aaa-84b1-18f74099d6b1" providerId="ADAL" clId="{70B285C9-A974-F34B-AD8D-3FB14468C94D}" dt="2023-01-27T17:14:15.452" v="210" actId="552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add mod">
        <pc:chgData name="Chuck Tomasi" userId="79514c44-a18e-4aaa-84b1-18f74099d6b1" providerId="ADAL" clId="{70B285C9-A974-F34B-AD8D-3FB14468C94D}" dt="2023-01-27T19:58:22.826" v="544"/>
        <pc:sldMkLst>
          <pc:docMk/>
          <pc:sldMk cId="67720852" sldId="258"/>
        </pc:sldMkLst>
        <pc:spChg chg="add mod">
          <ac:chgData name="Chuck Tomasi" userId="79514c44-a18e-4aaa-84b1-18f74099d6b1" providerId="ADAL" clId="{70B285C9-A974-F34B-AD8D-3FB14468C94D}" dt="2023-01-27T17:22:40.765" v="425" actId="20577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70B285C9-A974-F34B-AD8D-3FB14468C94D}" dt="2023-01-27T17:22:16.258" v="421" actId="478"/>
          <ac:spMkLst>
            <pc:docMk/>
            <pc:sldMk cId="67720852" sldId="25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0.011" v="216" actId="20577"/>
          <ac:spMkLst>
            <pc:docMk/>
            <pc:sldMk cId="67720852" sldId="25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21.888" v="510" actId="478"/>
          <ac:graphicFrameMkLst>
            <pc:docMk/>
            <pc:sldMk cId="67720852" sldId="258"/>
            <ac:graphicFrameMk id="3" creationId="{13503D2D-29D1-1AB6-00CE-ABB26D29FED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2.826" v="544"/>
          <ac:graphicFrameMkLst>
            <pc:docMk/>
            <pc:sldMk cId="67720852" sldId="258"/>
            <ac:graphicFrameMk id="5" creationId="{655AA1C6-F334-5377-E7D8-179ADB6D6275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02:40.901" v="37" actId="2696"/>
        <pc:sldMkLst>
          <pc:docMk/>
          <pc:sldMk cId="2851937258" sldId="258"/>
        </pc:sldMkLst>
        <pc:spChg chg="mod">
          <ac:chgData name="Chuck Tomasi" userId="79514c44-a18e-4aaa-84b1-18f74099d6b1" providerId="ADAL" clId="{70B285C9-A974-F34B-AD8D-3FB14468C94D}" dt="2023-01-27T17:02:35.815" v="36" actId="20577"/>
          <ac:spMkLst>
            <pc:docMk/>
            <pc:sldMk cId="2851937258" sldId="258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25.900" v="545"/>
        <pc:sldMkLst>
          <pc:docMk/>
          <pc:sldMk cId="1219390823" sldId="25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219390823" sldId="25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4:58.365" v="222" actId="20577"/>
          <ac:spMkLst>
            <pc:docMk/>
            <pc:sldMk cId="1219390823" sldId="259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4:40.982" v="512" actId="478"/>
          <ac:graphicFrameMkLst>
            <pc:docMk/>
            <pc:sldMk cId="1219390823" sldId="259"/>
            <ac:graphicFrameMk id="2" creationId="{927C206C-287F-7CD1-004E-97B9A58AA00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5.900" v="545"/>
          <ac:graphicFrameMkLst>
            <pc:docMk/>
            <pc:sldMk cId="1219390823" sldId="259"/>
            <ac:graphicFrameMk id="3" creationId="{AC3C5758-AB9A-4244-C64D-A35287E494D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7.781" v="546"/>
        <pc:sldMkLst>
          <pc:docMk/>
          <pc:sldMk cId="3812886585" sldId="26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12886585" sldId="26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5:06.084" v="228" actId="20577"/>
          <ac:spMkLst>
            <pc:docMk/>
            <pc:sldMk cId="3812886585" sldId="26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46.092" v="513" actId="478"/>
          <ac:graphicFrameMkLst>
            <pc:docMk/>
            <pc:sldMk cId="3812886585" sldId="260"/>
            <ac:graphicFrameMk id="2" creationId="{FAF878A6-3842-7181-7DE1-C4BDDA361FF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7.781" v="546"/>
          <ac:graphicFrameMkLst>
            <pc:docMk/>
            <pc:sldMk cId="3812886585" sldId="260"/>
            <ac:graphicFrameMk id="3" creationId="{3CCCCCB9-DDD4-9583-F7CE-3BF2DE711759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29.578" v="547"/>
        <pc:sldMkLst>
          <pc:docMk/>
          <pc:sldMk cId="1136407329" sldId="26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136407329" sldId="26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44.146" v="257" actId="20577"/>
          <ac:spMkLst>
            <pc:docMk/>
            <pc:sldMk cId="1136407329" sldId="26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4:54.142" v="514" actId="478"/>
          <ac:graphicFrameMkLst>
            <pc:docMk/>
            <pc:sldMk cId="1136407329" sldId="261"/>
            <ac:graphicFrameMk id="2" creationId="{313C6BC9-F3AC-F6D0-1401-5096BDAD90F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29.578" v="547"/>
          <ac:graphicFrameMkLst>
            <pc:docMk/>
            <pc:sldMk cId="1136407329" sldId="261"/>
            <ac:graphicFrameMk id="3" creationId="{B5CD5C09-F875-E847-9EB0-9A3D8E125AA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2.360" v="548"/>
        <pc:sldMkLst>
          <pc:docMk/>
          <pc:sldMk cId="2413110862" sldId="26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13110862" sldId="26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0.728" v="264" actId="20577"/>
          <ac:spMkLst>
            <pc:docMk/>
            <pc:sldMk cId="2413110862" sldId="26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05.193" v="515" actId="478"/>
          <ac:graphicFrameMkLst>
            <pc:docMk/>
            <pc:sldMk cId="2413110862" sldId="262"/>
            <ac:graphicFrameMk id="2" creationId="{7CE5A0A6-066A-A5D3-701A-554254BE7A3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2.360" v="548"/>
          <ac:graphicFrameMkLst>
            <pc:docMk/>
            <pc:sldMk cId="2413110862" sldId="262"/>
            <ac:graphicFrameMk id="3" creationId="{8756AC25-D7BF-CB74-6054-205C355F5EB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4.754" v="549"/>
        <pc:sldMkLst>
          <pc:docMk/>
          <pc:sldMk cId="2495521372" sldId="26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495521372" sldId="26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6:57.921" v="269" actId="20577"/>
          <ac:spMkLst>
            <pc:docMk/>
            <pc:sldMk cId="2495521372" sldId="26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15.393" v="516" actId="478"/>
          <ac:graphicFrameMkLst>
            <pc:docMk/>
            <pc:sldMk cId="2495521372" sldId="263"/>
            <ac:graphicFrameMk id="2" creationId="{C16B810C-FE66-2C1B-0126-7EB056DAD5BF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4.754" v="549"/>
          <ac:graphicFrameMkLst>
            <pc:docMk/>
            <pc:sldMk cId="2495521372" sldId="263"/>
            <ac:graphicFrameMk id="3" creationId="{BD789726-5544-3F1B-B7C7-F38B7ABAFDA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7.021" v="550"/>
        <pc:sldMkLst>
          <pc:docMk/>
          <pc:sldMk cId="3215541998" sldId="26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215541998" sldId="26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05.665" v="274" actId="20577"/>
          <ac:spMkLst>
            <pc:docMk/>
            <pc:sldMk cId="3215541998" sldId="26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1.207" v="517" actId="478"/>
          <ac:graphicFrameMkLst>
            <pc:docMk/>
            <pc:sldMk cId="3215541998" sldId="264"/>
            <ac:graphicFrameMk id="2" creationId="{0DE53076-5E00-572B-F655-D6BF28F6C1E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7.021" v="550"/>
          <ac:graphicFrameMkLst>
            <pc:docMk/>
            <pc:sldMk cId="3215541998" sldId="264"/>
            <ac:graphicFrameMk id="3" creationId="{2AD4A7AC-D60E-508A-9596-C70CA7C37DE1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38.984" v="551"/>
        <pc:sldMkLst>
          <pc:docMk/>
          <pc:sldMk cId="2509849337" sldId="26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9849337" sldId="26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14.687" v="285" actId="20577"/>
          <ac:spMkLst>
            <pc:docMk/>
            <pc:sldMk cId="2509849337" sldId="26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27.793" v="518" actId="478"/>
          <ac:graphicFrameMkLst>
            <pc:docMk/>
            <pc:sldMk cId="2509849337" sldId="265"/>
            <ac:graphicFrameMk id="2" creationId="{ECE287E3-55C1-BB8F-1B78-C09446781C7B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38.984" v="551"/>
          <ac:graphicFrameMkLst>
            <pc:docMk/>
            <pc:sldMk cId="2509849337" sldId="265"/>
            <ac:graphicFrameMk id="3" creationId="{3A84A55A-5366-6214-1FD6-6DBB2408416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1.191" v="552"/>
        <pc:sldMkLst>
          <pc:docMk/>
          <pc:sldMk cId="850423631" sldId="26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50423631" sldId="26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22.251" v="291" actId="20577"/>
          <ac:spMkLst>
            <pc:docMk/>
            <pc:sldMk cId="850423631" sldId="26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36.201" v="519" actId="478"/>
          <ac:graphicFrameMkLst>
            <pc:docMk/>
            <pc:sldMk cId="850423631" sldId="266"/>
            <ac:graphicFrameMk id="2" creationId="{1220C59D-13B8-501E-48AF-296F94EE815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1.191" v="552"/>
          <ac:graphicFrameMkLst>
            <pc:docMk/>
            <pc:sldMk cId="850423631" sldId="266"/>
            <ac:graphicFrameMk id="3" creationId="{CF1D2F92-DD51-472E-EC87-C8099E2117D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3.322" v="553"/>
        <pc:sldMkLst>
          <pc:docMk/>
          <pc:sldMk cId="3037892168" sldId="26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7892168" sldId="26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3.651" v="299" actId="20577"/>
          <ac:spMkLst>
            <pc:docMk/>
            <pc:sldMk cId="3037892168" sldId="267"/>
            <ac:spMk id="6" creationId="{3DB62BA5-F591-D360-C9B0-1910F2D7A371}"/>
          </ac:spMkLst>
        </pc:spChg>
        <pc:graphicFrameChg chg="add del mod modGraphic">
          <ac:chgData name="Chuck Tomasi" userId="79514c44-a18e-4aaa-84b1-18f74099d6b1" providerId="ADAL" clId="{70B285C9-A974-F34B-AD8D-3FB14468C94D}" dt="2023-01-27T19:55:44.327" v="521" actId="478"/>
          <ac:graphicFrameMkLst>
            <pc:docMk/>
            <pc:sldMk cId="3037892168" sldId="267"/>
            <ac:graphicFrameMk id="2" creationId="{009296A8-8118-DBA7-4118-5909E8CFEAA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3.322" v="553"/>
          <ac:graphicFrameMkLst>
            <pc:docMk/>
            <pc:sldMk cId="3037892168" sldId="267"/>
            <ac:graphicFrameMk id="3" creationId="{96339C03-D6CE-0BBA-B2BC-187D45C60A3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5.497" v="554"/>
        <pc:sldMkLst>
          <pc:docMk/>
          <pc:sldMk cId="2582771408" sldId="26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82771408" sldId="26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39.968" v="305" actId="20577"/>
          <ac:spMkLst>
            <pc:docMk/>
            <pc:sldMk cId="2582771408" sldId="26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5:50.993" v="522" actId="478"/>
          <ac:graphicFrameMkLst>
            <pc:docMk/>
            <pc:sldMk cId="2582771408" sldId="268"/>
            <ac:graphicFrameMk id="2" creationId="{95CD9F35-D5AF-BFC6-CFEA-1B592BF556A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5.497" v="554"/>
          <ac:graphicFrameMkLst>
            <pc:docMk/>
            <pc:sldMk cId="2582771408" sldId="268"/>
            <ac:graphicFrameMk id="3" creationId="{D0EB5C9E-3B81-C3AE-DB6F-2949911D89CC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7.501" v="555"/>
        <pc:sldMkLst>
          <pc:docMk/>
          <pc:sldMk cId="1961030622" sldId="26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1961030622" sldId="26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46.994" v="311" actId="20577"/>
          <ac:spMkLst>
            <pc:docMk/>
            <pc:sldMk cId="1961030622" sldId="26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1.243" v="523" actId="478"/>
          <ac:graphicFrameMkLst>
            <pc:docMk/>
            <pc:sldMk cId="1961030622" sldId="269"/>
            <ac:graphicFrameMk id="2" creationId="{8B378121-D8CB-0942-DC60-6EFA14DC24AD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7.501" v="555"/>
          <ac:graphicFrameMkLst>
            <pc:docMk/>
            <pc:sldMk cId="1961030622" sldId="269"/>
            <ac:graphicFrameMk id="3" creationId="{C01A1CCD-9B41-5C9F-13D9-FD5326BC7BC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49.559" v="556"/>
        <pc:sldMkLst>
          <pc:docMk/>
          <pc:sldMk cId="2508566690" sldId="27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508566690" sldId="27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7:53.513" v="317" actId="20577"/>
          <ac:spMkLst>
            <pc:docMk/>
            <pc:sldMk cId="2508566690" sldId="27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08.393" v="524" actId="478"/>
          <ac:graphicFrameMkLst>
            <pc:docMk/>
            <pc:sldMk cId="2508566690" sldId="270"/>
            <ac:graphicFrameMk id="2" creationId="{C05DB319-882D-FB06-95F9-95781892CF9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49.559" v="556"/>
          <ac:graphicFrameMkLst>
            <pc:docMk/>
            <pc:sldMk cId="2508566690" sldId="270"/>
            <ac:graphicFrameMk id="3" creationId="{92B71D13-FE53-1B71-C5D3-CBD9F9E56C4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1.314" v="557"/>
        <pc:sldMkLst>
          <pc:docMk/>
          <pc:sldMk cId="901501189" sldId="27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01501189" sldId="27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02.847" v="323" actId="20577"/>
          <ac:spMkLst>
            <pc:docMk/>
            <pc:sldMk cId="901501189" sldId="27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14.776" v="525" actId="478"/>
          <ac:graphicFrameMkLst>
            <pc:docMk/>
            <pc:sldMk cId="901501189" sldId="271"/>
            <ac:graphicFrameMk id="2" creationId="{CC853F73-034A-0E38-D0AC-F36393BF158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1.314" v="557"/>
          <ac:graphicFrameMkLst>
            <pc:docMk/>
            <pc:sldMk cId="901501189" sldId="271"/>
            <ac:graphicFrameMk id="3" creationId="{82A79C60-C01E-4D98-2C3F-87DFD6F4BA63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3.214" v="558"/>
        <pc:sldMkLst>
          <pc:docMk/>
          <pc:sldMk cId="4056870963" sldId="27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4056870963" sldId="27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14.694" v="329" actId="20577"/>
          <ac:spMkLst>
            <pc:docMk/>
            <pc:sldMk cId="4056870963" sldId="27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2.393" v="526" actId="478"/>
          <ac:graphicFrameMkLst>
            <pc:docMk/>
            <pc:sldMk cId="4056870963" sldId="272"/>
            <ac:graphicFrameMk id="2" creationId="{06028B63-A46E-2034-B2C3-93B3E7D21B4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3.214" v="558"/>
          <ac:graphicFrameMkLst>
            <pc:docMk/>
            <pc:sldMk cId="4056870963" sldId="272"/>
            <ac:graphicFrameMk id="3" creationId="{142243BA-84EB-6002-E8E2-A3FD2CC9C6B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8:55.199" v="559"/>
        <pc:sldMkLst>
          <pc:docMk/>
          <pc:sldMk cId="827423460" sldId="27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827423460" sldId="27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8:54.740" v="340" actId="20577"/>
          <ac:spMkLst>
            <pc:docMk/>
            <pc:sldMk cId="827423460" sldId="27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27.893" v="527" actId="478"/>
          <ac:graphicFrameMkLst>
            <pc:docMk/>
            <pc:sldMk cId="827423460" sldId="273"/>
            <ac:graphicFrameMk id="2" creationId="{F9B13719-F877-6F93-9073-DC59D0DB3ED1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5.199" v="559"/>
          <ac:graphicFrameMkLst>
            <pc:docMk/>
            <pc:sldMk cId="827423460" sldId="273"/>
            <ac:graphicFrameMk id="3" creationId="{23FAA32F-4296-F613-659E-D336C9D4DD46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0.047" v="561"/>
        <pc:sldMkLst>
          <pc:docMk/>
          <pc:sldMk cId="3842731141" sldId="27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2731141" sldId="27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09.267" v="345" actId="20577"/>
          <ac:spMkLst>
            <pc:docMk/>
            <pc:sldMk cId="3842731141" sldId="274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0.043" v="529" actId="478"/>
          <ac:graphicFrameMkLst>
            <pc:docMk/>
            <pc:sldMk cId="3842731141" sldId="274"/>
            <ac:graphicFrameMk id="2" creationId="{4D4DDA9B-3F47-F7E7-5591-7D7F90316419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0.047" v="561"/>
          <ac:graphicFrameMkLst>
            <pc:docMk/>
            <pc:sldMk cId="3842731141" sldId="274"/>
            <ac:graphicFrameMk id="3" creationId="{0DA4B8A5-1DBF-D56B-3CA6-5774C9B7FE3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2.698" v="562"/>
        <pc:sldMkLst>
          <pc:docMk/>
          <pc:sldMk cId="3866784490" sldId="27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66784490" sldId="27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19:23.974" v="351" actId="20577"/>
          <ac:spMkLst>
            <pc:docMk/>
            <pc:sldMk cId="3866784490" sldId="27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48.644" v="530" actId="478"/>
          <ac:graphicFrameMkLst>
            <pc:docMk/>
            <pc:sldMk cId="3866784490" sldId="275"/>
            <ac:graphicFrameMk id="2" creationId="{B67709CC-60A8-6138-2AF7-103D2D0F0CE3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2.698" v="562"/>
          <ac:graphicFrameMkLst>
            <pc:docMk/>
            <pc:sldMk cId="3866784490" sldId="275"/>
            <ac:graphicFrameMk id="3" creationId="{2B47D71C-E23B-6CB0-E025-CE826B2420E0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4.565" v="563"/>
        <pc:sldMkLst>
          <pc:docMk/>
          <pc:sldMk cId="3849048372" sldId="276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849048372" sldId="276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19.768" v="386" actId="20577"/>
          <ac:spMkLst>
            <pc:docMk/>
            <pc:sldMk cId="3849048372" sldId="276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54.696" v="531" actId="478"/>
          <ac:graphicFrameMkLst>
            <pc:docMk/>
            <pc:sldMk cId="3849048372" sldId="276"/>
            <ac:graphicFrameMk id="2" creationId="{1ABD7972-38DB-41C7-188F-9E63C337EBA2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4.565" v="563"/>
          <ac:graphicFrameMkLst>
            <pc:docMk/>
            <pc:sldMk cId="3849048372" sldId="276"/>
            <ac:graphicFrameMk id="3" creationId="{3A0D049B-57B8-D289-6D2B-9219F1C4798F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6.686" v="564"/>
        <pc:sldMkLst>
          <pc:docMk/>
          <pc:sldMk cId="3741301366" sldId="277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741301366" sldId="277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25.784" v="389" actId="20577"/>
          <ac:spMkLst>
            <pc:docMk/>
            <pc:sldMk cId="3741301366" sldId="277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0.144" v="532" actId="478"/>
          <ac:graphicFrameMkLst>
            <pc:docMk/>
            <pc:sldMk cId="3741301366" sldId="277"/>
            <ac:graphicFrameMk id="2" creationId="{774ED045-DFE6-35B7-4386-0DAADC6B0E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6.686" v="564"/>
          <ac:graphicFrameMkLst>
            <pc:docMk/>
            <pc:sldMk cId="3741301366" sldId="277"/>
            <ac:graphicFrameMk id="3" creationId="{A8F8F396-1DD5-0AE7-2D44-A7D77B1E4D82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08.592" v="565"/>
        <pc:sldMkLst>
          <pc:docMk/>
          <pc:sldMk cId="2991376446" sldId="278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991376446" sldId="278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0.335" v="392" actId="20577"/>
          <ac:spMkLst>
            <pc:docMk/>
            <pc:sldMk cId="2991376446" sldId="278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06.292" v="533" actId="478"/>
          <ac:graphicFrameMkLst>
            <pc:docMk/>
            <pc:sldMk cId="2991376446" sldId="278"/>
            <ac:graphicFrameMk id="2" creationId="{BB343601-AC88-3CAA-51C1-1516FE9436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08.592" v="565"/>
          <ac:graphicFrameMkLst>
            <pc:docMk/>
            <pc:sldMk cId="2991376446" sldId="278"/>
            <ac:graphicFrameMk id="3" creationId="{0EA0F088-5DA3-4024-4B9D-65C7A4695A2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0.608" v="566"/>
        <pc:sldMkLst>
          <pc:docMk/>
          <pc:sldMk cId="985055038" sldId="279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985055038" sldId="279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35.151" v="393" actId="20577"/>
          <ac:spMkLst>
            <pc:docMk/>
            <pc:sldMk cId="985055038" sldId="279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2.994" v="534" actId="478"/>
          <ac:graphicFrameMkLst>
            <pc:docMk/>
            <pc:sldMk cId="985055038" sldId="279"/>
            <ac:graphicFrameMk id="2" creationId="{758636E5-C3D1-D7FD-BD9C-C97462171C38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0.608" v="566"/>
          <ac:graphicFrameMkLst>
            <pc:docMk/>
            <pc:sldMk cId="985055038" sldId="279"/>
            <ac:graphicFrameMk id="3" creationId="{9B55CB39-2D8A-748B-A85D-BD08335CBB18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2.376" v="567"/>
        <pc:sldMkLst>
          <pc:docMk/>
          <pc:sldMk cId="2822145113" sldId="280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822145113" sldId="280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1.260" v="395" actId="20577"/>
          <ac:spMkLst>
            <pc:docMk/>
            <pc:sldMk cId="2822145113" sldId="280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18.128" v="535" actId="478"/>
          <ac:graphicFrameMkLst>
            <pc:docMk/>
            <pc:sldMk cId="2822145113" sldId="280"/>
            <ac:graphicFrameMk id="2" creationId="{05476037-CBD9-85D0-3968-DCE929DFDEB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2.376" v="567"/>
          <ac:graphicFrameMkLst>
            <pc:docMk/>
            <pc:sldMk cId="2822145113" sldId="280"/>
            <ac:graphicFrameMk id="3" creationId="{1B3947ED-0F95-A10E-7429-46CF4A5413CB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4.177" v="568"/>
        <pc:sldMkLst>
          <pc:docMk/>
          <pc:sldMk cId="567279017" sldId="281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567279017" sldId="281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46.127" v="398" actId="20577"/>
          <ac:spMkLst>
            <pc:docMk/>
            <pc:sldMk cId="567279017" sldId="281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24.449" v="536" actId="478"/>
          <ac:graphicFrameMkLst>
            <pc:docMk/>
            <pc:sldMk cId="567279017" sldId="281"/>
            <ac:graphicFrameMk id="2" creationId="{947BDC16-A94D-7EF7-9EED-1B575448A515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4.177" v="568"/>
          <ac:graphicFrameMkLst>
            <pc:docMk/>
            <pc:sldMk cId="567279017" sldId="281"/>
            <ac:graphicFrameMk id="3" creationId="{97F9A366-6F4E-D4BC-9D1F-612542A2657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5.846" v="569"/>
        <pc:sldMkLst>
          <pc:docMk/>
          <pc:sldMk cId="2019294002" sldId="282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019294002" sldId="282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1.470" v="401" actId="20577"/>
          <ac:spMkLst>
            <pc:docMk/>
            <pc:sldMk cId="2019294002" sldId="282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0.394" v="537" actId="478"/>
          <ac:graphicFrameMkLst>
            <pc:docMk/>
            <pc:sldMk cId="2019294002" sldId="282"/>
            <ac:graphicFrameMk id="2" creationId="{321D3090-E4CA-3F67-CA4D-AC5C8A108C65}"/>
          </ac:graphicFrameMkLst>
        </pc:graphicFrameChg>
        <pc:graphicFrameChg chg="add del mod">
          <ac:chgData name="Chuck Tomasi" userId="79514c44-a18e-4aaa-84b1-18f74099d6b1" providerId="ADAL" clId="{70B285C9-A974-F34B-AD8D-3FB14468C94D}" dt="2023-01-27T17:32:12.177" v="488"/>
          <ac:graphicFrameMkLst>
            <pc:docMk/>
            <pc:sldMk cId="2019294002" sldId="282"/>
            <ac:graphicFrameMk id="3" creationId="{07E6A573-6C4A-7068-5A2E-9581095E5F77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5.846" v="569"/>
          <ac:graphicFrameMkLst>
            <pc:docMk/>
            <pc:sldMk cId="2019294002" sldId="282"/>
            <ac:graphicFrameMk id="3" creationId="{0B5CEF50-B411-AD8E-28E0-DDC4A75DD295}"/>
          </ac:graphicFrameMkLst>
        </pc:graphicFrameChg>
      </pc:sldChg>
      <pc:sldChg chg="addSp delSp modSp add mod">
        <pc:chgData name="Chuck Tomasi" userId="79514c44-a18e-4aaa-84b1-18f74099d6b1" providerId="ADAL" clId="{70B285C9-A974-F34B-AD8D-3FB14468C94D}" dt="2023-01-27T19:59:17.590" v="570"/>
        <pc:sldMkLst>
          <pc:docMk/>
          <pc:sldMk cId="2383327753" sldId="283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383327753" sldId="283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56.880" v="404" actId="20577"/>
          <ac:spMkLst>
            <pc:docMk/>
            <pc:sldMk cId="2383327753" sldId="283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7:37.383" v="538" actId="478"/>
          <ac:graphicFrameMkLst>
            <pc:docMk/>
            <pc:sldMk cId="2383327753" sldId="283"/>
            <ac:graphicFrameMk id="2" creationId="{6F345CD9-1817-1489-EBFA-0C3A05E23770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9:17.590" v="570"/>
          <ac:graphicFrameMkLst>
            <pc:docMk/>
            <pc:sldMk cId="2383327753" sldId="283"/>
            <ac:graphicFrameMk id="3" creationId="{384F96E1-AA0A-FE4C-9C38-2C58A8EC1144}"/>
          </ac:graphicFrameMkLst>
        </pc:graphicFrameChg>
      </pc:sldChg>
      <pc:sldChg chg="modSp add del mod">
        <pc:chgData name="Chuck Tomasi" userId="79514c44-a18e-4aaa-84b1-18f74099d6b1" providerId="ADAL" clId="{70B285C9-A974-F34B-AD8D-3FB14468C94D}" dt="2023-01-27T17:27:37.723" v="430" actId="2696"/>
        <pc:sldMkLst>
          <pc:docMk/>
          <pc:sldMk cId="303959882" sldId="284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303959882" sldId="284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0:10.732" v="377" actId="20577"/>
          <ac:spMkLst>
            <pc:docMk/>
            <pc:sldMk cId="303959882" sldId="284"/>
            <ac:spMk id="6" creationId="{3DB62BA5-F591-D360-C9B0-1910F2D7A371}"/>
          </ac:spMkLst>
        </pc:spChg>
      </pc:sldChg>
      <pc:sldChg chg="addSp delSp modSp add mod">
        <pc:chgData name="Chuck Tomasi" userId="79514c44-a18e-4aaa-84b1-18f74099d6b1" providerId="ADAL" clId="{70B285C9-A974-F34B-AD8D-3FB14468C94D}" dt="2023-01-27T19:58:57.109" v="560"/>
        <pc:sldMkLst>
          <pc:docMk/>
          <pc:sldMk cId="2291684247" sldId="285"/>
        </pc:sldMkLst>
        <pc:spChg chg="mod">
          <ac:chgData name="Chuck Tomasi" userId="79514c44-a18e-4aaa-84b1-18f74099d6b1" providerId="ADAL" clId="{70B285C9-A974-F34B-AD8D-3FB14468C94D}" dt="2023-01-27T17:22:37.747" v="423"/>
          <ac:spMkLst>
            <pc:docMk/>
            <pc:sldMk cId="2291684247" sldId="285"/>
            <ac:spMk id="5" creationId="{BA95A55C-585A-7E23-E216-05517FF5D54E}"/>
          </ac:spMkLst>
        </pc:spChg>
        <pc:spChg chg="mod">
          <ac:chgData name="Chuck Tomasi" userId="79514c44-a18e-4aaa-84b1-18f74099d6b1" providerId="ADAL" clId="{70B285C9-A974-F34B-AD8D-3FB14468C94D}" dt="2023-01-27T17:21:05.884" v="383" actId="20577"/>
          <ac:spMkLst>
            <pc:docMk/>
            <pc:sldMk cId="2291684247" sldId="285"/>
            <ac:spMk id="6" creationId="{3DB62BA5-F591-D360-C9B0-1910F2D7A371}"/>
          </ac:spMkLst>
        </pc:spChg>
        <pc:graphicFrameChg chg="add del mod">
          <ac:chgData name="Chuck Tomasi" userId="79514c44-a18e-4aaa-84b1-18f74099d6b1" providerId="ADAL" clId="{70B285C9-A974-F34B-AD8D-3FB14468C94D}" dt="2023-01-27T19:56:33.933" v="528" actId="478"/>
          <ac:graphicFrameMkLst>
            <pc:docMk/>
            <pc:sldMk cId="2291684247" sldId="285"/>
            <ac:graphicFrameMk id="2" creationId="{B41A6E27-2C24-22C5-16A7-4BDD109521EC}"/>
          </ac:graphicFrameMkLst>
        </pc:graphicFrameChg>
        <pc:graphicFrameChg chg="add mod">
          <ac:chgData name="Chuck Tomasi" userId="79514c44-a18e-4aaa-84b1-18f74099d6b1" providerId="ADAL" clId="{70B285C9-A974-F34B-AD8D-3FB14468C94D}" dt="2023-01-27T19:58:57.109" v="560"/>
          <ac:graphicFrameMkLst>
            <pc:docMk/>
            <pc:sldMk cId="2291684247" sldId="285"/>
            <ac:graphicFrameMk id="3" creationId="{C2EBD502-CB75-A890-3DE7-C63AFB1C8C3E}"/>
          </ac:graphicFrameMkLst>
        </pc:graphicFrameChg>
      </pc:sldChg>
    </pc:docChg>
  </pc:docChgLst>
  <pc:docChgLst>
    <pc:chgData name="Chuck Tomasi" userId="79514c44-a18e-4aaa-84b1-18f74099d6b1" providerId="ADAL" clId="{82078BB5-87F8-F243-80F8-A57366669E4B}"/>
    <pc:docChg chg="undo custSel addSld delSld modSld sldOrd modMainMaster">
      <pc:chgData name="Chuck Tomasi" userId="79514c44-a18e-4aaa-84b1-18f74099d6b1" providerId="ADAL" clId="{82078BB5-87F8-F243-80F8-A57366669E4B}" dt="2023-01-28T20:19:42.984" v="664" actId="2890"/>
      <pc:docMkLst>
        <pc:docMk/>
      </pc:docMkLst>
      <pc:sldChg chg="addSp delSp modSp mod modClrScheme chgLayout">
        <pc:chgData name="Chuck Tomasi" userId="79514c44-a18e-4aaa-84b1-18f74099d6b1" providerId="ADAL" clId="{82078BB5-87F8-F243-80F8-A57366669E4B}" dt="2023-01-28T20:15:26.500" v="577" actId="478"/>
        <pc:sldMkLst>
          <pc:docMk/>
          <pc:sldMk cId="3298930581" sldId="257"/>
        </pc:sldMkLst>
        <pc:spChg chg="add del mod or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3" creationId="{82FC2498-0B4B-8B7A-B478-09FA16261B03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5:26.500" v="577" actId="478"/>
          <ac:spMkLst>
            <pc:docMk/>
            <pc:sldMk cId="3298930581" sldId="257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5:07.323" v="575" actId="478"/>
          <ac:graphicFrameMkLst>
            <pc:docMk/>
            <pc:sldMk cId="3298930581" sldId="257"/>
            <ac:graphicFrameMk id="128" creationId="{124FE0B1-F062-09FD-257D-93BA591F74F1}"/>
          </ac:graphicFrameMkLst>
        </pc:graphicFrameChg>
        <pc:picChg chg="add del mod">
          <ac:chgData name="Chuck Tomasi" userId="79514c44-a18e-4aaa-84b1-18f74099d6b1" providerId="ADAL" clId="{82078BB5-87F8-F243-80F8-A57366669E4B}" dt="2023-01-28T20:15:26.500" v="577" actId="478"/>
          <ac:picMkLst>
            <pc:docMk/>
            <pc:sldMk cId="3298930581" sldId="257"/>
            <ac:picMk id="2" creationId="{30F6AEB0-A473-23AE-8630-0604EE1E0852}"/>
          </ac:picMkLst>
        </pc:pic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5:26.500" v="577" actId="478"/>
          <ac:cxnSpMkLst>
            <pc:docMk/>
            <pc:sldMk cId="3298930581" sldId="257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67720852" sldId="258"/>
        </pc:sldMkLst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2" creationId="{37582171-324C-C069-C7E8-52A85BBBD901}"/>
          </ac:spMkLst>
        </pc:spChg>
        <pc:spChg chg="del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4" creationId="{B2FCD6A8-A99A-F7BA-DB13-507935732581}"/>
          </ac:spMkLst>
        </pc:spChg>
        <pc:spChg chg="del mod">
          <ac:chgData name="Chuck Tomasi" userId="79514c44-a18e-4aaa-84b1-18f74099d6b1" providerId="ADAL" clId="{82078BB5-87F8-F243-80F8-A57366669E4B}" dt="2023-01-28T20:18:50.834" v="595" actId="478"/>
          <ac:spMkLst>
            <pc:docMk/>
            <pc:sldMk cId="67720852" sldId="258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67720852" sldId="258"/>
            <ac:spMk id="7" creationId="{5D9392E4-B6BA-1734-E584-8B2831AEC513}"/>
          </ac:spMkLst>
        </pc:spChg>
        <pc:graphicFrameChg chg="del">
          <ac:chgData name="Chuck Tomasi" userId="79514c44-a18e-4aaa-84b1-18f74099d6b1" providerId="ADAL" clId="{82078BB5-87F8-F243-80F8-A57366669E4B}" dt="2023-01-28T20:18:50.834" v="595" actId="478"/>
          <ac:graphicFrameMkLst>
            <pc:docMk/>
            <pc:sldMk cId="67720852" sldId="258"/>
            <ac:graphicFrameMk id="5" creationId="{655AA1C6-F334-5377-E7D8-179ADB6D6275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0.834" v="595" actId="478"/>
          <ac:picMkLst>
            <pc:docMk/>
            <pc:sldMk cId="67720852" sldId="258"/>
            <ac:picMk id="3" creationId="{F81F4D64-4960-7945-AC31-DACC59021301}"/>
          </ac:picMkLst>
        </pc:pic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0.834" v="595" actId="478"/>
          <ac:cxnSpMkLst>
            <pc:docMk/>
            <pc:sldMk cId="67720852" sldId="258"/>
            <ac:cxnSpMk id="127" creationId="{FAE943E1-B25C-F594-0C95-3227E5604AB5}"/>
          </ac:cxnSpMkLst>
        </pc:cxnChg>
      </pc:sldChg>
      <pc:sldChg chg="addSp delSp modSp mod modClrScheme chgLayout">
        <pc:chgData name="Chuck Tomasi" userId="79514c44-a18e-4aaa-84b1-18f74099d6b1" providerId="ADAL" clId="{82078BB5-87F8-F243-80F8-A57366669E4B}" dt="2023-01-28T20:19:04.144" v="597" actId="700"/>
        <pc:sldMkLst>
          <pc:docMk/>
          <pc:sldMk cId="1219390823" sldId="259"/>
        </pc:sldMkLst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8:59.276" v="596" actId="478"/>
          <ac:spMkLst>
            <pc:docMk/>
            <pc:sldMk cId="1219390823" sldId="259"/>
            <ac:spMk id="6" creationId="{3DB62BA5-F591-D360-C9B0-1910F2D7A371}"/>
          </ac:spMkLst>
        </pc:spChg>
        <pc:spChg chg="add mod">
          <ac:chgData name="Chuck Tomasi" userId="79514c44-a18e-4aaa-84b1-18f74099d6b1" providerId="ADAL" clId="{82078BB5-87F8-F243-80F8-A57366669E4B}" dt="2023-01-28T20:19:04.144" v="597" actId="700"/>
          <ac:spMkLst>
            <pc:docMk/>
            <pc:sldMk cId="1219390823" sldId="259"/>
            <ac:spMk id="7" creationId="{742492E0-20A5-FA61-4506-C0899DAF2C45}"/>
          </ac:spMkLst>
        </pc:spChg>
        <pc:graphicFrameChg chg="del">
          <ac:chgData name="Chuck Tomasi" userId="79514c44-a18e-4aaa-84b1-18f74099d6b1" providerId="ADAL" clId="{82078BB5-87F8-F243-80F8-A57366669E4B}" dt="2023-01-28T20:18:59.276" v="596" actId="478"/>
          <ac:graphicFrameMkLst>
            <pc:docMk/>
            <pc:sldMk cId="1219390823" sldId="259"/>
            <ac:graphicFrameMk id="3" creationId="{AC3C5758-AB9A-4244-C64D-A35287E494D9}"/>
          </ac:graphicFrameMkLst>
        </pc:graphicFrameChg>
        <pc:picChg chg="add del mod">
          <ac:chgData name="Chuck Tomasi" userId="79514c44-a18e-4aaa-84b1-18f74099d6b1" providerId="ADAL" clId="{82078BB5-87F8-F243-80F8-A57366669E4B}" dt="2023-01-28T20:18:59.276" v="596" actId="478"/>
          <ac:picMkLst>
            <pc:docMk/>
            <pc:sldMk cId="1219390823" sldId="259"/>
            <ac:picMk id="2" creationId="{8DBF5548-885F-B699-49A0-47B287651F87}"/>
          </ac:picMkLst>
        </pc:pic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8:59.276" v="596" actId="478"/>
          <ac:cxnSpMkLst>
            <pc:docMk/>
            <pc:sldMk cId="1219390823" sldId="259"/>
            <ac:cxnSpMk id="127" creationId="{FAE943E1-B25C-F594-0C95-3227E5604AB5}"/>
          </ac:cxnSpMkLst>
        </pc:cxnChg>
      </pc:sldChg>
      <pc:sldChg chg="addSp delSp modSp del mod">
        <pc:chgData name="Chuck Tomasi" userId="79514c44-a18e-4aaa-84b1-18f74099d6b1" providerId="ADAL" clId="{82078BB5-87F8-F243-80F8-A57366669E4B}" dt="2023-01-28T20:19:28.517" v="599" actId="2696"/>
        <pc:sldMkLst>
          <pc:docMk/>
          <pc:sldMk cId="3812886585" sldId="260"/>
        </pc:sldMkLst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4" creationId="{B2FCD6A8-A99A-F7BA-DB13-507935732581}"/>
          </ac:spMkLst>
        </pc:spChg>
        <pc:spChg chg="del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5" creationId="{BA95A55C-585A-7E23-E216-05517FF5D54E}"/>
          </ac:spMkLst>
        </pc:spChg>
        <pc:spChg chg="del mod">
          <ac:chgData name="Chuck Tomasi" userId="79514c44-a18e-4aaa-84b1-18f74099d6b1" providerId="ADAL" clId="{82078BB5-87F8-F243-80F8-A57366669E4B}" dt="2023-01-28T20:19:23.490" v="598" actId="478"/>
          <ac:spMkLst>
            <pc:docMk/>
            <pc:sldMk cId="3812886585" sldId="260"/>
            <ac:spMk id="6" creationId="{3DB62BA5-F591-D360-C9B0-1910F2D7A371}"/>
          </ac:spMkLst>
        </pc:spChg>
        <pc:graphicFrameChg chg="del">
          <ac:chgData name="Chuck Tomasi" userId="79514c44-a18e-4aaa-84b1-18f74099d6b1" providerId="ADAL" clId="{82078BB5-87F8-F243-80F8-A57366669E4B}" dt="2023-01-28T20:19:23.490" v="598" actId="478"/>
          <ac:graphicFrameMkLst>
            <pc:docMk/>
            <pc:sldMk cId="3812886585" sldId="260"/>
            <ac:graphicFrameMk id="3" creationId="{3CCCCCB9-DDD4-9583-F7CE-3BF2DE711759}"/>
          </ac:graphicFrameMkLst>
        </pc:graphicFrameChg>
        <pc:picChg chg="add del mod">
          <ac:chgData name="Chuck Tomasi" userId="79514c44-a18e-4aaa-84b1-18f74099d6b1" providerId="ADAL" clId="{82078BB5-87F8-F243-80F8-A57366669E4B}" dt="2023-01-28T20:19:23.490" v="598" actId="478"/>
          <ac:picMkLst>
            <pc:docMk/>
            <pc:sldMk cId="3812886585" sldId="260"/>
            <ac:picMk id="2" creationId="{DB1F64A7-8AEB-0F76-A37E-443DB6BD5A35}"/>
          </ac:picMkLst>
        </pc:pic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" creationId="{1030C269-8356-D016-C915-C4DA0D5F63D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" creationId="{FD1403D9-2616-ABFA-8539-D92F7E742BD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" creationId="{3D81F6FC-7668-8231-2CB1-B41F956703F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3" creationId="{1B347504-6EC8-2A8C-6DB7-A43ED168DD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4" creationId="{2D902966-90C1-646E-E232-0AD5C7A4146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5" creationId="{8C14786F-4E16-7B9F-37DE-2C1866C0C051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6" creationId="{531FF717-A437-615C-41B7-EFA717F6D7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7" creationId="{439C2967-E401-DF06-660B-F03E94E368D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8" creationId="{81464026-4987-A228-B580-875D3D2DC4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89" creationId="{2448F2F6-C683-41F2-48A4-3AA921F63EB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0" creationId="{0B7253B5-6850-FCFB-B8E6-9323713E7A3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1" creationId="{6774F089-3890-E13F-FC52-7499E346C76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2" creationId="{02C3A396-431D-1201-4172-2443635DAC6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3" creationId="{F05C0BDF-282E-3B98-850E-4A82C2D7BCB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4" creationId="{C47454E8-E4D4-ACFA-B81E-FA62E4E7339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5" creationId="{DF27CBC4-F14B-0BD6-0ACE-8A37074A4DD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6" creationId="{B820C5D8-7433-EC92-669B-53B9B81C993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7" creationId="{BD829A95-99DB-34E8-4F2E-58AA155F157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8" creationId="{CE1B4C29-1C32-CE81-D23D-3B93DB22DC0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99" creationId="{1AEE729A-33FF-22ED-8E23-03ABB8EECF6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0" creationId="{C9CBD1B9-3B05-35AB-BC25-DA54DB951DD3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1" creationId="{370F81E9-BFAC-B7C6-6508-2FE36929994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2" creationId="{4B44E59E-61A4-ACA4-5B95-582EE5118502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3" creationId="{78BB7B89-6A25-003F-2889-3D2DCDE7C33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4" creationId="{9112502F-C1A9-5ECA-328C-DB8915BA147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5" creationId="{92F33AA2-ABD1-9D3E-7144-ED21B94E0E7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6" creationId="{25DB32B0-8F75-8675-3D8E-4BD7489C9044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7" creationId="{37542E7D-A2AA-44CD-468E-F7A00932E86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8" creationId="{80A86537-0E20-9A21-9F55-DCEA9D71D35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09" creationId="{9E67C887-03BE-474C-D5CF-7C5942CFD2C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0" creationId="{F28184D2-AB8E-5463-909A-F43A8CC0AE8C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1" creationId="{4435380C-D1E6-6A8C-31F7-8D3A564174D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2" creationId="{6BB8126C-1B07-023C-78B0-794813BA14E9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3" creationId="{43DCD7F3-9BCC-585E-AD84-80C49A66D54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4" creationId="{214F7286-008D-9651-9347-8160D1856100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5" creationId="{6EBC2720-A13C-C3B4-0542-3BC35D397D1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6" creationId="{6627B15C-BCD9-A964-54E0-5895203B08CA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7" creationId="{6286FD61-1828-6DB0-F82B-CAFD8E2C9E25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8" creationId="{35F697CF-850F-EBBB-BFF9-F16BAA4F181B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19" creationId="{47F5B774-842C-8444-F4E8-A400F6E4A358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0" creationId="{3E02E6EC-3E60-C955-FB6A-297AFF3DD26D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1" creationId="{625F6ECB-37B4-A631-BA14-061ABA75585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2" creationId="{22DEC355-7E99-34DC-2D5D-D9BC887FC32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3" creationId="{98861BE4-3151-9431-5313-97DEA0AEC8F7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4" creationId="{F004558C-BD95-BEC2-2D6E-DDC907B657AF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6" creationId="{E020663C-B9C0-B557-0D6B-C7D4887517EE}"/>
          </ac:cxnSpMkLst>
        </pc:cxnChg>
        <pc:cxnChg chg="del">
          <ac:chgData name="Chuck Tomasi" userId="79514c44-a18e-4aaa-84b1-18f74099d6b1" providerId="ADAL" clId="{82078BB5-87F8-F243-80F8-A57366669E4B}" dt="2023-01-28T20:19:23.490" v="598" actId="478"/>
          <ac:cxnSpMkLst>
            <pc:docMk/>
            <pc:sldMk cId="3812886585" sldId="260"/>
            <ac:cxnSpMk id="127" creationId="{FAE943E1-B25C-F594-0C95-3227E5604AB5}"/>
          </ac:cxnSpMkLst>
        </pc:cxnChg>
      </pc:sldChg>
      <pc:sldChg chg="addSp modSp del mod">
        <pc:chgData name="Chuck Tomasi" userId="79514c44-a18e-4aaa-84b1-18f74099d6b1" providerId="ADAL" clId="{82078BB5-87F8-F243-80F8-A57366669E4B}" dt="2023-01-28T20:19:28.618" v="608" actId="2696"/>
        <pc:sldMkLst>
          <pc:docMk/>
          <pc:sldMk cId="1136407329" sldId="261"/>
        </pc:sldMkLst>
        <pc:spChg chg="mod">
          <ac:chgData name="Chuck Tomasi" userId="79514c44-a18e-4aaa-84b1-18f74099d6b1" providerId="ADAL" clId="{82078BB5-87F8-F243-80F8-A57366669E4B}" dt="2023-01-28T19:09:20.468" v="10"/>
          <ac:spMkLst>
            <pc:docMk/>
            <pc:sldMk cId="1136407329" sldId="26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0.232" v="316"/>
          <ac:picMkLst>
            <pc:docMk/>
            <pc:sldMk cId="1136407329" sldId="261"/>
            <ac:picMk id="2" creationId="{0BF2F957-4CD3-C617-BB1B-7F6507BEB737}"/>
          </ac:picMkLst>
        </pc:picChg>
      </pc:sldChg>
      <pc:sldChg chg="addSp delSp modSp del mod">
        <pc:chgData name="Chuck Tomasi" userId="79514c44-a18e-4aaa-84b1-18f74099d6b1" providerId="ADAL" clId="{82078BB5-87F8-F243-80F8-A57366669E4B}" dt="2023-01-28T20:19:28.670" v="611" actId="2696"/>
        <pc:sldMkLst>
          <pc:docMk/>
          <pc:sldMk cId="2413110862" sldId="262"/>
        </pc:sldMkLst>
        <pc:spChg chg="mod">
          <ac:chgData name="Chuck Tomasi" userId="79514c44-a18e-4aaa-84b1-18f74099d6b1" providerId="ADAL" clId="{82078BB5-87F8-F243-80F8-A57366669E4B}" dt="2023-01-28T19:09:26.734" v="13"/>
          <ac:spMkLst>
            <pc:docMk/>
            <pc:sldMk cId="2413110862" sldId="262"/>
            <ac:spMk id="6" creationId="{3DB62BA5-F591-D360-C9B0-1910F2D7A371}"/>
          </ac:spMkLst>
        </pc:spChg>
        <pc:spChg chg="add del">
          <ac:chgData name="Chuck Tomasi" userId="79514c44-a18e-4aaa-84b1-18f74099d6b1" providerId="ADAL" clId="{82078BB5-87F8-F243-80F8-A57366669E4B}" dt="2023-01-28T19:09:24.456" v="12" actId="22"/>
          <ac:spMkLst>
            <pc:docMk/>
            <pc:sldMk cId="2413110862" sldId="262"/>
            <ac:spMk id="7" creationId="{7E088A4D-C673-9366-4250-B7545DB6DE8F}"/>
          </ac:spMkLst>
        </pc:spChg>
        <pc:picChg chg="add mod">
          <ac:chgData name="Chuck Tomasi" userId="79514c44-a18e-4aaa-84b1-18f74099d6b1" providerId="ADAL" clId="{82078BB5-87F8-F243-80F8-A57366669E4B}" dt="2023-01-28T19:43:53.401" v="317"/>
          <ac:picMkLst>
            <pc:docMk/>
            <pc:sldMk cId="2413110862" sldId="262"/>
            <ac:picMk id="2" creationId="{6578EE4C-6733-A8EA-F1F6-6AD471EF6A3D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63" v="600" actId="2696"/>
        <pc:sldMkLst>
          <pc:docMk/>
          <pc:sldMk cId="2495521372" sldId="263"/>
        </pc:sldMkLst>
        <pc:spChg chg="mod">
          <ac:chgData name="Chuck Tomasi" userId="79514c44-a18e-4aaa-84b1-18f74099d6b1" providerId="ADAL" clId="{82078BB5-87F8-F243-80F8-A57366669E4B}" dt="2023-01-28T19:09:30.997" v="14"/>
          <ac:spMkLst>
            <pc:docMk/>
            <pc:sldMk cId="2495521372" sldId="26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5.822" v="318"/>
          <ac:picMkLst>
            <pc:docMk/>
            <pc:sldMk cId="2495521372" sldId="263"/>
            <ac:picMk id="2" creationId="{1E8FBB15-4D48-C20F-C7FC-A0C14C10A3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57" v="609" actId="2696"/>
        <pc:sldMkLst>
          <pc:docMk/>
          <pc:sldMk cId="3215541998" sldId="264"/>
        </pc:sldMkLst>
        <pc:spChg chg="mod">
          <ac:chgData name="Chuck Tomasi" userId="79514c44-a18e-4aaa-84b1-18f74099d6b1" providerId="ADAL" clId="{82078BB5-87F8-F243-80F8-A57366669E4B}" dt="2023-01-28T19:09:35.319" v="15"/>
          <ac:spMkLst>
            <pc:docMk/>
            <pc:sldMk cId="3215541998" sldId="26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7.902" v="319"/>
          <ac:picMkLst>
            <pc:docMk/>
            <pc:sldMk cId="3215541998" sldId="264"/>
            <ac:picMk id="2" creationId="{204F4FB5-FCFC-8816-B19D-2702580CA4EA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70" v="601" actId="2696"/>
        <pc:sldMkLst>
          <pc:docMk/>
          <pc:sldMk cId="2509849337" sldId="265"/>
        </pc:sldMkLst>
        <pc:spChg chg="mod">
          <ac:chgData name="Chuck Tomasi" userId="79514c44-a18e-4aaa-84b1-18f74099d6b1" providerId="ADAL" clId="{82078BB5-87F8-F243-80F8-A57366669E4B}" dt="2023-01-28T19:09:39.380" v="16"/>
          <ac:spMkLst>
            <pc:docMk/>
            <pc:sldMk cId="2509849337" sldId="26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3:59.838" v="320"/>
          <ac:picMkLst>
            <pc:docMk/>
            <pc:sldMk cId="2509849337" sldId="265"/>
            <ac:picMk id="2" creationId="{76D0D581-C3A5-455B-A8AE-8BBC73D96C2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14" v="612" actId="2696"/>
        <pc:sldMkLst>
          <pc:docMk/>
          <pc:sldMk cId="850423631" sldId="266"/>
        </pc:sldMkLst>
        <pc:spChg chg="mod">
          <ac:chgData name="Chuck Tomasi" userId="79514c44-a18e-4aaa-84b1-18f74099d6b1" providerId="ADAL" clId="{82078BB5-87F8-F243-80F8-A57366669E4B}" dt="2023-01-28T19:09:44.093" v="17"/>
          <ac:spMkLst>
            <pc:docMk/>
            <pc:sldMk cId="850423631" sldId="26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2" v="321"/>
          <ac:picMkLst>
            <pc:docMk/>
            <pc:sldMk cId="850423631" sldId="266"/>
            <ac:picMk id="2" creationId="{00A81978-8D32-77C1-DC23-FB7FFB5C8637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2" v="606" actId="2696"/>
        <pc:sldMkLst>
          <pc:docMk/>
          <pc:sldMk cId="3037892168" sldId="267"/>
        </pc:sldMkLst>
        <pc:spChg chg="mod">
          <ac:chgData name="Chuck Tomasi" userId="79514c44-a18e-4aaa-84b1-18f74099d6b1" providerId="ADAL" clId="{82078BB5-87F8-F243-80F8-A57366669E4B}" dt="2023-01-28T19:09:48.364" v="18"/>
          <ac:spMkLst>
            <pc:docMk/>
            <pc:sldMk cId="3037892168" sldId="26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4.032" v="322"/>
          <ac:picMkLst>
            <pc:docMk/>
            <pc:sldMk cId="3037892168" sldId="267"/>
            <ac:picMk id="2" creationId="{593B2AF6-9D13-60E1-0EDD-C1971F61C45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90" v="619" actId="2696"/>
        <pc:sldMkLst>
          <pc:docMk/>
          <pc:sldMk cId="2582771408" sldId="268"/>
        </pc:sldMkLst>
        <pc:spChg chg="mod">
          <ac:chgData name="Chuck Tomasi" userId="79514c44-a18e-4aaa-84b1-18f74099d6b1" providerId="ADAL" clId="{82078BB5-87F8-F243-80F8-A57366669E4B}" dt="2023-01-28T19:09:51.963" v="19"/>
          <ac:spMkLst>
            <pc:docMk/>
            <pc:sldMk cId="2582771408" sldId="26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5.887" v="323"/>
          <ac:picMkLst>
            <pc:docMk/>
            <pc:sldMk cId="2582771408" sldId="268"/>
            <ac:picMk id="2" creationId="{AF799B5A-2058-AB35-15A7-648DB3889975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3" v="613" actId="2696"/>
        <pc:sldMkLst>
          <pc:docMk/>
          <pc:sldMk cId="1961030622" sldId="269"/>
        </pc:sldMkLst>
        <pc:spChg chg="mod">
          <ac:chgData name="Chuck Tomasi" userId="79514c44-a18e-4aaa-84b1-18f74099d6b1" providerId="ADAL" clId="{82078BB5-87F8-F243-80F8-A57366669E4B}" dt="2023-01-28T19:09:55.992" v="20"/>
          <ac:spMkLst>
            <pc:docMk/>
            <pc:sldMk cId="1961030622" sldId="26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08.153" v="324"/>
          <ac:picMkLst>
            <pc:docMk/>
            <pc:sldMk cId="1961030622" sldId="269"/>
            <ac:picMk id="2" creationId="{77B45634-B088-F341-CE62-5B1844B801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6" v="629" actId="2696"/>
        <pc:sldMkLst>
          <pc:docMk/>
          <pc:sldMk cId="2508566690" sldId="270"/>
        </pc:sldMkLst>
        <pc:spChg chg="mod">
          <ac:chgData name="Chuck Tomasi" userId="79514c44-a18e-4aaa-84b1-18f74099d6b1" providerId="ADAL" clId="{82078BB5-87F8-F243-80F8-A57366669E4B}" dt="2023-01-28T19:09:59.261" v="21"/>
          <ac:spMkLst>
            <pc:docMk/>
            <pc:sldMk cId="2508566690" sldId="270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0.135" v="325"/>
          <ac:picMkLst>
            <pc:docMk/>
            <pc:sldMk cId="2508566690" sldId="270"/>
            <ac:picMk id="2" creationId="{5E481C56-C260-7278-2554-1A953DF1D2B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609" v="607" actId="2696"/>
        <pc:sldMkLst>
          <pc:docMk/>
          <pc:sldMk cId="901501189" sldId="271"/>
        </pc:sldMkLst>
        <pc:spChg chg="mod">
          <ac:chgData name="Chuck Tomasi" userId="79514c44-a18e-4aaa-84b1-18f74099d6b1" providerId="ADAL" clId="{82078BB5-87F8-F243-80F8-A57366669E4B}" dt="2023-01-28T19:10:06.497" v="22"/>
          <ac:spMkLst>
            <pc:docMk/>
            <pc:sldMk cId="901501189" sldId="27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2.019" v="326"/>
          <ac:picMkLst>
            <pc:docMk/>
            <pc:sldMk cId="901501189" sldId="271"/>
            <ac:picMk id="2" creationId="{637F123B-08B2-FEC6-F997-679BEA4D6FDC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55" v="625" actId="2696"/>
        <pc:sldMkLst>
          <pc:docMk/>
          <pc:sldMk cId="4056870963" sldId="272"/>
        </pc:sldMkLst>
        <pc:spChg chg="mod">
          <ac:chgData name="Chuck Tomasi" userId="79514c44-a18e-4aaa-84b1-18f74099d6b1" providerId="ADAL" clId="{82078BB5-87F8-F243-80F8-A57366669E4B}" dt="2023-01-28T19:10:09.475" v="23"/>
          <ac:spMkLst>
            <pc:docMk/>
            <pc:sldMk cId="4056870963" sldId="27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3.890" v="327"/>
          <ac:picMkLst>
            <pc:docMk/>
            <pc:sldMk cId="4056870963" sldId="272"/>
            <ac:picMk id="2" creationId="{8196BB8F-067D-E379-C908-1547B9745BC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585" v="603" actId="2696"/>
        <pc:sldMkLst>
          <pc:docMk/>
          <pc:sldMk cId="827423460" sldId="273"/>
        </pc:sldMkLst>
        <pc:spChg chg="mod">
          <ac:chgData name="Chuck Tomasi" userId="79514c44-a18e-4aaa-84b1-18f74099d6b1" providerId="ADAL" clId="{82078BB5-87F8-F243-80F8-A57366669E4B}" dt="2023-01-28T19:10:13.028" v="24"/>
          <ac:spMkLst>
            <pc:docMk/>
            <pc:sldMk cId="827423460" sldId="27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5.641" v="328"/>
          <ac:picMkLst>
            <pc:docMk/>
            <pc:sldMk cId="827423460" sldId="273"/>
            <ac:picMk id="2" creationId="{294E68A0-ED57-8FE0-C155-92C5825E475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1" v="626" actId="2696"/>
        <pc:sldMkLst>
          <pc:docMk/>
          <pc:sldMk cId="3842731141" sldId="274"/>
        </pc:sldMkLst>
        <pc:spChg chg="mod">
          <ac:chgData name="Chuck Tomasi" userId="79514c44-a18e-4aaa-84b1-18f74099d6b1" providerId="ADAL" clId="{82078BB5-87F8-F243-80F8-A57366669E4B}" dt="2023-01-28T19:10:20.559" v="26"/>
          <ac:spMkLst>
            <pc:docMk/>
            <pc:sldMk cId="3842731141" sldId="274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0.090" v="330"/>
          <ac:picMkLst>
            <pc:docMk/>
            <pc:sldMk cId="3842731141" sldId="274"/>
            <ac:picMk id="2" creationId="{F705BBA3-EDCF-A9D2-E21E-E0EE07C97A0B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83" v="618" actId="2696"/>
        <pc:sldMkLst>
          <pc:docMk/>
          <pc:sldMk cId="3866784490" sldId="275"/>
        </pc:sldMkLst>
        <pc:spChg chg="mod">
          <ac:chgData name="Chuck Tomasi" userId="79514c44-a18e-4aaa-84b1-18f74099d6b1" providerId="ADAL" clId="{82078BB5-87F8-F243-80F8-A57366669E4B}" dt="2023-01-28T19:10:24.570" v="27"/>
          <ac:spMkLst>
            <pc:docMk/>
            <pc:sldMk cId="3866784490" sldId="27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2.038" v="331"/>
          <ac:picMkLst>
            <pc:docMk/>
            <pc:sldMk cId="3866784490" sldId="275"/>
            <ac:picMk id="2" creationId="{A78EF44E-21DD-4297-06FB-A5086A737A4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8" v="621" actId="2696"/>
        <pc:sldMkLst>
          <pc:docMk/>
          <pc:sldMk cId="3849048372" sldId="276"/>
        </pc:sldMkLst>
        <pc:spChg chg="mod">
          <ac:chgData name="Chuck Tomasi" userId="79514c44-a18e-4aaa-84b1-18f74099d6b1" providerId="ADAL" clId="{82078BB5-87F8-F243-80F8-A57366669E4B}" dt="2023-01-28T19:10:28.471" v="28"/>
          <ac:spMkLst>
            <pc:docMk/>
            <pc:sldMk cId="3849048372" sldId="27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4.386" v="332"/>
          <ac:picMkLst>
            <pc:docMk/>
            <pc:sldMk cId="3849048372" sldId="276"/>
            <ac:picMk id="2" creationId="{78C41980-933C-2CF3-2266-8EBAF734A0D0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920" v="631" actId="2696"/>
        <pc:sldMkLst>
          <pc:docMk/>
          <pc:sldMk cId="3741301366" sldId="277"/>
        </pc:sldMkLst>
        <pc:spChg chg="mod">
          <ac:chgData name="Chuck Tomasi" userId="79514c44-a18e-4aaa-84b1-18f74099d6b1" providerId="ADAL" clId="{82078BB5-87F8-F243-80F8-A57366669E4B}" dt="2023-01-28T19:10:50.257" v="29"/>
          <ac:spMkLst>
            <pc:docMk/>
            <pc:sldMk cId="3741301366" sldId="277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6.371" v="333"/>
          <ac:picMkLst>
            <pc:docMk/>
            <pc:sldMk cId="3741301366" sldId="277"/>
            <ac:picMk id="2" creationId="{B0D71CBD-F490-AF11-459E-4EA2333C14A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71" v="628" actId="2696"/>
        <pc:sldMkLst>
          <pc:docMk/>
          <pc:sldMk cId="2991376446" sldId="278"/>
        </pc:sldMkLst>
        <pc:spChg chg="mod">
          <ac:chgData name="Chuck Tomasi" userId="79514c44-a18e-4aaa-84b1-18f74099d6b1" providerId="ADAL" clId="{82078BB5-87F8-F243-80F8-A57366669E4B}" dt="2023-01-28T19:10:54.575" v="30"/>
          <ac:spMkLst>
            <pc:docMk/>
            <pc:sldMk cId="2991376446" sldId="278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28.201" v="334"/>
          <ac:picMkLst>
            <pc:docMk/>
            <pc:sldMk cId="2991376446" sldId="278"/>
            <ac:picMk id="2" creationId="{3CFAF798-ABA0-E4B5-7405-43090CDF8182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65" v="615" actId="2696"/>
        <pc:sldMkLst>
          <pc:docMk/>
          <pc:sldMk cId="985055038" sldId="279"/>
        </pc:sldMkLst>
        <pc:spChg chg="mod">
          <ac:chgData name="Chuck Tomasi" userId="79514c44-a18e-4aaa-84b1-18f74099d6b1" providerId="ADAL" clId="{82078BB5-87F8-F243-80F8-A57366669E4B}" dt="2023-01-28T19:10:58.631" v="31"/>
          <ac:spMkLst>
            <pc:docMk/>
            <pc:sldMk cId="985055038" sldId="279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0.303" v="335"/>
          <ac:picMkLst>
            <pc:docMk/>
            <pc:sldMk cId="985055038" sldId="279"/>
            <ac:picMk id="2" creationId="{DDD15508-DBD0-02FF-D7F8-25663488B8EB}"/>
          </ac:picMkLst>
        </pc:picChg>
      </pc:sldChg>
      <pc:sldChg chg="addSp modSp del">
        <pc:chgData name="Chuck Tomasi" userId="79514c44-a18e-4aaa-84b1-18f74099d6b1" providerId="ADAL" clId="{82078BB5-87F8-F243-80F8-A57366669E4B}" dt="2023-01-28T20:19:28.578" v="602" actId="2696"/>
        <pc:sldMkLst>
          <pc:docMk/>
          <pc:sldMk cId="2822145113" sldId="280"/>
        </pc:sldMkLst>
        <pc:picChg chg="add mod">
          <ac:chgData name="Chuck Tomasi" userId="79514c44-a18e-4aaa-84b1-18f74099d6b1" providerId="ADAL" clId="{82078BB5-87F8-F243-80F8-A57366669E4B}" dt="2023-01-28T19:44:32.069" v="336"/>
          <ac:picMkLst>
            <pc:docMk/>
            <pc:sldMk cId="2822145113" sldId="280"/>
            <ac:picMk id="2" creationId="{F92BA13E-828C-1BF9-2482-A98E6E082E6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59" v="614" actId="2696"/>
        <pc:sldMkLst>
          <pc:docMk/>
          <pc:sldMk cId="567279017" sldId="281"/>
        </pc:sldMkLst>
        <pc:spChg chg="mod">
          <ac:chgData name="Chuck Tomasi" userId="79514c44-a18e-4aaa-84b1-18f74099d6b1" providerId="ADAL" clId="{82078BB5-87F8-F243-80F8-A57366669E4B}" dt="2023-01-28T19:11:03.017" v="32"/>
          <ac:spMkLst>
            <pc:docMk/>
            <pc:sldMk cId="567279017" sldId="281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4.117" v="337"/>
          <ac:picMkLst>
            <pc:docMk/>
            <pc:sldMk cId="567279017" sldId="281"/>
            <ac:picMk id="2" creationId="{1864BC2F-EAB6-8E6E-4F24-2C36C2D87D31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66" v="627" actId="2696"/>
        <pc:sldMkLst>
          <pc:docMk/>
          <pc:sldMk cId="2019294002" sldId="282"/>
        </pc:sldMkLst>
        <pc:spChg chg="mod">
          <ac:chgData name="Chuck Tomasi" userId="79514c44-a18e-4aaa-84b1-18f74099d6b1" providerId="ADAL" clId="{82078BB5-87F8-F243-80F8-A57366669E4B}" dt="2023-01-28T19:11:07.245" v="33"/>
          <ac:spMkLst>
            <pc:docMk/>
            <pc:sldMk cId="2019294002" sldId="282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5.590" v="338"/>
          <ac:picMkLst>
            <pc:docMk/>
            <pc:sldMk cId="2019294002" sldId="282"/>
            <ac:picMk id="2" creationId="{61D61BB1-1550-4CC8-DEB6-995B68BC565F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772" v="616" actId="2696"/>
        <pc:sldMkLst>
          <pc:docMk/>
          <pc:sldMk cId="2383327753" sldId="283"/>
        </pc:sldMkLst>
        <pc:spChg chg="mod">
          <ac:chgData name="Chuck Tomasi" userId="79514c44-a18e-4aaa-84b1-18f74099d6b1" providerId="ADAL" clId="{82078BB5-87F8-F243-80F8-A57366669E4B}" dt="2023-01-28T19:11:11.153" v="34"/>
          <ac:spMkLst>
            <pc:docMk/>
            <pc:sldMk cId="2383327753" sldId="283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37.897" v="339"/>
          <ac:picMkLst>
            <pc:docMk/>
            <pc:sldMk cId="2383327753" sldId="283"/>
            <ac:picMk id="2" creationId="{69EB8904-611A-970F-C960-CAA05F7772A6}"/>
          </ac:picMkLst>
        </pc:picChg>
      </pc:sldChg>
      <pc:sldChg chg="addSp modSp del mod">
        <pc:chgData name="Chuck Tomasi" userId="79514c44-a18e-4aaa-84b1-18f74099d6b1" providerId="ADAL" clId="{82078BB5-87F8-F243-80F8-A57366669E4B}" dt="2023-01-28T20:19:28.831" v="620" actId="2696"/>
        <pc:sldMkLst>
          <pc:docMk/>
          <pc:sldMk cId="2291684247" sldId="285"/>
        </pc:sldMkLst>
        <pc:spChg chg="mod">
          <ac:chgData name="Chuck Tomasi" userId="79514c44-a18e-4aaa-84b1-18f74099d6b1" providerId="ADAL" clId="{82078BB5-87F8-F243-80F8-A57366669E4B}" dt="2023-01-28T19:10:16.766" v="25"/>
          <ac:spMkLst>
            <pc:docMk/>
            <pc:sldMk cId="2291684247" sldId="285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18.312" v="329"/>
          <ac:picMkLst>
            <pc:docMk/>
            <pc:sldMk cId="2291684247" sldId="285"/>
            <ac:picMk id="2" creationId="{AB2D598C-BDF7-68C9-089D-FDFA04378079}"/>
          </ac:picMkLst>
        </pc:picChg>
      </pc:sldChg>
      <pc:sldChg chg="addSp modSp add del mod">
        <pc:chgData name="Chuck Tomasi" userId="79514c44-a18e-4aaa-84b1-18f74099d6b1" providerId="ADAL" clId="{82078BB5-87F8-F243-80F8-A57366669E4B}" dt="2023-01-28T20:19:28.914" v="630" actId="2696"/>
        <pc:sldMkLst>
          <pc:docMk/>
          <pc:sldMk cId="1514759085" sldId="286"/>
        </pc:sldMkLst>
        <pc:spChg chg="mod">
          <ac:chgData name="Chuck Tomasi" userId="79514c44-a18e-4aaa-84b1-18f74099d6b1" providerId="ADAL" clId="{82078BB5-87F8-F243-80F8-A57366669E4B}" dt="2023-01-28T19:11:26.612" v="42" actId="20577"/>
          <ac:spMkLst>
            <pc:docMk/>
            <pc:sldMk cId="1514759085" sldId="286"/>
            <ac:spMk id="6" creationId="{3DB62BA5-F591-D360-C9B0-1910F2D7A371}"/>
          </ac:spMkLst>
        </pc:spChg>
        <pc:picChg chg="add mod">
          <ac:chgData name="Chuck Tomasi" userId="79514c44-a18e-4aaa-84b1-18f74099d6b1" providerId="ADAL" clId="{82078BB5-87F8-F243-80F8-A57366669E4B}" dt="2023-01-28T19:44:40.197" v="340"/>
          <ac:picMkLst>
            <pc:docMk/>
            <pc:sldMk cId="1514759085" sldId="286"/>
            <ac:picMk id="2" creationId="{2E60D54D-C723-79C5-701E-96F46718E334}"/>
          </ac:picMkLst>
        </pc:picChg>
      </pc:sldChg>
      <pc:sldChg chg="modSp add del mod">
        <pc:chgData name="Chuck Tomasi" userId="79514c44-a18e-4aaa-84b1-18f74099d6b1" providerId="ADAL" clId="{82078BB5-87F8-F243-80F8-A57366669E4B}" dt="2023-01-28T20:19:28.842" v="622" actId="2696"/>
        <pc:sldMkLst>
          <pc:docMk/>
          <pc:sldMk cId="3894171294" sldId="287"/>
        </pc:sldMkLst>
        <pc:spChg chg="mod">
          <ac:chgData name="Chuck Tomasi" userId="79514c44-a18e-4aaa-84b1-18f74099d6b1" providerId="ADAL" clId="{82078BB5-87F8-F243-80F8-A57366669E4B}" dt="2023-01-28T19:11:36.985" v="47" actId="20577"/>
          <ac:spMkLst>
            <pc:docMk/>
            <pc:sldMk cId="3894171294" sldId="287"/>
            <ac:spMk id="6" creationId="{3DB62BA5-F591-D360-C9B0-1910F2D7A371}"/>
          </ac:spMkLst>
        </pc:spChg>
      </pc:sldChg>
      <pc:sldChg chg="modSp add del mod">
        <pc:chgData name="Chuck Tomasi" userId="79514c44-a18e-4aaa-84b1-18f74099d6b1" providerId="ADAL" clId="{82078BB5-87F8-F243-80F8-A57366669E4B}" dt="2023-01-28T20:19:28.590" v="604" actId="2696"/>
        <pc:sldMkLst>
          <pc:docMk/>
          <pc:sldMk cId="478711502" sldId="288"/>
        </pc:sldMkLst>
        <pc:spChg chg="mod">
          <ac:chgData name="Chuck Tomasi" userId="79514c44-a18e-4aaa-84b1-18f74099d6b1" providerId="ADAL" clId="{82078BB5-87F8-F243-80F8-A57366669E4B}" dt="2023-01-28T19:11:52.642" v="52" actId="20577"/>
          <ac:spMkLst>
            <pc:docMk/>
            <pc:sldMk cId="478711502" sldId="288"/>
            <ac:spMk id="6" creationId="{3DB62BA5-F591-D360-C9B0-1910F2D7A371}"/>
          </ac:spMkLst>
        </pc:spChg>
      </pc:sldChg>
      <pc:sldChg chg="addSp delSp modSp new del mod ord modClrScheme chgLayout">
        <pc:chgData name="Chuck Tomasi" userId="79514c44-a18e-4aaa-84b1-18f74099d6b1" providerId="ADAL" clId="{82078BB5-87F8-F243-80F8-A57366669E4B}" dt="2023-01-28T20:02:14.369" v="453" actId="2696"/>
        <pc:sldMkLst>
          <pc:docMk/>
          <pc:sldMk cId="2269909672" sldId="289"/>
        </pc:sldMkLst>
        <pc:spChg chg="add mod">
          <ac:chgData name="Chuck Tomasi" userId="79514c44-a18e-4aaa-84b1-18f74099d6b1" providerId="ADAL" clId="{82078BB5-87F8-F243-80F8-A57366669E4B}" dt="2023-01-28T20:01:36.798" v="450" actId="767"/>
          <ac:spMkLst>
            <pc:docMk/>
            <pc:sldMk cId="2269909672" sldId="289"/>
            <ac:spMk id="2" creationId="{14BD13DB-DEFD-5EFC-084B-79DFC821C4FF}"/>
          </ac:spMkLst>
        </pc:spChg>
        <pc:spChg chg="del">
          <ac:chgData name="Chuck Tomasi" userId="79514c44-a18e-4aaa-84b1-18f74099d6b1" providerId="ADAL" clId="{82078BB5-87F8-F243-80F8-A57366669E4B}" dt="2023-01-28T19:12:47.507" v="55" actId="478"/>
          <ac:spMkLst>
            <pc:docMk/>
            <pc:sldMk cId="2269909672" sldId="289"/>
            <ac:spMk id="2" creationId="{AACBFE45-E166-8574-DC4E-E559B8F506B4}"/>
          </ac:spMkLst>
        </pc:spChg>
        <pc:spChg chg="add mod">
          <ac:chgData name="Chuck Tomasi" userId="79514c44-a18e-4aaa-84b1-18f74099d6b1" providerId="ADAL" clId="{82078BB5-87F8-F243-80F8-A57366669E4B}" dt="2023-01-28T20:01:37.939" v="451" actId="767"/>
          <ac:spMkLst>
            <pc:docMk/>
            <pc:sldMk cId="2269909672" sldId="289"/>
            <ac:spMk id="3" creationId="{2141E6DC-8962-59A2-EA32-1B46F5DDF560}"/>
          </ac:spMkLst>
        </pc:spChg>
        <pc:spChg chg="del">
          <ac:chgData name="Chuck Tomasi" userId="79514c44-a18e-4aaa-84b1-18f74099d6b1" providerId="ADAL" clId="{82078BB5-87F8-F243-80F8-A57366669E4B}" dt="2023-01-28T19:12:49.997" v="56" actId="478"/>
          <ac:spMkLst>
            <pc:docMk/>
            <pc:sldMk cId="2269909672" sldId="289"/>
            <ac:spMk id="3" creationId="{AC5242CD-1EF7-D075-D4E5-904FDA97BAF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4" creationId="{6CF68574-A441-578C-7066-B13BB8F0FD8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" creationId="{2BAA9ABD-504A-BBB0-B8F4-B91FD625C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19" creationId="{C2FAEDD4-1709-0AD9-F34E-75A7C9067AB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0" creationId="{085FF3CB-DCE9-A003-097C-AE5F04E1CF8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1" creationId="{15692528-7B45-637D-805D-A7793D11600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2" creationId="{5288FF2E-6CE9-7525-705F-715F787DA02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3" creationId="{47791B44-EA00-3D0D-1761-7C95C2FC33AA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4" creationId="{CF923B2D-CC13-D4EA-91F8-4130874A274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5" creationId="{FA345EA9-8648-1E4A-F06D-769BA801E9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6" creationId="{6C3E2FA4-CBC0-39C9-CCCB-762220C6E26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7" creationId="{89C1FB15-8B10-7418-0F4F-512FE5E647D9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8" creationId="{9CF027FE-EBA7-8655-6731-E548C46C576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29" creationId="{51E3D8C3-F879-BDF2-A9D1-D15EEDEB14C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0" creationId="{C16DD412-DE62-EC56-E133-C6272FB067E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1" creationId="{97AC87D7-39B9-91A3-0D36-4DBEEE43B7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32" creationId="{72A31D8B-7B0C-1FA6-5090-1BD782F194F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3" creationId="{6EEB565E-C407-BCBD-A1AF-0F7C2AB768A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4" creationId="{D40E4515-504C-7F14-AB17-F25F1DD7BB2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5" creationId="{6483FC8D-A4DB-3EF8-3F60-92E393500AE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6" creationId="{4C39E45B-A111-2D24-40EF-7398165C4BD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7" creationId="{A3C75F7B-83BD-62AB-62A5-5CB3A1D6199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8" creationId="{02225404-D06F-8186-C3F7-A02801C739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39" creationId="{F4DA6DEE-EA41-7CB4-A5EB-70607E2F21D1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0" creationId="{54C9F1BD-E09B-3FFA-931F-95729894342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1" creationId="{62F91878-F7DB-C181-072B-9E7DD5DB02C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2" creationId="{BB3C6F83-2387-31CB-8F9B-ABF9383CD094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3" creationId="{D92A3154-40E6-F00F-F30E-4DC7CB202C50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4" creationId="{F0A1DD79-E897-B73A-2C42-D0727986783D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5" creationId="{057E19F2-79B5-8DB4-8700-D927B92BFB42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6" creationId="{1138B784-F8A7-4CDA-A154-C4C74C023363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7" creationId="{D844EC1A-FFFD-C254-66BD-1FF14A7C2A6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8" creationId="{4F35D8C5-3A97-7293-AE8A-86E1E280C8D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49" creationId="{F32560E8-C836-710A-A9A8-CBD4B0413F48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0" creationId="{A2D45175-E25F-7ED0-C97E-C00E752E94BF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1" creationId="{FF85F94E-6578-D0C9-C480-58CA86F9B147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2" creationId="{FB5A85DF-A08C-C873-D1B7-82A0D2BE455C}"/>
          </ac:spMkLst>
        </pc:spChg>
        <pc:spChg chg="add del mod">
          <ac:chgData name="Chuck Tomasi" userId="79514c44-a18e-4aaa-84b1-18f74099d6b1" providerId="ADAL" clId="{82078BB5-87F8-F243-80F8-A57366669E4B}" dt="2023-01-28T19:18:25.763" v="180" actId="478"/>
          <ac:spMkLst>
            <pc:docMk/>
            <pc:sldMk cId="2269909672" sldId="289"/>
            <ac:spMk id="53" creationId="{13BAC5BA-7C83-7AA9-CD9C-C40B98D561E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4" creationId="{5C032406-3EDE-5BF1-4605-9DA3C657ED9C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5" creationId="{F2447D46-E54E-F3BB-C060-FDA8750E0DD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6" creationId="{779BA5A3-8653-3A56-56B8-626F730AF3C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7" creationId="{0DD20215-B2AB-5757-1F04-5FD267FDB10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8" creationId="{1A122FE1-E3FA-B8AC-7174-32DE369E4FC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59" creationId="{3418F880-A21E-3E6A-9738-AA621AFF004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0" creationId="{FE6E0D42-8A7D-E811-2747-CE3B70D2618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1" creationId="{0F82BBC2-BB95-C09D-125A-17F4D169FF4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2" creationId="{67BF0852-8028-FCF4-5710-EC2D9A73575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3" creationId="{6290356B-29B0-419D-385D-92D3C25E6473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4" creationId="{D472B0D7-B066-17C4-3A3A-E6A4F602A842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5" creationId="{D0E33643-5B85-1E3A-F26E-56FF40A569D7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6" creationId="{06B67BA0-2B7D-9BA6-ADA2-9B5776953AD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7" creationId="{B26F8FEB-CD52-C29F-3582-B042573C8FA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8" creationId="{4A13BB9D-2708-ACE8-92BF-220230CAFA5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69" creationId="{16FD150A-8E6F-9D53-14A5-B92E25CACB0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0" creationId="{655FB0C3-40C1-9EDC-F8EA-34508A18BDF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1" creationId="{F1248762-244D-4EB2-2562-3F908956A35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2" creationId="{54268D62-4737-824E-AF7C-BD05BF82EA11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3" creationId="{6B9365E1-BBD7-D6E1-9823-CF2D854CDF84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4" creationId="{2D08F055-9435-146E-2B96-D7C3841A2EA6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5" creationId="{C506EF3C-8500-4BE7-A809-54B93F0D5ECB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6" creationId="{7698CC04-62EE-C5A7-7FCF-3F9519369F7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7" creationId="{39C03DE1-8CB4-BD65-0DDB-387BD4DC2BD0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8" creationId="{5EB149C7-C786-EDB9-0152-770968E491CD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79" creationId="{6A2F9A49-7A0A-E8CA-0F81-4533A7E5887E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0" creationId="{13DECAA3-0050-2115-CDA4-CFC79D23A195}"/>
          </ac:spMkLst>
        </pc:spChg>
        <pc:spChg chg="add del mod">
          <ac:chgData name="Chuck Tomasi" userId="79514c44-a18e-4aaa-84b1-18f74099d6b1" providerId="ADAL" clId="{82078BB5-87F8-F243-80F8-A57366669E4B}" dt="2023-01-28T20:01:28.733" v="449" actId="478"/>
          <ac:spMkLst>
            <pc:docMk/>
            <pc:sldMk cId="2269909672" sldId="289"/>
            <ac:spMk id="81" creationId="{0DCC0627-CA56-6916-E056-6892E99F0D73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2" creationId="{399584BE-2F98-B34D-4902-3ACD66321F50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3" creationId="{B122BA76-0773-D5B2-D524-7BA77CF35466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4" creationId="{6A5FC4BB-55E3-6D57-E758-4E8D3DD658A8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5" creationId="{77F84A4A-6D11-409F-8337-067FF85254A7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6" creationId="{147B8C0C-37F8-EF0A-63ED-E59A38829965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7" creationId="{4360CAEE-CC45-0450-68C6-3AD21E193971}"/>
          </ac:spMkLst>
        </pc:spChg>
        <pc:spChg chg="add del mod">
          <ac:chgData name="Chuck Tomasi" userId="79514c44-a18e-4aaa-84b1-18f74099d6b1" providerId="ADAL" clId="{82078BB5-87F8-F243-80F8-A57366669E4B}" dt="2023-01-28T19:19:14.752" v="189" actId="478"/>
          <ac:spMkLst>
            <pc:docMk/>
            <pc:sldMk cId="2269909672" sldId="289"/>
            <ac:spMk id="88" creationId="{035FB1DD-F8C6-325A-4270-51E071B4C793}"/>
          </ac:spMkLst>
        </pc:sp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6" creationId="{0D70CCBA-C9E6-D4CF-61EB-14347D7AF63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7" creationId="{77F6342D-C40E-A58F-54C9-0959E339E021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8" creationId="{A84939C2-D15A-C1CF-BF0F-0C0DC31D05D8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9" creationId="{4C826CDA-8A86-984E-EA00-03675750D91B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0" creationId="{C87A4BD0-C156-3909-AAF8-43F8671847E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1" creationId="{9F0A1DB2-400C-192C-964F-DFF06C9E630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2" creationId="{CE22CBFB-7565-6745-7B27-BB8AB87A1D6F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3" creationId="{B4FF8D22-F18F-6011-D77C-7DE0226550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4" creationId="{BCAC9A51-6A86-B70D-2126-9FD50D41943A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5" creationId="{E416FACC-FF7B-0075-D126-17076F5E113C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6" creationId="{D7486FAC-5917-360E-A648-6540CCFBF39E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7" creationId="{FBA629C9-C747-D515-DA4B-6972BBA49BE2}"/>
          </ac:cxnSpMkLst>
        </pc:cxnChg>
        <pc:cxnChg chg="add del mod">
          <ac:chgData name="Chuck Tomasi" userId="79514c44-a18e-4aaa-84b1-18f74099d6b1" providerId="ADAL" clId="{82078BB5-87F8-F243-80F8-A57366669E4B}" dt="2023-01-28T20:01:28.733" v="449" actId="478"/>
          <ac:cxnSpMkLst>
            <pc:docMk/>
            <pc:sldMk cId="2269909672" sldId="289"/>
            <ac:cxnSpMk id="18" creationId="{568FE6D5-2C27-CFD6-222E-6A197F5971E7}"/>
          </ac:cxnSpMkLst>
        </pc:cxnChg>
      </pc:sldChg>
      <pc:sldChg chg="del">
        <pc:chgData name="Chuck Tomasi" userId="79514c44-a18e-4aaa-84b1-18f74099d6b1" providerId="ADAL" clId="{82078BB5-87F8-F243-80F8-A57366669E4B}" dt="2023-01-28T20:19:28.846" v="623" actId="2696"/>
        <pc:sldMkLst>
          <pc:docMk/>
          <pc:sldMk cId="1687101004" sldId="290"/>
        </pc:sldMkLst>
      </pc:sldChg>
      <pc:sldChg chg="del">
        <pc:chgData name="Chuck Tomasi" userId="79514c44-a18e-4aaa-84b1-18f74099d6b1" providerId="ADAL" clId="{82078BB5-87F8-F243-80F8-A57366669E4B}" dt="2023-01-28T20:19:28.776" v="617" actId="2696"/>
        <pc:sldMkLst>
          <pc:docMk/>
          <pc:sldMk cId="2412975295" sldId="291"/>
        </pc:sldMkLst>
      </pc:sldChg>
      <pc:sldChg chg="del">
        <pc:chgData name="Chuck Tomasi" userId="79514c44-a18e-4aaa-84b1-18f74099d6b1" providerId="ADAL" clId="{82078BB5-87F8-F243-80F8-A57366669E4B}" dt="2023-01-28T20:19:28.662" v="610" actId="2696"/>
        <pc:sldMkLst>
          <pc:docMk/>
          <pc:sldMk cId="2152692283" sldId="292"/>
        </pc:sldMkLst>
      </pc:sldChg>
      <pc:sldChg chg="del">
        <pc:chgData name="Chuck Tomasi" userId="79514c44-a18e-4aaa-84b1-18f74099d6b1" providerId="ADAL" clId="{82078BB5-87F8-F243-80F8-A57366669E4B}" dt="2023-01-28T20:19:28.595" v="605" actId="2696"/>
        <pc:sldMkLst>
          <pc:docMk/>
          <pc:sldMk cId="883574296" sldId="293"/>
        </pc:sldMkLst>
      </pc:sldChg>
      <pc:sldChg chg="del">
        <pc:chgData name="Chuck Tomasi" userId="79514c44-a18e-4aaa-84b1-18f74099d6b1" providerId="ADAL" clId="{82078BB5-87F8-F243-80F8-A57366669E4B}" dt="2023-01-28T20:19:28.850" v="624" actId="2696"/>
        <pc:sldMkLst>
          <pc:docMk/>
          <pc:sldMk cId="1542974688" sldId="294"/>
        </pc:sldMkLst>
      </pc:sldChg>
      <pc:sldChg chg="addSp delSp modSp new del mod chgLayout">
        <pc:chgData name="Chuck Tomasi" userId="79514c44-a18e-4aaa-84b1-18f74099d6b1" providerId="ADAL" clId="{82078BB5-87F8-F243-80F8-A57366669E4B}" dt="2023-01-28T20:15:30.297" v="578" actId="2696"/>
        <pc:sldMkLst>
          <pc:docMk/>
          <pc:sldMk cId="1031752559" sldId="295"/>
        </pc:sldMkLst>
        <pc:spChg chg="del">
          <ac:chgData name="Chuck Tomasi" userId="79514c44-a18e-4aaa-84b1-18f74099d6b1" providerId="ADAL" clId="{82078BB5-87F8-F243-80F8-A57366669E4B}" dt="2023-01-28T19:57:10.864" v="407" actId="700"/>
          <ac:spMkLst>
            <pc:docMk/>
            <pc:sldMk cId="1031752559" sldId="295"/>
            <ac:spMk id="2" creationId="{7221C999-4B12-64F5-0D6A-5B6CBE1E281F}"/>
          </ac:spMkLst>
        </pc:spChg>
        <pc:spChg chg="add del mod">
          <ac:chgData name="Chuck Tomasi" userId="79514c44-a18e-4aaa-84b1-18f74099d6b1" providerId="ADAL" clId="{82078BB5-87F8-F243-80F8-A57366669E4B}" dt="2023-01-28T19:54:30.289" v="403"/>
          <ac:spMkLst>
            <pc:docMk/>
            <pc:sldMk cId="1031752559" sldId="295"/>
            <ac:spMk id="3" creationId="{47C57092-ECA3-7CAC-D489-190AB043FE46}"/>
          </ac:spMkLst>
        </pc:spChg>
        <pc:spChg chg="add mod ord">
          <ac:chgData name="Chuck Tomasi" userId="79514c44-a18e-4aaa-84b1-18f74099d6b1" providerId="ADAL" clId="{82078BB5-87F8-F243-80F8-A57366669E4B}" dt="2023-01-28T19:57:21.321" v="428" actId="20577"/>
          <ac:spMkLst>
            <pc:docMk/>
            <pc:sldMk cId="1031752559" sldId="295"/>
            <ac:spMk id="4" creationId="{D22DC665-215D-F535-A128-37C340D4E95F}"/>
          </ac:spMkLst>
        </pc:spChg>
      </pc:sldChg>
      <pc:sldChg chg="addSp delSp modSp new mod ord modClrScheme chgLayout">
        <pc:chgData name="Chuck Tomasi" userId="79514c44-a18e-4aaa-84b1-18f74099d6b1" providerId="ADAL" clId="{82078BB5-87F8-F243-80F8-A57366669E4B}" dt="2023-01-28T20:02:23.439" v="466" actId="20577"/>
        <pc:sldMkLst>
          <pc:docMk/>
          <pc:sldMk cId="3877149374" sldId="296"/>
        </pc:sldMkLst>
        <pc:spChg chg="del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2" creationId="{CE737123-41A6-1D96-E3AA-8E21ECEB70DD}"/>
          </ac:spMkLst>
        </pc:spChg>
        <pc:spChg chg="del mod ord">
          <ac:chgData name="Chuck Tomasi" userId="79514c44-a18e-4aaa-84b1-18f74099d6b1" providerId="ADAL" clId="{82078BB5-87F8-F243-80F8-A57366669E4B}" dt="2023-01-28T20:02:19.931" v="456" actId="700"/>
          <ac:spMkLst>
            <pc:docMk/>
            <pc:sldMk cId="3877149374" sldId="296"/>
            <ac:spMk id="3" creationId="{A80D8944-7275-2EF1-FE83-2B6BDBB80F8B}"/>
          </ac:spMkLst>
        </pc:spChg>
        <pc:spChg chg="add mod ord">
          <ac:chgData name="Chuck Tomasi" userId="79514c44-a18e-4aaa-84b1-18f74099d6b1" providerId="ADAL" clId="{82078BB5-87F8-F243-80F8-A57366669E4B}" dt="2023-01-28T20:02:23.439" v="466" actId="20577"/>
          <ac:spMkLst>
            <pc:docMk/>
            <pc:sldMk cId="3877149374" sldId="296"/>
            <ac:spMk id="4" creationId="{10EC3530-4C25-694B-E93B-EF584266EB93}"/>
          </ac:spMkLst>
        </pc:spChg>
      </pc:sldChg>
      <pc:sldChg chg="add">
        <pc:chgData name="Chuck Tomasi" userId="79514c44-a18e-4aaa-84b1-18f74099d6b1" providerId="ADAL" clId="{82078BB5-87F8-F243-80F8-A57366669E4B}" dt="2023-01-28T20:19:35.054" v="632" actId="2890"/>
        <pc:sldMkLst>
          <pc:docMk/>
          <pc:sldMk cId="3513858337" sldId="297"/>
        </pc:sldMkLst>
      </pc:sldChg>
      <pc:sldChg chg="add">
        <pc:chgData name="Chuck Tomasi" userId="79514c44-a18e-4aaa-84b1-18f74099d6b1" providerId="ADAL" clId="{82078BB5-87F8-F243-80F8-A57366669E4B}" dt="2023-01-28T20:19:35.353" v="633" actId="2890"/>
        <pc:sldMkLst>
          <pc:docMk/>
          <pc:sldMk cId="3471656425" sldId="298"/>
        </pc:sldMkLst>
      </pc:sldChg>
      <pc:sldChg chg="add">
        <pc:chgData name="Chuck Tomasi" userId="79514c44-a18e-4aaa-84b1-18f74099d6b1" providerId="ADAL" clId="{82078BB5-87F8-F243-80F8-A57366669E4B}" dt="2023-01-28T20:19:35.619" v="634" actId="2890"/>
        <pc:sldMkLst>
          <pc:docMk/>
          <pc:sldMk cId="3739588672" sldId="299"/>
        </pc:sldMkLst>
      </pc:sldChg>
      <pc:sldChg chg="add">
        <pc:chgData name="Chuck Tomasi" userId="79514c44-a18e-4aaa-84b1-18f74099d6b1" providerId="ADAL" clId="{82078BB5-87F8-F243-80F8-A57366669E4B}" dt="2023-01-28T20:19:35.870" v="635" actId="2890"/>
        <pc:sldMkLst>
          <pc:docMk/>
          <pc:sldMk cId="1739160101" sldId="300"/>
        </pc:sldMkLst>
      </pc:sldChg>
      <pc:sldChg chg="add">
        <pc:chgData name="Chuck Tomasi" userId="79514c44-a18e-4aaa-84b1-18f74099d6b1" providerId="ADAL" clId="{82078BB5-87F8-F243-80F8-A57366669E4B}" dt="2023-01-28T20:19:36.070" v="636" actId="2890"/>
        <pc:sldMkLst>
          <pc:docMk/>
          <pc:sldMk cId="3444739100" sldId="301"/>
        </pc:sldMkLst>
      </pc:sldChg>
      <pc:sldChg chg="add">
        <pc:chgData name="Chuck Tomasi" userId="79514c44-a18e-4aaa-84b1-18f74099d6b1" providerId="ADAL" clId="{82078BB5-87F8-F243-80F8-A57366669E4B}" dt="2023-01-28T20:19:36.248" v="637" actId="2890"/>
        <pc:sldMkLst>
          <pc:docMk/>
          <pc:sldMk cId="40511310" sldId="302"/>
        </pc:sldMkLst>
      </pc:sldChg>
      <pc:sldChg chg="add">
        <pc:chgData name="Chuck Tomasi" userId="79514c44-a18e-4aaa-84b1-18f74099d6b1" providerId="ADAL" clId="{82078BB5-87F8-F243-80F8-A57366669E4B}" dt="2023-01-28T20:19:36.436" v="638" actId="2890"/>
        <pc:sldMkLst>
          <pc:docMk/>
          <pc:sldMk cId="3442940148" sldId="303"/>
        </pc:sldMkLst>
      </pc:sldChg>
      <pc:sldChg chg="add">
        <pc:chgData name="Chuck Tomasi" userId="79514c44-a18e-4aaa-84b1-18f74099d6b1" providerId="ADAL" clId="{82078BB5-87F8-F243-80F8-A57366669E4B}" dt="2023-01-28T20:19:36.680" v="639" actId="2890"/>
        <pc:sldMkLst>
          <pc:docMk/>
          <pc:sldMk cId="2896877007" sldId="304"/>
        </pc:sldMkLst>
      </pc:sldChg>
      <pc:sldChg chg="add">
        <pc:chgData name="Chuck Tomasi" userId="79514c44-a18e-4aaa-84b1-18f74099d6b1" providerId="ADAL" clId="{82078BB5-87F8-F243-80F8-A57366669E4B}" dt="2023-01-28T20:19:36.731" v="640" actId="2890"/>
        <pc:sldMkLst>
          <pc:docMk/>
          <pc:sldMk cId="3189103752" sldId="305"/>
        </pc:sldMkLst>
      </pc:sldChg>
      <pc:sldChg chg="add">
        <pc:chgData name="Chuck Tomasi" userId="79514c44-a18e-4aaa-84b1-18f74099d6b1" providerId="ADAL" clId="{82078BB5-87F8-F243-80F8-A57366669E4B}" dt="2023-01-28T20:19:37" v="641" actId="2890"/>
        <pc:sldMkLst>
          <pc:docMk/>
          <pc:sldMk cId="1493715854" sldId="306"/>
        </pc:sldMkLst>
      </pc:sldChg>
      <pc:sldChg chg="add">
        <pc:chgData name="Chuck Tomasi" userId="79514c44-a18e-4aaa-84b1-18f74099d6b1" providerId="ADAL" clId="{82078BB5-87F8-F243-80F8-A57366669E4B}" dt="2023-01-28T20:19:37.217" v="642" actId="2890"/>
        <pc:sldMkLst>
          <pc:docMk/>
          <pc:sldMk cId="55547759" sldId="307"/>
        </pc:sldMkLst>
      </pc:sldChg>
      <pc:sldChg chg="add">
        <pc:chgData name="Chuck Tomasi" userId="79514c44-a18e-4aaa-84b1-18f74099d6b1" providerId="ADAL" clId="{82078BB5-87F8-F243-80F8-A57366669E4B}" dt="2023-01-28T20:19:37.487" v="643" actId="2890"/>
        <pc:sldMkLst>
          <pc:docMk/>
          <pc:sldMk cId="3553085630" sldId="308"/>
        </pc:sldMkLst>
      </pc:sldChg>
      <pc:sldChg chg="add">
        <pc:chgData name="Chuck Tomasi" userId="79514c44-a18e-4aaa-84b1-18f74099d6b1" providerId="ADAL" clId="{82078BB5-87F8-F243-80F8-A57366669E4B}" dt="2023-01-28T20:19:37.535" v="644" actId="2890"/>
        <pc:sldMkLst>
          <pc:docMk/>
          <pc:sldMk cId="2235463485" sldId="309"/>
        </pc:sldMkLst>
      </pc:sldChg>
      <pc:sldChg chg="add">
        <pc:chgData name="Chuck Tomasi" userId="79514c44-a18e-4aaa-84b1-18f74099d6b1" providerId="ADAL" clId="{82078BB5-87F8-F243-80F8-A57366669E4B}" dt="2023-01-28T20:19:37.837" v="645" actId="2890"/>
        <pc:sldMkLst>
          <pc:docMk/>
          <pc:sldMk cId="4140420889" sldId="310"/>
        </pc:sldMkLst>
      </pc:sldChg>
      <pc:sldChg chg="add">
        <pc:chgData name="Chuck Tomasi" userId="79514c44-a18e-4aaa-84b1-18f74099d6b1" providerId="ADAL" clId="{82078BB5-87F8-F243-80F8-A57366669E4B}" dt="2023-01-28T20:19:37.887" v="646" actId="2890"/>
        <pc:sldMkLst>
          <pc:docMk/>
          <pc:sldMk cId="1232571888" sldId="311"/>
        </pc:sldMkLst>
      </pc:sldChg>
      <pc:sldChg chg="add">
        <pc:chgData name="Chuck Tomasi" userId="79514c44-a18e-4aaa-84b1-18f74099d6b1" providerId="ADAL" clId="{82078BB5-87F8-F243-80F8-A57366669E4B}" dt="2023-01-28T20:19:38.169" v="647" actId="2890"/>
        <pc:sldMkLst>
          <pc:docMk/>
          <pc:sldMk cId="3767911985" sldId="312"/>
        </pc:sldMkLst>
      </pc:sldChg>
      <pc:sldChg chg="add">
        <pc:chgData name="Chuck Tomasi" userId="79514c44-a18e-4aaa-84b1-18f74099d6b1" providerId="ADAL" clId="{82078BB5-87F8-F243-80F8-A57366669E4B}" dt="2023-01-28T20:19:38.217" v="648" actId="2890"/>
        <pc:sldMkLst>
          <pc:docMk/>
          <pc:sldMk cId="171556650" sldId="313"/>
        </pc:sldMkLst>
      </pc:sldChg>
      <pc:sldChg chg="add">
        <pc:chgData name="Chuck Tomasi" userId="79514c44-a18e-4aaa-84b1-18f74099d6b1" providerId="ADAL" clId="{82078BB5-87F8-F243-80F8-A57366669E4B}" dt="2023-01-28T20:19:38.496" v="649" actId="2890"/>
        <pc:sldMkLst>
          <pc:docMk/>
          <pc:sldMk cId="2704214160" sldId="314"/>
        </pc:sldMkLst>
      </pc:sldChg>
      <pc:sldChg chg="add">
        <pc:chgData name="Chuck Tomasi" userId="79514c44-a18e-4aaa-84b1-18f74099d6b1" providerId="ADAL" clId="{82078BB5-87F8-F243-80F8-A57366669E4B}" dt="2023-01-28T20:19:38.770" v="650" actId="2890"/>
        <pc:sldMkLst>
          <pc:docMk/>
          <pc:sldMk cId="1457834359" sldId="315"/>
        </pc:sldMkLst>
      </pc:sldChg>
      <pc:sldChg chg="add">
        <pc:chgData name="Chuck Tomasi" userId="79514c44-a18e-4aaa-84b1-18f74099d6b1" providerId="ADAL" clId="{82078BB5-87F8-F243-80F8-A57366669E4B}" dt="2023-01-28T20:19:38.838" v="651" actId="2890"/>
        <pc:sldMkLst>
          <pc:docMk/>
          <pc:sldMk cId="2334265239" sldId="316"/>
        </pc:sldMkLst>
      </pc:sldChg>
      <pc:sldChg chg="add">
        <pc:chgData name="Chuck Tomasi" userId="79514c44-a18e-4aaa-84b1-18f74099d6b1" providerId="ADAL" clId="{82078BB5-87F8-F243-80F8-A57366669E4B}" dt="2023-01-28T20:19:39.114" v="652" actId="2890"/>
        <pc:sldMkLst>
          <pc:docMk/>
          <pc:sldMk cId="1879229716" sldId="317"/>
        </pc:sldMkLst>
      </pc:sldChg>
      <pc:sldChg chg="add">
        <pc:chgData name="Chuck Tomasi" userId="79514c44-a18e-4aaa-84b1-18f74099d6b1" providerId="ADAL" clId="{82078BB5-87F8-F243-80F8-A57366669E4B}" dt="2023-01-28T20:19:39.166" v="653" actId="2890"/>
        <pc:sldMkLst>
          <pc:docMk/>
          <pc:sldMk cId="3067509845" sldId="318"/>
        </pc:sldMkLst>
      </pc:sldChg>
      <pc:sldChg chg="add">
        <pc:chgData name="Chuck Tomasi" userId="79514c44-a18e-4aaa-84b1-18f74099d6b1" providerId="ADAL" clId="{82078BB5-87F8-F243-80F8-A57366669E4B}" dt="2023-01-28T20:19:39.436" v="654" actId="2890"/>
        <pc:sldMkLst>
          <pc:docMk/>
          <pc:sldMk cId="2427912760" sldId="319"/>
        </pc:sldMkLst>
      </pc:sldChg>
      <pc:sldChg chg="add">
        <pc:chgData name="Chuck Tomasi" userId="79514c44-a18e-4aaa-84b1-18f74099d6b1" providerId="ADAL" clId="{82078BB5-87F8-F243-80F8-A57366669E4B}" dt="2023-01-28T20:19:39.650" v="655" actId="2890"/>
        <pc:sldMkLst>
          <pc:docMk/>
          <pc:sldMk cId="4060724583" sldId="320"/>
        </pc:sldMkLst>
      </pc:sldChg>
      <pc:sldChg chg="add">
        <pc:chgData name="Chuck Tomasi" userId="79514c44-a18e-4aaa-84b1-18f74099d6b1" providerId="ADAL" clId="{82078BB5-87F8-F243-80F8-A57366669E4B}" dt="2023-01-28T20:19:39.702" v="656" actId="2890"/>
        <pc:sldMkLst>
          <pc:docMk/>
          <pc:sldMk cId="2863961987" sldId="321"/>
        </pc:sldMkLst>
      </pc:sldChg>
      <pc:sldChg chg="add">
        <pc:chgData name="Chuck Tomasi" userId="79514c44-a18e-4aaa-84b1-18f74099d6b1" providerId="ADAL" clId="{82078BB5-87F8-F243-80F8-A57366669E4B}" dt="2023-01-28T20:19:39.967" v="657" actId="2890"/>
        <pc:sldMkLst>
          <pc:docMk/>
          <pc:sldMk cId="662378456" sldId="322"/>
        </pc:sldMkLst>
      </pc:sldChg>
      <pc:sldChg chg="add">
        <pc:chgData name="Chuck Tomasi" userId="79514c44-a18e-4aaa-84b1-18f74099d6b1" providerId="ADAL" clId="{82078BB5-87F8-F243-80F8-A57366669E4B}" dt="2023-01-28T20:19:40.183" v="658" actId="2890"/>
        <pc:sldMkLst>
          <pc:docMk/>
          <pc:sldMk cId="1785470859" sldId="323"/>
        </pc:sldMkLst>
      </pc:sldChg>
      <pc:sldChg chg="add">
        <pc:chgData name="Chuck Tomasi" userId="79514c44-a18e-4aaa-84b1-18f74099d6b1" providerId="ADAL" clId="{82078BB5-87F8-F243-80F8-A57366669E4B}" dt="2023-01-28T20:19:40.434" v="659" actId="2890"/>
        <pc:sldMkLst>
          <pc:docMk/>
          <pc:sldMk cId="3411428975" sldId="324"/>
        </pc:sldMkLst>
      </pc:sldChg>
      <pc:sldChg chg="add">
        <pc:chgData name="Chuck Tomasi" userId="79514c44-a18e-4aaa-84b1-18f74099d6b1" providerId="ADAL" clId="{82078BB5-87F8-F243-80F8-A57366669E4B}" dt="2023-01-28T20:19:40.484" v="660" actId="2890"/>
        <pc:sldMkLst>
          <pc:docMk/>
          <pc:sldMk cId="1446210188" sldId="325"/>
        </pc:sldMkLst>
      </pc:sldChg>
      <pc:sldChg chg="add">
        <pc:chgData name="Chuck Tomasi" userId="79514c44-a18e-4aaa-84b1-18f74099d6b1" providerId="ADAL" clId="{82078BB5-87F8-F243-80F8-A57366669E4B}" dt="2023-01-28T20:19:41.743" v="661" actId="2890"/>
        <pc:sldMkLst>
          <pc:docMk/>
          <pc:sldMk cId="207287930" sldId="326"/>
        </pc:sldMkLst>
      </pc:sldChg>
      <pc:sldChg chg="add">
        <pc:chgData name="Chuck Tomasi" userId="79514c44-a18e-4aaa-84b1-18f74099d6b1" providerId="ADAL" clId="{82078BB5-87F8-F243-80F8-A57366669E4B}" dt="2023-01-28T20:19:41.982" v="662" actId="2890"/>
        <pc:sldMkLst>
          <pc:docMk/>
          <pc:sldMk cId="696954130" sldId="327"/>
        </pc:sldMkLst>
      </pc:sldChg>
      <pc:sldChg chg="add">
        <pc:chgData name="Chuck Tomasi" userId="79514c44-a18e-4aaa-84b1-18f74099d6b1" providerId="ADAL" clId="{82078BB5-87F8-F243-80F8-A57366669E4B}" dt="2023-01-28T20:19:42.214" v="663" actId="2890"/>
        <pc:sldMkLst>
          <pc:docMk/>
          <pc:sldMk cId="2835338316" sldId="328"/>
        </pc:sldMkLst>
      </pc:sldChg>
      <pc:sldChg chg="add">
        <pc:chgData name="Chuck Tomasi" userId="79514c44-a18e-4aaa-84b1-18f74099d6b1" providerId="ADAL" clId="{82078BB5-87F8-F243-80F8-A57366669E4B}" dt="2023-01-28T20:19:42.984" v="664" actId="2890"/>
        <pc:sldMkLst>
          <pc:docMk/>
          <pc:sldMk cId="3943884962" sldId="329"/>
        </pc:sldMkLst>
      </pc:sldChg>
      <pc:sldMasterChg chg="addSldLayout modSldLayout sldLayoutOrd">
        <pc:chgData name="Chuck Tomasi" userId="79514c44-a18e-4aaa-84b1-18f74099d6b1" providerId="ADAL" clId="{82078BB5-87F8-F243-80F8-A57366669E4B}" dt="2023-01-28T20:18:26.058" v="594" actId="465"/>
        <pc:sldMasterMkLst>
          <pc:docMk/>
          <pc:sldMasterMk cId="2317532505" sldId="2147483672"/>
        </pc:sldMasterMkLst>
        <pc:sldLayoutChg chg="addSp delSp modSp mod ord">
          <pc:chgData name="Chuck Tomasi" userId="79514c44-a18e-4aaa-84b1-18f74099d6b1" providerId="ADAL" clId="{82078BB5-87F8-F243-80F8-A57366669E4B}" dt="2023-01-28T19:58:56.326" v="435" actId="20578"/>
          <pc:sldLayoutMkLst>
            <pc:docMk/>
            <pc:sldMasterMk cId="2317532505" sldId="2147483672"/>
            <pc:sldLayoutMk cId="2859746923" sldId="2147483673"/>
          </pc:sldLayoutMkLst>
          <pc:spChg chg="add del mod">
            <ac:chgData name="Chuck Tomasi" userId="79514c44-a18e-4aaa-84b1-18f74099d6b1" providerId="ADAL" clId="{82078BB5-87F8-F243-80F8-A57366669E4B}" dt="2023-01-28T19:48:41.421" v="351" actId="767"/>
            <ac:spMkLst>
              <pc:docMk/>
              <pc:sldMasterMk cId="2317532505" sldId="2147483672"/>
              <pc:sldLayoutMk cId="2859746923" sldId="2147483673"/>
              <ac:spMk id="7" creationId="{DDA168F1-9E72-51D3-2BE8-B1B270CEB5F2}"/>
            </ac:spMkLst>
          </pc:spChg>
        </pc:sldLayoutChg>
        <pc:sldLayoutChg chg="addSp delSp modSp mod">
          <pc:chgData name="Chuck Tomasi" userId="79514c44-a18e-4aaa-84b1-18f74099d6b1" providerId="ADAL" clId="{82078BB5-87F8-F243-80F8-A57366669E4B}" dt="2023-01-28T20:18:26.058" v="594" actId="465"/>
          <pc:sldLayoutMkLst>
            <pc:docMk/>
            <pc:sldMasterMk cId="2317532505" sldId="2147483672"/>
            <pc:sldLayoutMk cId="1645841540" sldId="2147483674"/>
          </pc:sldLayoutMkLst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4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5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45:20.748" v="342" actId="478"/>
            <ac:spMkLst>
              <pc:docMk/>
              <pc:sldMasterMk cId="2317532505" sldId="2147483672"/>
              <pc:sldLayoutMk cId="1645841540" sldId="2147483674"/>
              <ac:spMk id="6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7" creationId="{5DBC961D-11B3-FD60-DBB1-3BB5A9EF7EA8}"/>
            </ac:spMkLst>
          </pc:spChg>
          <pc:spChg chg="add mod">
            <ac:chgData name="Chuck Tomasi" userId="79514c44-a18e-4aaa-84b1-18f74099d6b1" providerId="ADAL" clId="{82078BB5-87F8-F243-80F8-A57366669E4B}" dt="2023-01-28T19:45:57.608" v="343"/>
            <ac:spMkLst>
              <pc:docMk/>
              <pc:sldMasterMk cId="2317532505" sldId="2147483672"/>
              <pc:sldLayoutMk cId="1645841540" sldId="2147483674"/>
              <ac:spMk id="8" creationId="{A2ACED5D-22CF-558E-0E6B-EA084D7400CA}"/>
            </ac:spMkLst>
          </pc:spChg>
          <pc:spChg chg="add mod">
            <ac:chgData name="Chuck Tomasi" userId="79514c44-a18e-4aaa-84b1-18f74099d6b1" providerId="ADAL" clId="{82078BB5-87F8-F243-80F8-A57366669E4B}" dt="2023-01-28T19:48:49.945" v="353" actId="20577"/>
            <ac:spMkLst>
              <pc:docMk/>
              <pc:sldMasterMk cId="2317532505" sldId="2147483672"/>
              <pc:sldLayoutMk cId="1645841540" sldId="2147483674"/>
              <ac:spMk id="9" creationId="{8F26C48C-2135-733D-8E9A-C81BAEE655C3}"/>
            </ac:spMkLst>
          </pc:spChg>
          <pc:spChg chg="add del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8" creationId="{BF0994CC-9BF7-DB3C-699A-C09BB9253F9C}"/>
            </ac:spMkLst>
          </pc:spChg>
          <pc:spChg chg="add del mod">
            <ac:chgData name="Chuck Tomasi" userId="79514c44-a18e-4aaa-84b1-18f74099d6b1" providerId="ADAL" clId="{82078BB5-87F8-F243-80F8-A57366669E4B}" dt="2023-01-28T19:48:05.843" v="349" actId="11529"/>
            <ac:spMkLst>
              <pc:docMk/>
              <pc:sldMasterMk cId="2317532505" sldId="2147483672"/>
              <pc:sldLayoutMk cId="1645841540" sldId="2147483674"/>
              <ac:spMk id="59" creationId="{6F63AF0A-CFCE-8B8E-AC75-E91E6148656C}"/>
            </ac:spMkLst>
          </pc:spChg>
          <pc:spChg chg="add del">
            <ac:chgData name="Chuck Tomasi" userId="79514c44-a18e-4aaa-84b1-18f74099d6b1" providerId="ADAL" clId="{82078BB5-87F8-F243-80F8-A57366669E4B}" dt="2023-01-28T19:53:06.341" v="354" actId="11529"/>
            <ac:spMkLst>
              <pc:docMk/>
              <pc:sldMasterMk cId="2317532505" sldId="2147483672"/>
              <pc:sldLayoutMk cId="1645841540" sldId="2147483674"/>
              <ac:spMk id="60" creationId="{405167BB-1B84-C41A-066B-95AC958760AB}"/>
            </ac:spMkLst>
          </pc:spChg>
          <pc:spChg chg="add mod">
            <ac:chgData name="Chuck Tomasi" userId="79514c44-a18e-4aaa-84b1-18f74099d6b1" providerId="ADAL" clId="{82078BB5-87F8-F243-80F8-A57366669E4B}" dt="2023-01-28T19:58:15.474" v="430" actId="14100"/>
            <ac:spMkLst>
              <pc:docMk/>
              <pc:sldMasterMk cId="2317532505" sldId="2147483672"/>
              <pc:sldLayoutMk cId="1645841540" sldId="2147483674"/>
              <ac:spMk id="61" creationId="{36010B8B-F055-2546-BA80-996D78F9494F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add mod">
            <ac:chgData name="Chuck Tomasi" userId="79514c44-a18e-4aaa-84b1-18f74099d6b1" providerId="ADAL" clId="{82078BB5-87F8-F243-80F8-A57366669E4B}" dt="2023-01-28T20:17:15.706" v="587" actId="465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add mod">
            <ac:chgData name="Chuck Tomasi" userId="79514c44-a18e-4aaa-84b1-18f74099d6b1" providerId="ADAL" clId="{82078BB5-87F8-F243-80F8-A57366669E4B}" dt="2023-01-28T20:17:42.558" v="589" actId="465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add mod">
            <ac:chgData name="Chuck Tomasi" userId="79514c44-a18e-4aaa-84b1-18f74099d6b1" providerId="ADAL" clId="{82078BB5-87F8-F243-80F8-A57366669E4B}" dt="2023-01-28T20:17:52.826" v="590" actId="465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add mod">
            <ac:chgData name="Chuck Tomasi" userId="79514c44-a18e-4aaa-84b1-18f74099d6b1" providerId="ADAL" clId="{82078BB5-87F8-F243-80F8-A57366669E4B}" dt="2023-01-28T20:18:01.458" v="591" actId="465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add mod">
            <ac:chgData name="Chuck Tomasi" userId="79514c44-a18e-4aaa-84b1-18f74099d6b1" providerId="ADAL" clId="{82078BB5-87F8-F243-80F8-A57366669E4B}" dt="2023-01-28T20:18:11.091" v="592" actId="465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add mod">
            <ac:chgData name="Chuck Tomasi" userId="79514c44-a18e-4aaa-84b1-18f74099d6b1" providerId="ADAL" clId="{82078BB5-87F8-F243-80F8-A57366669E4B}" dt="2023-01-28T20:18:18.426" v="593" actId="465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add mod">
            <ac:chgData name="Chuck Tomasi" userId="79514c44-a18e-4aaa-84b1-18f74099d6b1" providerId="ADAL" clId="{82078BB5-87F8-F243-80F8-A57366669E4B}" dt="2023-01-28T20:18:26.058" v="594" actId="465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82078BB5-87F8-F243-80F8-A57366669E4B}" dt="2023-01-28T20:16:52.194" v="585" actId="478"/>
            <ac:spMkLst>
              <pc:docMk/>
              <pc:sldMasterMk cId="2317532505" sldId="2147483672"/>
              <pc:sldLayoutMk cId="1645841540" sldId="2147483674"/>
              <ac:spMk id="108" creationId="{7E653149-B3F4-75AA-39A4-5683EBCFD948}"/>
            </ac:spMkLst>
          </pc:spChg>
          <pc:picChg chg="add mod">
            <ac:chgData name="Chuck Tomasi" userId="79514c44-a18e-4aaa-84b1-18f74099d6b1" providerId="ADAL" clId="{82078BB5-87F8-F243-80F8-A57366669E4B}" dt="2023-01-28T19:55:07.015" v="405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add mod">
            <ac:chgData name="Chuck Tomasi" userId="79514c44-a18e-4aaa-84b1-18f74099d6b1" providerId="ADAL" clId="{82078BB5-87F8-F243-80F8-A57366669E4B}" dt="2023-01-28T20:14:01.188" v="569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add mod">
            <ac:chgData name="Chuck Tomasi" userId="79514c44-a18e-4aaa-84b1-18f74099d6b1" providerId="ADAL" clId="{82078BB5-87F8-F243-80F8-A57366669E4B}" dt="2023-01-28T20:13:56.739" v="568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add mod">
            <ac:chgData name="Chuck Tomasi" userId="79514c44-a18e-4aaa-84b1-18f74099d6b1" providerId="ADAL" clId="{82078BB5-87F8-F243-80F8-A57366669E4B}" dt="2023-01-28T20:14:08.709" v="570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add mod">
            <ac:chgData name="Chuck Tomasi" userId="79514c44-a18e-4aaa-84b1-18f74099d6b1" providerId="ADAL" clId="{82078BB5-87F8-F243-80F8-A57366669E4B}" dt="2023-01-28T19:45:57.608" v="343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</pc:sldLayoutChg>
        <pc:sldLayoutChg chg="addSp delSp modSp mod ord">
          <pc:chgData name="Chuck Tomasi" userId="79514c44-a18e-4aaa-84b1-18f74099d6b1" providerId="ADAL" clId="{82078BB5-87F8-F243-80F8-A57366669E4B}" dt="2023-01-28T20:02:00.077" v="452" actId="166"/>
          <pc:sldLayoutMkLst>
            <pc:docMk/>
            <pc:sldMasterMk cId="2317532505" sldId="2147483672"/>
            <pc:sldLayoutMk cId="695368461" sldId="2147483679"/>
          </pc:sldLayoutMkLst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2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3" creationId="{00000000-0000-0000-0000-000000000000}"/>
            </ac:spMkLst>
          </pc:spChg>
          <pc:spChg chg="del">
            <ac:chgData name="Chuck Tomasi" userId="79514c44-a18e-4aaa-84b1-18f74099d6b1" providerId="ADAL" clId="{82078BB5-87F8-F243-80F8-A57366669E4B}" dt="2023-01-28T19:58:42.148" v="431" actId="478"/>
            <ac:spMkLst>
              <pc:docMk/>
              <pc:sldMasterMk cId="2317532505" sldId="2147483672"/>
              <pc:sldLayoutMk cId="695368461" sldId="2147483679"/>
              <ac:spMk id="4" creationId="{00000000-0000-0000-0000-000000000000}"/>
            </ac:spMkLst>
          </pc:spChg>
          <pc:spChg chg="add mod">
            <ac:chgData name="Chuck Tomasi" userId="79514c44-a18e-4aaa-84b1-18f74099d6b1" providerId="ADAL" clId="{82078BB5-87F8-F243-80F8-A57366669E4B}" dt="2023-01-28T19:59:18.128" v="437"/>
            <ac:spMkLst>
              <pc:docMk/>
              <pc:sldMasterMk cId="2317532505" sldId="2147483672"/>
              <pc:sldLayoutMk cId="695368461" sldId="2147483679"/>
              <ac:spMk id="5" creationId="{F6C22E93-BC92-AF57-F2BE-7CF53C46B287}"/>
            </ac:spMkLst>
          </pc:spChg>
          <pc:spChg chg="add mod">
            <ac:chgData name="Chuck Tomasi" userId="79514c44-a18e-4aaa-84b1-18f74099d6b1" providerId="ADAL" clId="{82078BB5-87F8-F243-80F8-A57366669E4B}" dt="2023-01-28T20:02:00.077" v="452" actId="166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82078BB5-87F8-F243-80F8-A57366669E4B}" dt="2023-01-28T20:00:33.220" v="443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8" creationId="{EC886293-0DAC-E7E7-F026-3D5D5B9C4A8F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9" creationId="{82436787-912F-8FE2-A92F-B8F102EFBCA0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0" creationId="{E8B77D49-34DE-7C47-9E45-CC5994B00D5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1" creationId="{B5BD010D-1AA9-7D75-3985-CFEA10E9DE3D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2" creationId="{3ACF6C08-28DE-A9FB-657E-FED6DD2F97B7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3" creationId="{FE39216F-D3D5-8D5E-9ADB-43A9242BA41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4" creationId="{E7B405A6-945C-8510-890D-437DDD152E6E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5" creationId="{3B6A4B7A-04D7-BB57-8293-022DF622DC19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6" creationId="{EBB3888A-F6A6-33F9-9C55-64BC37DA341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7" creationId="{B4D7A210-3867-302C-5615-B2FC5823CE46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8" creationId="{2DA7C65F-0E0B-3062-D5F6-827B2365BE91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19" creationId="{AA50AEFD-8836-EDBA-4816-FF2F78879944}"/>
            </ac:cxnSpMkLst>
          </pc:cxnChg>
          <pc:cxnChg chg="add mod">
            <ac:chgData name="Chuck Tomasi" userId="79514c44-a18e-4aaa-84b1-18f74099d6b1" providerId="ADAL" clId="{82078BB5-87F8-F243-80F8-A57366669E4B}" dt="2023-01-28T20:00:33.220" v="443"/>
            <ac:cxnSpMkLst>
              <pc:docMk/>
              <pc:sldMasterMk cId="2317532505" sldId="2147483672"/>
              <pc:sldLayoutMk cId="695368461" sldId="2147483679"/>
              <ac:cxnSpMk id="20" creationId="{54672C1A-DE2B-DC18-6860-F332D2A16E9E}"/>
            </ac:cxnSpMkLst>
          </pc:cxnChg>
        </pc:sldLayoutChg>
        <pc:sldLayoutChg chg="addSp delSp modSp add mod ord modTransition">
          <pc:chgData name="Chuck Tomasi" userId="79514c44-a18e-4aaa-84b1-18f74099d6b1" providerId="ADAL" clId="{82078BB5-87F8-F243-80F8-A57366669E4B}" dt="2023-01-28T20:14:46.684" v="574" actId="478"/>
          <pc:sldLayoutMkLst>
            <pc:docMk/>
            <pc:sldMasterMk cId="2317532505" sldId="2147483672"/>
            <pc:sldLayoutMk cId="2411766969" sldId="2147483684"/>
          </pc:sldLayoutMkLst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" creationId="{62EE1569-34B8-9923-9CEC-030F3ADB979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" creationId="{58E9C628-F69B-A86D-526B-A2FCE4BA98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" creationId="{BF310008-A0D6-E8FE-FC5A-9A35DCB3A70D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5" creationId="{F6C22E93-BC92-AF57-F2BE-7CF53C46B287}"/>
            </ac:spMkLst>
          </pc:spChg>
          <pc:spChg chg="del">
            <ac:chgData name="Chuck Tomasi" userId="79514c44-a18e-4aaa-84b1-18f74099d6b1" providerId="ADAL" clId="{82078BB5-87F8-F243-80F8-A57366669E4B}" dt="2023-01-28T20:00:13.851" v="440" actId="478"/>
            <ac:spMkLst>
              <pc:docMk/>
              <pc:sldMasterMk cId="2317532505" sldId="2147483672"/>
              <pc:sldLayoutMk cId="2411766969" sldId="2147483684"/>
              <ac:spMk id="6" creationId="{A239834A-7403-3178-675C-213B915169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7" creationId="{70E66C26-2AC9-3D87-612D-810AD08F53C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8" creationId="{DA56C8AE-50FF-1192-CC55-33322216EE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9" creationId="{69D25AE4-1480-BFAF-8603-FF39C0C1F0F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0" creationId="{E587C3E6-0475-F236-0538-4C8EF022B1D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1" creationId="{A35D88EB-F279-38DD-E936-80A278514FF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2" creationId="{995F1CDA-F30C-AE25-177D-5ED080CA52B4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3" creationId="{C96AFC73-B249-3F3C-8B2A-2C82A9AFA705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4" creationId="{3B43B3E3-247D-DF43-BE82-9F21EAE8C4E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5" creationId="{2975C794-A1E6-027F-EE44-7B1E9784BC4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6" creationId="{795C6452-BEF0-4421-3AD7-6BAC7EFAD35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7" creationId="{6097111D-47AC-8ED6-CF05-70C2937B6E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8" creationId="{266E27E6-434E-E4A4-C4EC-E79F27D803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19" creationId="{BFC0366E-FDD7-5C8C-6F63-77B24080521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0" creationId="{0953910E-5475-1879-946C-827461B72352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1" creationId="{C72B2BEA-2362-00E1-2BA2-9B228DF37F9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2" creationId="{0EB7D241-D20A-3397-D67C-4CA8208841B9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3" creationId="{EFD67A9E-4167-BD46-0EF9-D08F7C8B1A7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4" creationId="{C3109255-0599-B201-5673-E2D65F5B95B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5" creationId="{3AE6168D-D2B6-3269-4928-1F70255FEF3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6" creationId="{6B056775-E950-EC58-FA4D-A74AE657A27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7" creationId="{55B84916-2843-0762-D932-D02C803473B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8" creationId="{D40AB06A-020A-C2F1-B44C-C8D1F194720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29" creationId="{E0981AB0-3E14-7AAF-9530-3196649C32C8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0" creationId="{96315CBD-0848-3C65-C372-5A7092AE42A6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1" creationId="{8BCE3E23-D34D-31A6-DCB8-E348224D709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2" creationId="{A6F529C5-29BC-A0D4-89F2-373C5100E1C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3" creationId="{C0F8AA6A-D100-3D17-4E0F-3BF46573EC1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4" creationId="{3280AE00-A782-D15B-0936-C2E2274CBD6B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5" creationId="{420BEF81-309B-791F-3A67-E42717F332EE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6" creationId="{08F1898E-5C08-FD68-9793-E2917D5C90E1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7" creationId="{CB40F564-C23A-E7F6-CC60-C4FBFA77943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8" creationId="{F5CCA436-179E-4B81-D8E3-2693210D090D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39" creationId="{9DAF2F5B-6EF5-1327-0B99-9D461D10312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0" creationId="{4ACC63F6-FA73-6097-8D5B-02283D7AF6E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1" creationId="{D5194907-3B02-49E3-3394-9A3502BD518A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2" creationId="{141FA71A-994B-3429-74CA-FBD5C3CD0F3F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3" creationId="{C2C93F26-1D52-AECF-20AE-087274A72CF0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4" creationId="{7509F154-7190-B0FB-2433-240E18CB25E3}"/>
            </ac:spMkLst>
          </pc:spChg>
          <pc:spChg chg="add del mod">
            <ac:chgData name="Chuck Tomasi" userId="79514c44-a18e-4aaa-84b1-18f74099d6b1" providerId="ADAL" clId="{82078BB5-87F8-F243-80F8-A57366669E4B}" dt="2023-01-28T20:14:46.684" v="574" actId="478"/>
            <ac:spMkLst>
              <pc:docMk/>
              <pc:sldMasterMk cId="2317532505" sldId="2147483672"/>
              <pc:sldLayoutMk cId="2411766969" sldId="2147483684"/>
              <ac:spMk id="45" creationId="{4826141C-62AD-0B8E-8773-19F1627471AA}"/>
            </ac:spMkLst>
          </pc:spChg>
        </pc:sldLayoutChg>
        <pc:sldLayoutChg chg="modSp add mod modTransition">
          <pc:chgData name="Chuck Tomasi" userId="79514c44-a18e-4aaa-84b1-18f74099d6b1" providerId="ADAL" clId="{82078BB5-87F8-F243-80F8-A57366669E4B}" dt="2023-01-28T20:14:43.322" v="573" actId="1076"/>
          <pc:sldLayoutMkLst>
            <pc:docMk/>
            <pc:sldMasterMk cId="2317532505" sldId="2147483672"/>
            <pc:sldLayoutMk cId="1164227383" sldId="2147483685"/>
          </pc:sldLayoutMkLst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" creationId="{62EE1569-34B8-9923-9CEC-030F3ADB979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" creationId="{58E9C628-F69B-A86D-526B-A2FCE4BA98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" creationId="{BF310008-A0D6-E8FE-FC5A-9A35DCB3A7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7" creationId="{70E66C26-2AC9-3D87-612D-810AD08F53C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8" creationId="{DA56C8AE-50FF-1192-CC55-33322216EE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9" creationId="{69D25AE4-1480-BFAF-8603-FF39C0C1F0F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0" creationId="{E587C3E6-0475-F236-0538-4C8EF022B1D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1" creationId="{A35D88EB-F279-38DD-E936-80A278514FF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2" creationId="{995F1CDA-F30C-AE25-177D-5ED080CA52B4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3" creationId="{C96AFC73-B249-3F3C-8B2A-2C82A9AFA705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4" creationId="{3B43B3E3-247D-DF43-BE82-9F21EAE8C4E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5" creationId="{2975C794-A1E6-027F-EE44-7B1E9784BC4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6" creationId="{795C6452-BEF0-4421-3AD7-6BAC7EFAD35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7" creationId="{6097111D-47AC-8ED6-CF05-70C2937B6E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8" creationId="{266E27E6-434E-E4A4-C4EC-E79F27D803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19" creationId="{BFC0366E-FDD7-5C8C-6F63-77B24080521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0" creationId="{0953910E-5475-1879-946C-827461B72352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1" creationId="{C72B2BEA-2362-00E1-2BA2-9B228DF37F9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2" creationId="{0EB7D241-D20A-3397-D67C-4CA8208841B9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3" creationId="{EFD67A9E-4167-BD46-0EF9-D08F7C8B1A7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4" creationId="{C3109255-0599-B201-5673-E2D65F5B95B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5" creationId="{3AE6168D-D2B6-3269-4928-1F70255FEF3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6" creationId="{6B056775-E950-EC58-FA4D-A74AE657A27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7" creationId="{55B84916-2843-0762-D932-D02C803473B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8" creationId="{D40AB06A-020A-C2F1-B44C-C8D1F194720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29" creationId="{E0981AB0-3E14-7AAF-9530-3196649C32C8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0" creationId="{96315CBD-0848-3C65-C372-5A7092AE42A6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1" creationId="{8BCE3E23-D34D-31A6-DCB8-E348224D709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2" creationId="{A6F529C5-29BC-A0D4-89F2-373C5100E1C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3" creationId="{C0F8AA6A-D100-3D17-4E0F-3BF46573EC1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4" creationId="{3280AE00-A782-D15B-0936-C2E2274CBD6B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5" creationId="{420BEF81-309B-791F-3A67-E42717F332EE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6" creationId="{08F1898E-5C08-FD68-9793-E2917D5C90E1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7" creationId="{CB40F564-C23A-E7F6-CC60-C4FBFA77943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8" creationId="{F5CCA436-179E-4B81-D8E3-2693210D090D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39" creationId="{9DAF2F5B-6EF5-1327-0B99-9D461D10312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0" creationId="{4ACC63F6-FA73-6097-8D5B-02283D7AF6E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1" creationId="{D5194907-3B02-49E3-3394-9A3502BD518A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2" creationId="{141FA71A-994B-3429-74CA-FBD5C3CD0F3F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3" creationId="{C2C93F26-1D52-AECF-20AE-087274A72CF0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4" creationId="{7509F154-7190-B0FB-2433-240E18CB25E3}"/>
            </ac:spMkLst>
          </pc:spChg>
          <pc:spChg chg="mod">
            <ac:chgData name="Chuck Tomasi" userId="79514c44-a18e-4aaa-84b1-18f74099d6b1" providerId="ADAL" clId="{82078BB5-87F8-F243-80F8-A57366669E4B}" dt="2023-01-28T20:14:43.322" v="573" actId="1076"/>
            <ac:spMkLst>
              <pc:docMk/>
              <pc:sldMasterMk cId="2317532505" sldId="2147483672"/>
              <pc:sldLayoutMk cId="1164227383" sldId="2147483685"/>
              <ac:spMk id="45" creationId="{4826141C-62AD-0B8E-8773-19F1627471AA}"/>
            </ac:spMkLst>
          </pc:spChg>
        </pc:sldLayoutChg>
      </pc:sldMasterChg>
    </pc:docChg>
  </pc:docChgLst>
  <pc:docChgLst>
    <pc:chgData name="Chuck Tomasi" userId="79514c44-a18e-4aaa-84b1-18f74099d6b1" providerId="ADAL" clId="{083A307A-D291-B540-A7C7-5367A19BD4E1}"/>
    <pc:docChg chg="undo redo custSel addSld delSld modSld sldOrd addMainMaster delMainMaster modMainMaster">
      <pc:chgData name="Chuck Tomasi" userId="79514c44-a18e-4aaa-84b1-18f74099d6b1" providerId="ADAL" clId="{083A307A-D291-B540-A7C7-5367A19BD4E1}" dt="2023-02-03T20:24:31.253" v="9659" actId="700"/>
      <pc:docMkLst>
        <pc:docMk/>
      </pc:docMkLst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421748659" sldId="25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87472643" sldId="257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3298930581" sldId="257"/>
        </pc:sldMkLst>
        <pc:spChg chg="add del mod">
          <ac:chgData name="Chuck Tomasi" userId="79514c44-a18e-4aaa-84b1-18f74099d6b1" providerId="ADAL" clId="{083A307A-D291-B540-A7C7-5367A19BD4E1}" dt="2023-02-01T21:41:18.599" v="517"/>
          <ac:spMkLst>
            <pc:docMk/>
            <pc:sldMk cId="3298930581" sldId="257"/>
            <ac:spMk id="2" creationId="{0EFDAF9D-2FD3-6553-5C96-EA3AF3BC6A34}"/>
          </ac:spMkLst>
        </pc:spChg>
        <pc:spChg chg="add del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2" creationId="{AD36B130-620C-F151-3AF5-3EA642B03B6A}"/>
          </ac:spMkLst>
        </pc:spChg>
        <pc:spChg chg="add mod">
          <ac:chgData name="Chuck Tomasi" userId="79514c44-a18e-4aaa-84b1-18f74099d6b1" providerId="ADAL" clId="{083A307A-D291-B540-A7C7-5367A19BD4E1}" dt="2023-02-02T00:54:36.127" v="867"/>
          <ac:spMkLst>
            <pc:docMk/>
            <pc:sldMk cId="3298930581" sldId="257"/>
            <ac:spMk id="3" creationId="{4EDCE27B-1AC4-5ACE-1B15-C251D927343D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793171532" sldId="257"/>
        </pc:sldMkLst>
      </pc:sldChg>
      <pc:sldChg chg="addSp delSp modSp del mod chgLayout">
        <pc:chgData name="Chuck Tomasi" userId="79514c44-a18e-4aaa-84b1-18f74099d6b1" providerId="ADAL" clId="{083A307A-D291-B540-A7C7-5367A19BD4E1}" dt="2023-02-02T00:52:24.783" v="865" actId="2696"/>
        <pc:sldMkLst>
          <pc:docMk/>
          <pc:sldMk cId="67720852" sldId="258"/>
        </pc:sldMkLst>
        <pc:spChg chg="add mod ord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2" creationId="{9CDAC8D7-7FC4-4BAC-86FB-EA7F7D351EB4}"/>
          </ac:spMkLst>
        </pc:spChg>
        <pc:spChg chg="add mod">
          <ac:chgData name="Chuck Tomasi" userId="79514c44-a18e-4aaa-84b1-18f74099d6b1" providerId="ADAL" clId="{083A307A-D291-B540-A7C7-5367A19BD4E1}" dt="2023-02-02T00:52:24.489" v="864" actId="20577"/>
          <ac:spMkLst>
            <pc:docMk/>
            <pc:sldMk cId="67720852" sldId="258"/>
            <ac:spMk id="3" creationId="{7EB44EC5-3537-602C-6422-C54FE3551699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67720852" sldId="258"/>
            <ac:spMk id="7" creationId="{5D9392E4-B6BA-1734-E584-8B2831AEC513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93227733" sldId="259"/>
        </pc:sldMkLst>
      </pc:sldChg>
      <pc:sldChg chg="addSp delSp modSp del mod chgLayout modNotes">
        <pc:chgData name="Chuck Tomasi" userId="79514c44-a18e-4aaa-84b1-18f74099d6b1" providerId="ADAL" clId="{083A307A-D291-B540-A7C7-5367A19BD4E1}" dt="2023-02-02T02:46:16.522" v="2507" actId="2696"/>
        <pc:sldMkLst>
          <pc:docMk/>
          <pc:sldMk cId="1219390823" sldId="259"/>
        </pc:sldMkLst>
        <pc:spChg chg="add mod ord">
          <ac:chgData name="Chuck Tomasi" userId="79514c44-a18e-4aaa-84b1-18f74099d6b1" providerId="ADAL" clId="{083A307A-D291-B540-A7C7-5367A19BD4E1}" dt="2023-02-02T00:55:41.714" v="884" actId="20577"/>
          <ac:spMkLst>
            <pc:docMk/>
            <pc:sldMk cId="1219390823" sldId="259"/>
            <ac:spMk id="2" creationId="{424F105E-F198-A204-D957-3D01FB1443B1}"/>
          </ac:spMkLst>
        </pc:spChg>
        <pc:spChg chg="del">
          <ac:chgData name="Chuck Tomasi" userId="79514c44-a18e-4aaa-84b1-18f74099d6b1" providerId="ADAL" clId="{083A307A-D291-B540-A7C7-5367A19BD4E1}" dt="2023-02-01T21:41:55.435" v="519" actId="700"/>
          <ac:spMkLst>
            <pc:docMk/>
            <pc:sldMk cId="1219390823" sldId="259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357754945" sldId="259"/>
        </pc:sldMkLst>
        <pc:spChg chg="mod">
          <ac:chgData name="Chuck Tomasi" userId="79514c44-a18e-4aaa-84b1-18f74099d6b1" providerId="ADAL" clId="{083A307A-D291-B540-A7C7-5367A19BD4E1}" dt="2023-02-02T02:49:24.082" v="2545" actId="20577"/>
          <ac:spMkLst>
            <pc:docMk/>
            <pc:sldMk cId="1357754945" sldId="259"/>
            <ac:spMk id="2" creationId="{424F105E-F198-A204-D957-3D01FB1443B1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289362161" sldId="259"/>
        </pc:sldMkLst>
      </pc:sldChg>
      <pc:sldChg chg="addSp delSp modSp add mod chgLayout">
        <pc:chgData name="Chuck Tomasi" userId="79514c44-a18e-4aaa-84b1-18f74099d6b1" providerId="ADAL" clId="{083A307A-D291-B540-A7C7-5367A19BD4E1}" dt="2023-02-02T03:10:46.183" v="3440"/>
        <pc:sldMkLst>
          <pc:docMk/>
          <pc:sldMk cId="223407508" sldId="296"/>
        </pc:sldMkLst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3" creationId="{769592EC-6119-9051-F303-404561BB88D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4" creationId="{26980660-F188-B913-7DE3-46557815E924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5" creationId="{76CAB50C-F5FC-4065-482B-839FFE03A782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" creationId="{A88B3A4F-AFFF-B5B4-C55F-770FD358AC8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" creationId="{F85CFC56-B2D5-0913-B20B-2D27193BD0C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" creationId="{16A8CE60-70C8-4058-734F-A28F7D47E5A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" creationId="{2622DDD6-D26D-6E01-78A8-90DBDFDEDAF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" creationId="{8B7313C7-F100-42DA-2634-590EC9383DC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1" creationId="{ABFBF3E8-D0BF-A580-F4AF-938F5E81A3C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2" creationId="{53903853-2FF9-62B0-8DBA-426EF09DBFD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3" creationId="{1A160323-19A0-6C98-9819-27661EBC923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4" creationId="{50D659BA-979A-3327-C1E2-FC8C3D5266FA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5" creationId="{AF0F3103-8895-7B90-FE15-EF0109F6058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6" creationId="{2202F760-1038-9413-7484-4F89B00B1F7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7" creationId="{FACE7F50-DB28-4131-0E17-C79BEBAF52ED}"/>
          </ac:spMkLst>
        </pc:spChg>
        <pc:spChg chg="add del mod ord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8" creationId="{054C212C-ADD3-EF5E-FE64-444ADB0EA5F3}"/>
          </ac:spMkLst>
        </pc:spChg>
        <pc:spChg chg="add del mod">
          <ac:chgData name="Chuck Tomasi" userId="79514c44-a18e-4aaa-84b1-18f74099d6b1" providerId="ADAL" clId="{083A307A-D291-B540-A7C7-5367A19BD4E1}" dt="2023-02-02T03:09:03.024" v="3417"/>
          <ac:spMkLst>
            <pc:docMk/>
            <pc:sldMk cId="223407508" sldId="296"/>
            <ac:spMk id="19" creationId="{1F7A15FC-ADFE-787A-C9C7-173E7A7F672F}"/>
          </ac:spMkLst>
        </pc:spChg>
        <pc:spChg chg="add del mod">
          <ac:chgData name="Chuck Tomasi" userId="79514c44-a18e-4aaa-84b1-18f74099d6b1" providerId="ADAL" clId="{083A307A-D291-B540-A7C7-5367A19BD4E1}" dt="2023-02-02T03:09:04.209" v="3419"/>
          <ac:spMkLst>
            <pc:docMk/>
            <pc:sldMk cId="223407508" sldId="296"/>
            <ac:spMk id="20" creationId="{8708AA66-C666-BDEB-9163-5FF33EA9347E}"/>
          </ac:spMkLst>
        </pc:spChg>
        <pc:spChg chg="add del mod">
          <ac:chgData name="Chuck Tomasi" userId="79514c44-a18e-4aaa-84b1-18f74099d6b1" providerId="ADAL" clId="{083A307A-D291-B540-A7C7-5367A19BD4E1}" dt="2023-02-02T03:09:15.867" v="3421" actId="700"/>
          <ac:spMkLst>
            <pc:docMk/>
            <pc:sldMk cId="223407508" sldId="296"/>
            <ac:spMk id="21" creationId="{F88C9B0F-533C-455C-9593-353D16F68474}"/>
          </ac:spMkLst>
        </pc:spChg>
        <pc:spChg chg="add mod ord">
          <ac:chgData name="Chuck Tomasi" userId="79514c44-a18e-4aaa-84b1-18f74099d6b1" providerId="ADAL" clId="{083A307A-D291-B540-A7C7-5367A19BD4E1}" dt="2023-02-02T03:09:21.073" v="3439" actId="20577"/>
          <ac:spMkLst>
            <pc:docMk/>
            <pc:sldMk cId="223407508" sldId="296"/>
            <ac:spMk id="22" creationId="{3E52A3C7-4E74-F00C-1866-8A1947A6D23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3" creationId="{189173DD-1469-01BF-4D08-A7A2BAF5D03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4" creationId="{EF100712-C6F3-767E-888E-31B8AF221EA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5" creationId="{D96CE9F2-EBB6-8DF2-D46A-0568244A7E5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6" creationId="{9D8F694C-A47F-D9A9-3469-483807CCC02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7" creationId="{0EA3FE17-D884-E2AA-20B6-0025572E80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8" creationId="{B88A134A-493B-EC27-4A48-59A608A9CBE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29" creationId="{4A4D4C2C-C7C4-3255-41C3-9F06B6E4CAE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0" creationId="{3D706EC4-57D8-B4EC-A8E2-E5BD1D9E6DB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1" creationId="{4DC5625D-7DE6-D3A4-B937-FC99611590D4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2" creationId="{C17307CA-852F-06E8-EE24-54593D135A9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3" creationId="{5F5D3900-4070-0CD2-F05D-F1ABF442FED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4" creationId="{EB15BF98-62E6-22FA-011B-7CBFB079F76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5" creationId="{C93D633E-2FCC-87C3-E705-CA6228A8ED2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6" creationId="{75B75BFA-E69E-9D36-FDAD-754788CA2F48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7" creationId="{7F4766C1-59C6-6B64-6B1C-6F96BD207DC0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8" creationId="{5E66EC58-443B-C059-F520-1D3C479A44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39" creationId="{D215C42D-08DB-A0F1-DA3F-435B5883379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0" creationId="{24686533-0156-3745-9D3F-84F94284C6C2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1" creationId="{B303C8EB-C037-81B3-5F41-0A5DB9CBC2B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2" creationId="{1409583B-A649-892F-B7EC-5D712757260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3" creationId="{C744C31E-53C1-FF9B-5F32-90C748387BD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4" creationId="{78211B91-FDC6-E850-EEAB-EB03BDDDAA7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5" creationId="{F19A042E-BD7D-2A1B-5A33-B52AD65A18E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6" creationId="{073B18B9-B606-8AD5-CE6A-19AAA898981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7" creationId="{469D9B54-8136-8299-CF00-F7B7699C51E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8" creationId="{2E977091-28DE-2C5F-2B95-3B0BFA4CE93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49" creationId="{9886C04F-338E-82ED-C53A-C0722529ADD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0" creationId="{9333A0A5-74EC-E2B9-080D-26416B64756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1" creationId="{63A4BC57-3884-7733-543A-29423C3659C5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2" creationId="{B0461333-3031-200E-6BBE-CD48E56B49B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3" creationId="{4A29FEB7-139A-9490-EDC6-E90AE17265CA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4" creationId="{151E0E3C-32C2-DD84-4FF5-3319B502F7B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5" creationId="{5BDC218D-47B5-F9A6-4B79-99A9ACE328F9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6" creationId="{B0F10763-6199-8344-B174-8BCFF2EAF536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7" creationId="{B88C8134-3E61-E70B-C0E3-008AA1356BDC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8" creationId="{AC4789AB-A200-77D3-91A6-7A8E01F4201D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59" creationId="{747D81B8-A038-D66D-4C28-C83CD0AE0DD9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1" creationId="{2ADF380E-F2CE-F21D-D367-5154ABC830EB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2" creationId="{42F6714E-147D-0598-409E-DC036ED3D481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3" creationId="{CF3A56D8-76BD-2D54-F8B3-9B5A088EFDB3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4" creationId="{6C019614-6B3B-EF6C-E7C9-42711737F5AE}"/>
          </ac:spMkLst>
        </pc:spChg>
        <pc:spChg chg="add mod">
          <ac:chgData name="Chuck Tomasi" userId="79514c44-a18e-4aaa-84b1-18f74099d6b1" providerId="ADAL" clId="{083A307A-D291-B540-A7C7-5367A19BD4E1}" dt="2023-02-02T03:10:46.183" v="3440"/>
          <ac:spMkLst>
            <pc:docMk/>
            <pc:sldMk cId="223407508" sldId="296"/>
            <ac:spMk id="65" creationId="{593EC09D-57B6-2285-1FA4-07CF29F14FC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5" creationId="{C324CB59-6A94-D873-DBAD-2F149CA41AE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6" creationId="{6F377513-9DCC-5938-C7B0-BB229DEBB7C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7" creationId="{81B2EC06-BEEB-BF48-9346-8BB480EA849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8" creationId="{9CF2DA2D-81B0-3CE9-F727-038BEBCFF22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79" creationId="{0246528D-B6CC-BF04-FB07-35C6FE94050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0" creationId="{DC93E76F-246B-F942-A9E1-1F9C958F6BC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1" creationId="{C44984FA-BC53-CEFC-CF83-90C3BFD34C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2" creationId="{8DEAD15C-ADB9-1C0B-E860-477C60FA262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3" creationId="{2EE4993E-8A2A-05C9-B13D-DDC836F802A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4" creationId="{F2578B93-54AC-053D-1D54-67905F942D3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5" creationId="{31812AD3-5973-7E27-7087-A5D19B65DD48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6" creationId="{4F0CB756-899B-A08B-1F8C-9A823AEF191E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7" creationId="{50A623F2-1A2B-EF07-8F4D-36C38DD9D77C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8" creationId="{1CEF236E-CE9B-B2BE-9701-1C28358E382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89" creationId="{4C9B05DA-0051-16F8-BFD9-17903933FA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0" creationId="{9F270E2A-C847-9C05-070C-A65355E77D13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1" creationId="{876B3C11-B835-6761-B204-0D66EF1B606F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2" creationId="{AD970203-1C2C-72B2-2162-8787677FC67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3" creationId="{C7E635EE-8B57-B76D-0220-11DCECC21480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4" creationId="{7F1EB6B9-D60B-6837-6369-FB355C6279D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5" creationId="{4966F407-9B75-16C5-BFA1-F1E2C1D7F716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6" creationId="{07388416-28EA-DC64-E01D-4C96C0F23765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7" creationId="{CA562798-7891-58ED-D227-391D929F991B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8" creationId="{5686B6BE-8528-F648-090D-56AF4C4F22A7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99" creationId="{38183501-BFE7-AE52-C6ED-CC3EE2477F2D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0" creationId="{8DFCDF23-1201-C5CE-1251-582440E37BE1}"/>
          </ac:spMkLst>
        </pc:spChg>
        <pc:spChg chg="del">
          <ac:chgData name="Chuck Tomasi" userId="79514c44-a18e-4aaa-84b1-18f74099d6b1" providerId="ADAL" clId="{083A307A-D291-B540-A7C7-5367A19BD4E1}" dt="2023-02-02T03:08:57.446" v="3413" actId="478"/>
          <ac:spMkLst>
            <pc:docMk/>
            <pc:sldMk cId="223407508" sldId="296"/>
            <ac:spMk id="101" creationId="{98202CB8-430C-46ED-C4E3-3FCC80EBB529}"/>
          </ac:spMkLst>
        </pc:spChg>
      </pc:sldChg>
      <pc:sldChg chg="addSp delSp modSp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877149374" sldId="296"/>
        </pc:sldMkLst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3" creationId="{769592EC-6119-9051-F303-404561BB88D6}"/>
          </ac:spMkLst>
        </pc:spChg>
        <pc:spChg chg="add del mod">
          <ac:chgData name="Chuck Tomasi" userId="79514c44-a18e-4aaa-84b1-18f74099d6b1" providerId="ADAL" clId="{083A307A-D291-B540-A7C7-5367A19BD4E1}" dt="2023-02-01T21:36:13.730" v="441" actId="478"/>
          <ac:spMkLst>
            <pc:docMk/>
            <pc:sldMk cId="3877149374" sldId="296"/>
            <ac:spMk id="3" creationId="{FC8D1B9B-251E-4BBB-6A98-1D63E0DC7800}"/>
          </ac:spMkLst>
        </pc:spChg>
        <pc:spChg chg="del mod ord">
          <ac:chgData name="Chuck Tomasi" userId="79514c44-a18e-4aaa-84b1-18f74099d6b1" providerId="ADAL" clId="{083A307A-D291-B540-A7C7-5367A19BD4E1}" dt="2023-02-01T21:18:10.851" v="135" actId="478"/>
          <ac:spMkLst>
            <pc:docMk/>
            <pc:sldMk cId="3877149374" sldId="296"/>
            <ac:spMk id="4" creationId="{10EC3530-4C25-694B-E93B-EF584266EB9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4" creationId="{26980660-F188-B913-7DE3-46557815E924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5" creationId="{76CAB50C-F5FC-4065-482B-839FFE03A782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6" creationId="{A88B3A4F-AFFF-B5B4-C55F-770FD358AC8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" creationId="{F85CFC56-B2D5-0913-B20B-2D27193BD0C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" creationId="{16A8CE60-70C8-4058-734F-A28F7D47E5A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" creationId="{2622DDD6-D26D-6E01-78A8-90DBDFDEDAF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" creationId="{8B7313C7-F100-42DA-2634-590EC9383DC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1" creationId="{ABFBF3E8-D0BF-A580-F4AF-938F5E81A3C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2" creationId="{53903853-2FF9-62B0-8DBA-426EF09DBFD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3" creationId="{1A160323-19A0-6C98-9819-27661EBC923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4" creationId="{50D659BA-979A-3327-C1E2-FC8C3D5266FA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5" creationId="{AF0F3103-8895-7B90-FE15-EF0109F6058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6" creationId="{2202F760-1038-9413-7484-4F89B00B1F7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7" creationId="{FACE7F50-DB28-4131-0E17-C79BEBAF52E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8" creationId="{F47F5BFD-A347-4E78-4B8A-F1F6E1AF16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3" creationId="{D2940B32-E184-F84E-5A41-FBC0CC458342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8" creationId="{FC03BFD3-0D0A-3F0F-11FA-4F417DA18D4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0" creationId="{AB431C8C-DEDF-4A32-2843-A28ECD18578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4" creationId="{9EAE5085-6920-42E1-395D-74DD23BDCF7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0" creationId="{7DFDF0C9-0ED8-031B-EEAD-4992600DBFBF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3" creationId="{C1605C3F-3BAC-E32F-9A8B-BDE27543962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4" creationId="{5FD2A915-45A1-1D2F-6281-3CB6A12E61C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5" creationId="{15446A6E-A9B5-49F9-D68D-EE12A7F3902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6" creationId="{CC9862E8-1AC0-D7FB-5A79-E4708624377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7" creationId="{283FE797-4F65-8F85-24CD-C97BB7FC7DCA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8" creationId="{0272E405-E2EF-3022-03CB-AA7AAEF081A0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49" creationId="{D8FC3558-088C-0037-AC92-13CC325A006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0" creationId="{940F28F3-9468-08B8-831D-D78FB4613CF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1" creationId="{774306F0-A7A6-1481-AAFB-92AD6350E643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2" creationId="{08C794ED-99AA-2375-9498-211C3072D2F8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3" creationId="{894AC580-EAB3-3D35-D181-8B5A6A927DC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4" creationId="{E6592DF2-2582-E2A1-B32F-B5D1BE862911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5" creationId="{6B53C44F-A5A9-59A8-8117-8CB79D51A304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6" creationId="{8CC579CB-93C9-C117-51EE-4A306AD099DD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7" creationId="{B5819B55-A796-BD98-5CB8-EBB8429A983E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8" creationId="{CA2E2DFB-D0DF-B481-28D9-11C364DF9916}"/>
          </ac:spMkLst>
        </pc:spChg>
        <pc:spChg chg="add del mod">
          <ac:chgData name="Chuck Tomasi" userId="79514c44-a18e-4aaa-84b1-18f74099d6b1" providerId="ADAL" clId="{083A307A-D291-B540-A7C7-5367A19BD4E1}" dt="2023-02-02T02:01:22.265" v="1215" actId="478"/>
          <ac:spMkLst>
            <pc:docMk/>
            <pc:sldMk cId="3877149374" sldId="296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1T21:18:11.782" v="136"/>
          <ac:spMkLst>
            <pc:docMk/>
            <pc:sldMk cId="3877149374" sldId="296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01:06.043" v="1214" actId="478"/>
          <ac:spMkLst>
            <pc:docMk/>
            <pc:sldMk cId="3877149374" sldId="296"/>
            <ac:spMk id="61" creationId="{3A896319-A203-D1D5-D998-ED49A69C9B4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5" creationId="{C324CB59-6A94-D873-DBAD-2F149CA41AE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6" creationId="{6F377513-9DCC-5938-C7B0-BB229DEBB7C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7" creationId="{81B2EC06-BEEB-BF48-9346-8BB480EA849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8" creationId="{9CF2DA2D-81B0-3CE9-F727-038BEBCFF22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79" creationId="{0246528D-B6CC-BF04-FB07-35C6FE94050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0" creationId="{DC93E76F-246B-F942-A9E1-1F9C958F6BC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1" creationId="{C44984FA-BC53-CEFC-CF83-90C3BFD34C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2" creationId="{8DEAD15C-ADB9-1C0B-E860-477C60FA262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3" creationId="{2EE4993E-8A2A-05C9-B13D-DDC836F802A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4" creationId="{F2578B93-54AC-053D-1D54-67905F942D3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5" creationId="{31812AD3-5973-7E27-7087-A5D19B65DD48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6" creationId="{4F0CB756-899B-A08B-1F8C-9A823AEF191E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7" creationId="{50A623F2-1A2B-EF07-8F4D-36C38DD9D77C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8" creationId="{1CEF236E-CE9B-B2BE-9701-1C28358E382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89" creationId="{4C9B05DA-0051-16F8-BFD9-17903933FA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0" creationId="{9F270E2A-C847-9C05-070C-A65355E77D13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1" creationId="{876B3C11-B835-6761-B204-0D66EF1B606F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2" creationId="{AD970203-1C2C-72B2-2162-8787677FC67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3" creationId="{C7E635EE-8B57-B76D-0220-11DCECC21480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4" creationId="{7F1EB6B9-D60B-6837-6369-FB355C6279D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5" creationId="{4966F407-9B75-16C5-BFA1-F1E2C1D7F716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6" creationId="{07388416-28EA-DC64-E01D-4C96C0F23765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7" creationId="{CA562798-7891-58ED-D227-391D929F991B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8" creationId="{5686B6BE-8528-F648-090D-56AF4C4F22A7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99" creationId="{38183501-BFE7-AE52-C6ED-CC3EE2477F2D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0" creationId="{8DFCDF23-1201-C5CE-1251-582440E37BE1}"/>
          </ac:spMkLst>
        </pc:spChg>
        <pc:spChg chg="add mod">
          <ac:chgData name="Chuck Tomasi" userId="79514c44-a18e-4aaa-84b1-18f74099d6b1" providerId="ADAL" clId="{083A307A-D291-B540-A7C7-5367A19BD4E1}" dt="2023-02-02T02:01:23.828" v="1216"/>
          <ac:spMkLst>
            <pc:docMk/>
            <pc:sldMk cId="3877149374" sldId="296"/>
            <ac:spMk id="101" creationId="{98202CB8-430C-46ED-C4E3-3FCC80EBB529}"/>
          </ac:spMkLst>
        </pc:sp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5" creationId="{816ACE29-E3BD-40CA-59A0-B42068A567CE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6" creationId="{38B24327-B88B-211B-C583-37F76BE1B4D0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7" creationId="{D95FF1CE-A655-C318-2F09-877C55AA3D7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8" creationId="{76CE2958-5C24-7976-E3BA-C1D9DFB7AA6C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9" creationId="{4EDDDD25-9013-B400-D10C-C49F1764912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0" creationId="{9B4C32EE-846B-550B-4901-882E962DB97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1" creationId="{5F9A1094-2CC7-3DE4-2D55-458313689E15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2" creationId="{903403C7-E6AD-DC3C-689C-6772D926EFB8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3" creationId="{AC8E1ED3-1966-80EC-44B0-BB81D388FB09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4" creationId="{C740E007-CE4E-8108-AA16-CC2C213A8AE1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5" creationId="{DE67CBFF-EE89-B765-4702-F8FCEAF98842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6" creationId="{7932D44F-D6D7-4ADD-808A-55499B887E27}"/>
          </ac:cxnSpMkLst>
        </pc:cxnChg>
        <pc:cxnChg chg="add del mod">
          <ac:chgData name="Chuck Tomasi" userId="79514c44-a18e-4aaa-84b1-18f74099d6b1" providerId="ADAL" clId="{083A307A-D291-B540-A7C7-5367A19BD4E1}" dt="2023-02-01T21:36:13.730" v="441" actId="478"/>
          <ac:cxnSpMkLst>
            <pc:docMk/>
            <pc:sldMk cId="3877149374" sldId="296"/>
            <ac:cxnSpMk id="17" creationId="{4F56CEF5-D420-3FB8-08E0-A61AF27E0697}"/>
          </ac:cxnSpMkLst>
        </pc:cxnChg>
        <pc:cxnChg chg="add del mod">
          <ac:chgData name="Chuck Tomasi" userId="79514c44-a18e-4aaa-84b1-18f74099d6b1" providerId="ADAL" clId="{083A307A-D291-B540-A7C7-5367A19BD4E1}" dt="2023-02-02T02:02:34.640" v="1219" actId="478"/>
          <ac:cxnSpMkLst>
            <pc:docMk/>
            <pc:sldMk cId="3877149374" sldId="296"/>
            <ac:cxnSpMk id="62" creationId="{45CD911C-A205-7AE9-E025-46432512E8AE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3" creationId="{EB876795-58B7-8690-CF59-8AE057811C7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4" creationId="{23E22E29-7452-8620-E085-998E9AE918F9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5" creationId="{08574751-FEA4-DB50-79E1-B4D65500A9C7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6" creationId="{F8C101C2-9604-C9AA-75B6-AA57FFA77974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7" creationId="{CAB3A7D8-3F4B-E1E0-E165-EE7F04ED1D2A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8" creationId="{50458134-6229-8EAB-C48F-3AD43E0C203C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69" creationId="{55AF86EC-FC80-CC2E-E664-2D604ED552BF}"/>
          </ac:cxnSpMkLst>
        </pc:cxnChg>
        <pc:cxnChg chg="add del mod">
          <ac:chgData name="Chuck Tomasi" userId="79514c44-a18e-4aaa-84b1-18f74099d6b1" providerId="ADAL" clId="{083A307A-D291-B540-A7C7-5367A19BD4E1}" dt="2023-02-02T02:02:41.231" v="1220" actId="478"/>
          <ac:cxnSpMkLst>
            <pc:docMk/>
            <pc:sldMk cId="3877149374" sldId="296"/>
            <ac:cxnSpMk id="70" creationId="{F1E261BA-C08E-BDA3-E156-75F572E11992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1" creationId="{7FB900FD-C4D4-FBB4-BBD1-4CA55CF9DF0B}"/>
          </ac:cxnSpMkLst>
        </pc:cxnChg>
        <pc:cxnChg chg="add del mod">
          <ac:chgData name="Chuck Tomasi" userId="79514c44-a18e-4aaa-84b1-18f74099d6b1" providerId="ADAL" clId="{083A307A-D291-B540-A7C7-5367A19BD4E1}" dt="2023-02-02T02:02:49.053" v="1221" actId="478"/>
          <ac:cxnSpMkLst>
            <pc:docMk/>
            <pc:sldMk cId="3877149374" sldId="296"/>
            <ac:cxnSpMk id="72" creationId="{B346D7A5-5601-9549-1980-690DB055B838}"/>
          </ac:cxnSpMkLst>
        </pc:cxnChg>
        <pc:cxnChg chg="add del mod">
          <ac:chgData name="Chuck Tomasi" userId="79514c44-a18e-4aaa-84b1-18f74099d6b1" providerId="ADAL" clId="{083A307A-D291-B540-A7C7-5367A19BD4E1}" dt="2023-02-02T02:02:32.393" v="1218" actId="478"/>
          <ac:cxnSpMkLst>
            <pc:docMk/>
            <pc:sldMk cId="3877149374" sldId="296"/>
            <ac:cxnSpMk id="73" creationId="{C647D1F7-FB6E-250B-4905-88E709D024A8}"/>
          </ac:cxnSpMkLst>
        </pc:cxnChg>
        <pc:cxnChg chg="add del mod">
          <ac:chgData name="Chuck Tomasi" userId="79514c44-a18e-4aaa-84b1-18f74099d6b1" providerId="ADAL" clId="{083A307A-D291-B540-A7C7-5367A19BD4E1}" dt="2023-02-02T02:02:29.817" v="1217" actId="478"/>
          <ac:cxnSpMkLst>
            <pc:docMk/>
            <pc:sldMk cId="3877149374" sldId="296"/>
            <ac:cxnSpMk id="74" creationId="{BA79D63A-A2D6-466B-E229-C7984A4943C3}"/>
          </ac:cxnSpMkLst>
        </pc:cxn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45273550" sldId="297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1056325826" sldId="297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438853941" sldId="297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513858337" sldId="297"/>
        </pc:sldMkLst>
        <pc:spChg chg="mod">
          <ac:chgData name="Chuck Tomasi" userId="79514c44-a18e-4aaa-84b1-18f74099d6b1" providerId="ADAL" clId="{083A307A-D291-B540-A7C7-5367A19BD4E1}" dt="2023-02-02T00:55:51.512" v="909" actId="20577"/>
          <ac:spMkLst>
            <pc:docMk/>
            <pc:sldMk cId="3513858337" sldId="297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2315692491" sldId="298"/>
        </pc:sldMkLst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26662969" sldId="298"/>
        </pc:sldMkLst>
        <pc:spChg chg="mod">
          <ac:chgData name="Chuck Tomasi" userId="79514c44-a18e-4aaa-84b1-18f74099d6b1" providerId="ADAL" clId="{083A307A-D291-B540-A7C7-5367A19BD4E1}" dt="2023-02-02T02:49:46.742" v="2547" actId="20577"/>
          <ac:spMkLst>
            <pc:docMk/>
            <pc:sldMk cId="2326662969" sldId="29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45621382" sldId="298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71656425" sldId="298"/>
        </pc:sldMkLst>
        <pc:spChg chg="mod">
          <ac:chgData name="Chuck Tomasi" userId="79514c44-a18e-4aaa-84b1-18f74099d6b1" providerId="ADAL" clId="{083A307A-D291-B540-A7C7-5367A19BD4E1}" dt="2023-02-02T00:55:57.964" v="924" actId="20577"/>
          <ac:spMkLst>
            <pc:docMk/>
            <pc:sldMk cId="3471656425" sldId="298"/>
            <ac:spMk id="7" creationId="{742492E0-20A5-FA61-4506-C0899DAF2C45}"/>
          </ac:spMkLst>
        </pc:spChg>
      </pc:sldChg>
      <pc:sldChg chg="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766743870" sldId="299"/>
        </pc:sldMkLst>
        <pc:spChg chg="mod">
          <ac:chgData name="Chuck Tomasi" userId="79514c44-a18e-4aaa-84b1-18f74099d6b1" providerId="ADAL" clId="{083A307A-D291-B540-A7C7-5367A19BD4E1}" dt="2023-02-02T02:49:51.475" v="2549" actId="20577"/>
          <ac:spMkLst>
            <pc:docMk/>
            <pc:sldMk cId="766743870" sldId="299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246834296" sldId="299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739588672" sldId="299"/>
        </pc:sldMkLst>
        <pc:spChg chg="mod">
          <ac:chgData name="Chuck Tomasi" userId="79514c44-a18e-4aaa-84b1-18f74099d6b1" providerId="ADAL" clId="{083A307A-D291-B540-A7C7-5367A19BD4E1}" dt="2023-02-02T00:56:07.763" v="943" actId="20577"/>
          <ac:spMkLst>
            <pc:docMk/>
            <pc:sldMk cId="3739588672" sldId="29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1477249" sldId="299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1578705269" sldId="300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39160101" sldId="300"/>
        </pc:sldMkLst>
        <pc:spChg chg="mod">
          <ac:chgData name="Chuck Tomasi" userId="79514c44-a18e-4aaa-84b1-18f74099d6b1" providerId="ADAL" clId="{083A307A-D291-B540-A7C7-5367A19BD4E1}" dt="2023-02-02T00:56:14.418" v="958" actId="20577"/>
          <ac:spMkLst>
            <pc:docMk/>
            <pc:sldMk cId="1739160101" sldId="300"/>
            <ac:spMk id="7" creationId="{742492E0-20A5-FA61-4506-C0899DAF2C45}"/>
          </ac:spMkLst>
        </pc:spChg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2679132486" sldId="300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981554001" sldId="300"/>
        </pc:sldMkLst>
      </pc:sldChg>
      <pc:sldChg chg="add del">
        <pc:chgData name="Chuck Tomasi" userId="79514c44-a18e-4aaa-84b1-18f74099d6b1" providerId="ADAL" clId="{083A307A-D291-B540-A7C7-5367A19BD4E1}" dt="2023-02-02T02:48:01.552" v="2509" actId="2696"/>
        <pc:sldMkLst>
          <pc:docMk/>
          <pc:sldMk cId="362970849" sldId="301"/>
        </pc:sldMkLst>
      </pc:sldChg>
      <pc:sldChg chg="add del">
        <pc:chgData name="Chuck Tomasi" userId="79514c44-a18e-4aaa-84b1-18f74099d6b1" providerId="ADAL" clId="{083A307A-D291-B540-A7C7-5367A19BD4E1}" dt="2023-02-02T03:11:06.993" v="3441" actId="2696"/>
        <pc:sldMkLst>
          <pc:docMk/>
          <pc:sldMk cId="3129460403" sldId="301"/>
        </pc:sldMkLst>
      </pc:sldChg>
      <pc:sldChg chg="modSp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44739100" sldId="301"/>
        </pc:sldMkLst>
        <pc:spChg chg="mod">
          <ac:chgData name="Chuck Tomasi" userId="79514c44-a18e-4aaa-84b1-18f74099d6b1" providerId="ADAL" clId="{083A307A-D291-B540-A7C7-5367A19BD4E1}" dt="2023-02-02T00:56:24.631" v="973" actId="20577"/>
          <ac:spMkLst>
            <pc:docMk/>
            <pc:sldMk cId="3444739100" sldId="30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65151886" sldId="301"/>
        </pc:sldMkLst>
      </pc:sldChg>
      <pc:sldChg chg="modSp del mod ord">
        <pc:chgData name="Chuck Tomasi" userId="79514c44-a18e-4aaa-84b1-18f74099d6b1" providerId="ADAL" clId="{083A307A-D291-B540-A7C7-5367A19BD4E1}" dt="2023-02-02T03:11:06.993" v="3441" actId="2696"/>
        <pc:sldMkLst>
          <pc:docMk/>
          <pc:sldMk cId="40511310" sldId="302"/>
        </pc:sldMkLst>
        <pc:spChg chg="mod">
          <ac:chgData name="Chuck Tomasi" userId="79514c44-a18e-4aaa-84b1-18f74099d6b1" providerId="ADAL" clId="{083A307A-D291-B540-A7C7-5367A19BD4E1}" dt="2023-02-02T00:56:32.940" v="990" actId="20577"/>
          <ac:spMkLst>
            <pc:docMk/>
            <pc:sldMk cId="40511310" sldId="30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60464848" sldId="30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759332929" sldId="30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442940148" sldId="303"/>
        </pc:sldMkLst>
        <pc:spChg chg="mod">
          <ac:chgData name="Chuck Tomasi" userId="79514c44-a18e-4aaa-84b1-18f74099d6b1" providerId="ADAL" clId="{083A307A-D291-B540-A7C7-5367A19BD4E1}" dt="2023-02-02T00:56:42.196" v="1005" actId="20577"/>
          <ac:spMkLst>
            <pc:docMk/>
            <pc:sldMk cId="3442940148" sldId="30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714598387" sldId="30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96877007" sldId="304"/>
        </pc:sldMkLst>
        <pc:spChg chg="mod">
          <ac:chgData name="Chuck Tomasi" userId="79514c44-a18e-4aaa-84b1-18f74099d6b1" providerId="ADAL" clId="{083A307A-D291-B540-A7C7-5367A19BD4E1}" dt="2023-02-02T00:56:50.765" v="1025" actId="20577"/>
          <ac:spMkLst>
            <pc:docMk/>
            <pc:sldMk cId="2896877007" sldId="30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403676751" sldId="305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89103752" sldId="305"/>
        </pc:sldMkLst>
        <pc:spChg chg="mod">
          <ac:chgData name="Chuck Tomasi" userId="79514c44-a18e-4aaa-84b1-18f74099d6b1" providerId="ADAL" clId="{083A307A-D291-B540-A7C7-5367A19BD4E1}" dt="2023-02-02T00:57:00.529" v="1041" actId="20577"/>
          <ac:spMkLst>
            <pc:docMk/>
            <pc:sldMk cId="3189103752" sldId="305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93715854" sldId="306"/>
        </pc:sldMkLst>
        <pc:spChg chg="mod">
          <ac:chgData name="Chuck Tomasi" userId="79514c44-a18e-4aaa-84b1-18f74099d6b1" providerId="ADAL" clId="{083A307A-D291-B540-A7C7-5367A19BD4E1}" dt="2023-02-02T00:57:09.419" v="1057" actId="20577"/>
          <ac:spMkLst>
            <pc:docMk/>
            <pc:sldMk cId="1493715854" sldId="30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10465539" sldId="30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55547759" sldId="307"/>
        </pc:sldMkLst>
        <pc:spChg chg="mod">
          <ac:chgData name="Chuck Tomasi" userId="79514c44-a18e-4aaa-84b1-18f74099d6b1" providerId="ADAL" clId="{083A307A-D291-B540-A7C7-5367A19BD4E1}" dt="2023-02-02T00:57:18.376" v="1077" actId="20577"/>
          <ac:spMkLst>
            <pc:docMk/>
            <pc:sldMk cId="55547759" sldId="30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986074350" sldId="307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553085630" sldId="308"/>
        </pc:sldMkLst>
        <pc:spChg chg="mod">
          <ac:chgData name="Chuck Tomasi" userId="79514c44-a18e-4aaa-84b1-18f74099d6b1" providerId="ADAL" clId="{083A307A-D291-B540-A7C7-5367A19BD4E1}" dt="2023-02-02T01:01:38.258" v="1096" actId="20577"/>
          <ac:spMkLst>
            <pc:docMk/>
            <pc:sldMk cId="3553085630" sldId="30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804120302" sldId="308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186929893" sldId="30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235463485" sldId="309"/>
        </pc:sldMkLst>
        <pc:spChg chg="mod">
          <ac:chgData name="Chuck Tomasi" userId="79514c44-a18e-4aaa-84b1-18f74099d6b1" providerId="ADAL" clId="{083A307A-D291-B540-A7C7-5367A19BD4E1}" dt="2023-02-02T01:02:06.361" v="1120" actId="20577"/>
          <ac:spMkLst>
            <pc:docMk/>
            <pc:sldMk cId="2235463485" sldId="309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140420889" sldId="310"/>
        </pc:sldMkLst>
        <pc:spChg chg="mod">
          <ac:chgData name="Chuck Tomasi" userId="79514c44-a18e-4aaa-84b1-18f74099d6b1" providerId="ADAL" clId="{083A307A-D291-B540-A7C7-5367A19BD4E1}" dt="2023-02-02T01:02:15.225" v="1137" actId="20577"/>
          <ac:spMkLst>
            <pc:docMk/>
            <pc:sldMk cId="4140420889" sldId="31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87391648" sldId="31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232571888" sldId="311"/>
        </pc:sldMkLst>
        <pc:spChg chg="mod">
          <ac:chgData name="Chuck Tomasi" userId="79514c44-a18e-4aaa-84b1-18f74099d6b1" providerId="ADAL" clId="{083A307A-D291-B540-A7C7-5367A19BD4E1}" dt="2023-02-02T01:08:00.309" v="1183" actId="20577"/>
          <ac:spMkLst>
            <pc:docMk/>
            <pc:sldMk cId="1232571888" sldId="31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59736668" sldId="31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600325955" sldId="312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767911985" sldId="312"/>
        </pc:sldMkLst>
        <pc:spChg chg="mod">
          <ac:chgData name="Chuck Tomasi" userId="79514c44-a18e-4aaa-84b1-18f74099d6b1" providerId="ADAL" clId="{083A307A-D291-B540-A7C7-5367A19BD4E1}" dt="2023-02-02T02:50:28.708" v="2573" actId="20577"/>
          <ac:spMkLst>
            <pc:docMk/>
            <pc:sldMk cId="3767911985" sldId="312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1556650" sldId="313"/>
        </pc:sldMkLst>
        <pc:spChg chg="mod">
          <ac:chgData name="Chuck Tomasi" userId="79514c44-a18e-4aaa-84b1-18f74099d6b1" providerId="ADAL" clId="{083A307A-D291-B540-A7C7-5367A19BD4E1}" dt="2023-02-02T02:50:36.046" v="2589" actId="20577"/>
          <ac:spMkLst>
            <pc:docMk/>
            <pc:sldMk cId="171556650" sldId="31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616725311" sldId="313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071112346" sldId="314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704214160" sldId="314"/>
        </pc:sldMkLst>
        <pc:spChg chg="mod">
          <ac:chgData name="Chuck Tomasi" userId="79514c44-a18e-4aaa-84b1-18f74099d6b1" providerId="ADAL" clId="{083A307A-D291-B540-A7C7-5367A19BD4E1}" dt="2023-02-02T02:50:41.888" v="2605" actId="20577"/>
          <ac:spMkLst>
            <pc:docMk/>
            <pc:sldMk cId="2704214160" sldId="314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457834359" sldId="315"/>
        </pc:sldMkLst>
        <pc:spChg chg="mod">
          <ac:chgData name="Chuck Tomasi" userId="79514c44-a18e-4aaa-84b1-18f74099d6b1" providerId="ADAL" clId="{083A307A-D291-B540-A7C7-5367A19BD4E1}" dt="2023-02-02T02:50:48.145" v="2621" actId="20577"/>
          <ac:spMkLst>
            <pc:docMk/>
            <pc:sldMk cId="1457834359" sldId="31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91518119" sldId="315"/>
        </pc:sldMkLst>
      </pc:sldChg>
      <pc:sldChg chg="addSp 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334265239" sldId="316"/>
        </pc:sldMkLst>
        <pc:spChg chg="mod">
          <ac:chgData name="Chuck Tomasi" userId="79514c44-a18e-4aaa-84b1-18f74099d6b1" providerId="ADAL" clId="{083A307A-D291-B540-A7C7-5367A19BD4E1}" dt="2023-02-02T02:50:55.312" v="2643" actId="20577"/>
          <ac:spMkLst>
            <pc:docMk/>
            <pc:sldMk cId="2334265239" sldId="316"/>
            <ac:spMk id="7" creationId="{742492E0-20A5-FA61-4506-C0899DAF2C45}"/>
          </ac:spMkLst>
        </pc:spChg>
        <pc:picChg chg="add mod">
          <ac:chgData name="Chuck Tomasi" userId="79514c44-a18e-4aaa-84b1-18f74099d6b1" providerId="ADAL" clId="{083A307A-D291-B540-A7C7-5367A19BD4E1}" dt="2023-02-02T02:17:16.437" v="1895"/>
          <ac:picMkLst>
            <pc:docMk/>
            <pc:sldMk cId="2334265239" sldId="316"/>
            <ac:picMk id="2" creationId="{75EFDE11-29F9-58DE-D0CD-383A4C0F14DE}"/>
          </ac:picMkLst>
        </pc:pic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73956790" sldId="316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879229716" sldId="317"/>
        </pc:sldMkLst>
        <pc:spChg chg="mod">
          <ac:chgData name="Chuck Tomasi" userId="79514c44-a18e-4aaa-84b1-18f74099d6b1" providerId="ADAL" clId="{083A307A-D291-B540-A7C7-5367A19BD4E1}" dt="2023-02-02T02:51:06.124" v="2659" actId="20577"/>
          <ac:spMkLst>
            <pc:docMk/>
            <pc:sldMk cId="1879229716" sldId="31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685087371" sldId="317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603952223" sldId="318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67509845" sldId="318"/>
        </pc:sldMkLst>
        <pc:spChg chg="mod">
          <ac:chgData name="Chuck Tomasi" userId="79514c44-a18e-4aaa-84b1-18f74099d6b1" providerId="ADAL" clId="{083A307A-D291-B540-A7C7-5367A19BD4E1}" dt="2023-02-02T02:51:14.534" v="2676" actId="20577"/>
          <ac:spMkLst>
            <pc:docMk/>
            <pc:sldMk cId="3067509845" sldId="31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420731761" sldId="319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427912760" sldId="319"/>
        </pc:sldMkLst>
        <pc:spChg chg="mod">
          <ac:chgData name="Chuck Tomasi" userId="79514c44-a18e-4aaa-84b1-18f74099d6b1" providerId="ADAL" clId="{083A307A-D291-B540-A7C7-5367A19BD4E1}" dt="2023-02-02T02:51:24.241" v="2698" actId="20577"/>
          <ac:spMkLst>
            <pc:docMk/>
            <pc:sldMk cId="2427912760" sldId="31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760093729" sldId="320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4060724583" sldId="320"/>
        </pc:sldMkLst>
        <pc:spChg chg="mod">
          <ac:chgData name="Chuck Tomasi" userId="79514c44-a18e-4aaa-84b1-18f74099d6b1" providerId="ADAL" clId="{083A307A-D291-B540-A7C7-5367A19BD4E1}" dt="2023-02-02T02:51:32.602" v="2714" actId="20577"/>
          <ac:spMkLst>
            <pc:docMk/>
            <pc:sldMk cId="4060724583" sldId="32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524983916" sldId="321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863961987" sldId="321"/>
        </pc:sldMkLst>
        <pc:spChg chg="mod">
          <ac:chgData name="Chuck Tomasi" userId="79514c44-a18e-4aaa-84b1-18f74099d6b1" providerId="ADAL" clId="{083A307A-D291-B540-A7C7-5367A19BD4E1}" dt="2023-02-02T02:51:39.069" v="2730" actId="20577"/>
          <ac:spMkLst>
            <pc:docMk/>
            <pc:sldMk cId="2863961987" sldId="321"/>
            <ac:spMk id="7" creationId="{742492E0-20A5-FA61-4506-C0899DAF2C45}"/>
          </ac:spMkLst>
        </pc:spChg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662378456" sldId="322"/>
        </pc:sldMkLst>
        <pc:spChg chg="mod">
          <ac:chgData name="Chuck Tomasi" userId="79514c44-a18e-4aaa-84b1-18f74099d6b1" providerId="ADAL" clId="{083A307A-D291-B540-A7C7-5367A19BD4E1}" dt="2023-02-02T02:51:51.973" v="2746" actId="20577"/>
          <ac:spMkLst>
            <pc:docMk/>
            <pc:sldMk cId="662378456" sldId="32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2210199539" sldId="322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1380252244" sldId="323"/>
        </pc:sldMkLst>
      </pc:sldChg>
      <pc:sldChg chg="modSp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1785470859" sldId="323"/>
        </pc:sldMkLst>
        <pc:spChg chg="mod">
          <ac:chgData name="Chuck Tomasi" userId="79514c44-a18e-4aaa-84b1-18f74099d6b1" providerId="ADAL" clId="{083A307A-D291-B540-A7C7-5367A19BD4E1}" dt="2023-02-02T02:51:58.067" v="2762" actId="20577"/>
          <ac:spMkLst>
            <pc:docMk/>
            <pc:sldMk cId="1785470859" sldId="323"/>
            <ac:spMk id="7" creationId="{742492E0-20A5-FA61-4506-C0899DAF2C45}"/>
          </ac:spMkLst>
        </pc:spChg>
      </pc:sldChg>
      <pc:sldChg chg="del">
        <pc:chgData name="Chuck Tomasi" userId="79514c44-a18e-4aaa-84b1-18f74099d6b1" providerId="ADAL" clId="{083A307A-D291-B540-A7C7-5367A19BD4E1}" dt="2023-02-02T03:30:29.302" v="3934" actId="2696"/>
        <pc:sldMkLst>
          <pc:docMk/>
          <pc:sldMk cId="3411428975" sldId="324"/>
        </pc:sldMkLst>
      </pc:sldChg>
      <pc:sldChg chg="del">
        <pc:chgData name="Chuck Tomasi" userId="79514c44-a18e-4aaa-84b1-18f74099d6b1" providerId="ADAL" clId="{083A307A-D291-B540-A7C7-5367A19BD4E1}" dt="2023-02-02T03:30:29.385" v="3935" actId="2696"/>
        <pc:sldMkLst>
          <pc:docMk/>
          <pc:sldMk cId="1446210188" sldId="325"/>
        </pc:sldMkLst>
      </pc:sldChg>
      <pc:sldChg chg="del">
        <pc:chgData name="Chuck Tomasi" userId="79514c44-a18e-4aaa-84b1-18f74099d6b1" providerId="ADAL" clId="{083A307A-D291-B540-A7C7-5367A19BD4E1}" dt="2023-02-02T03:30:29.465" v="3936" actId="2696"/>
        <pc:sldMkLst>
          <pc:docMk/>
          <pc:sldMk cId="207287930" sldId="326"/>
        </pc:sldMkLst>
      </pc:sldChg>
      <pc:sldChg chg="del">
        <pc:chgData name="Chuck Tomasi" userId="79514c44-a18e-4aaa-84b1-18f74099d6b1" providerId="ADAL" clId="{083A307A-D291-B540-A7C7-5367A19BD4E1}" dt="2023-02-02T03:30:29.546" v="3937" actId="2696"/>
        <pc:sldMkLst>
          <pc:docMk/>
          <pc:sldMk cId="696954130" sldId="327"/>
        </pc:sldMkLst>
      </pc:sldChg>
      <pc:sldChg chg="del">
        <pc:chgData name="Chuck Tomasi" userId="79514c44-a18e-4aaa-84b1-18f74099d6b1" providerId="ADAL" clId="{083A307A-D291-B540-A7C7-5367A19BD4E1}" dt="2023-02-02T03:30:29.626" v="3938" actId="2696"/>
        <pc:sldMkLst>
          <pc:docMk/>
          <pc:sldMk cId="2835338316" sldId="328"/>
        </pc:sldMkLst>
      </pc:sldChg>
      <pc:sldChg chg="del">
        <pc:chgData name="Chuck Tomasi" userId="79514c44-a18e-4aaa-84b1-18f74099d6b1" providerId="ADAL" clId="{083A307A-D291-B540-A7C7-5367A19BD4E1}" dt="2023-02-02T03:30:29.710" v="3939" actId="2696"/>
        <pc:sldMkLst>
          <pc:docMk/>
          <pc:sldMk cId="3943884962" sldId="329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1307642827" sldId="330"/>
        </pc:sldMkLst>
        <pc:spChg chg="del mod ord">
          <ac:chgData name="Chuck Tomasi" userId="79514c44-a18e-4aaa-84b1-18f74099d6b1" providerId="ADAL" clId="{083A307A-D291-B540-A7C7-5367A19BD4E1}" dt="2023-02-01T21:28:41.074" v="238" actId="700"/>
          <ac:spMkLst>
            <pc:docMk/>
            <pc:sldMk cId="1307642827" sldId="330"/>
            <ac:spMk id="2" creationId="{2252D4CC-F402-A064-CAFC-E9177C31B96B}"/>
          </ac:spMkLst>
        </pc:spChg>
        <pc:spChg chg="add mod ord">
          <ac:chgData name="Chuck Tomasi" userId="79514c44-a18e-4aaa-84b1-18f74099d6b1" providerId="ADAL" clId="{083A307A-D291-B540-A7C7-5367A19BD4E1}" dt="2023-02-01T21:28:43.767" v="242" actId="20577"/>
          <ac:spMkLst>
            <pc:docMk/>
            <pc:sldMk cId="1307642827" sldId="330"/>
            <ac:spMk id="3" creationId="{E766F3D1-2DA0-0A83-6CA7-B2235E9A41B3}"/>
          </ac:spMkLst>
        </pc:spChg>
      </pc:sldChg>
      <pc:sldChg chg="add del">
        <pc:chgData name="Chuck Tomasi" userId="79514c44-a18e-4aaa-84b1-18f74099d6b1" providerId="ADAL" clId="{083A307A-D291-B540-A7C7-5367A19BD4E1}" dt="2023-02-01T21:18:21.228" v="137" actId="2696"/>
        <pc:sldMkLst>
          <pc:docMk/>
          <pc:sldMk cId="1712068258" sldId="33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813294150" sldId="330"/>
        </pc:sldMkLst>
      </pc:sldChg>
      <pc:sldChg chg="addSp delSp modSp add mod chgLayout">
        <pc:chgData name="Chuck Tomasi" userId="79514c44-a18e-4aaa-84b1-18f74099d6b1" providerId="ADAL" clId="{083A307A-D291-B540-A7C7-5367A19BD4E1}" dt="2023-02-02T22:53:53.849" v="5882" actId="3626"/>
        <pc:sldMkLst>
          <pc:docMk/>
          <pc:sldMk cId="434826160" sldId="331"/>
        </pc:sldMkLst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03:11:35.425" v="3454" actId="20577"/>
          <ac:spMkLst>
            <pc:docMk/>
            <pc:sldMk cId="434826160" sldId="331"/>
            <ac:spMk id="3" creationId="{07C47039-F5DE-EDA7-F6DE-EE67C71D48D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" creationId="{C5AB7A4E-ACB4-0C12-8419-E71B72605A5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5" creationId="{3118BABA-BE88-B0D8-BC4F-58DB0BFA30FC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6" creationId="{4564FF47-1802-ABA2-84E5-1CA9B686925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7" creationId="{9F6D92CB-D4CA-AC78-9518-76D21916DBF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8" creationId="{390C03C2-7E2F-D44F-C903-0E129A5A75F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9" creationId="{5CDD9A42-09A9-C6C0-711F-807D0FBA3FFF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0" creationId="{70684917-61D1-7897-93A2-6F91FD86CE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1" creationId="{B36950C6-5FA4-1AA0-DA9E-E6C76902BDE4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2" creationId="{877D5207-51CA-EB63-9A22-6950AD97181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3" creationId="{3A559AEC-5CC8-9E11-960B-DD21247E12A6}"/>
          </ac:spMkLst>
        </pc:spChg>
        <pc:spChg chg="add mod">
          <ac:chgData name="Chuck Tomasi" userId="79514c44-a18e-4aaa-84b1-18f74099d6b1" providerId="ADAL" clId="{083A307A-D291-B540-A7C7-5367A19BD4E1}" dt="2023-02-02T22:53:53.849" v="5882" actId="3626"/>
          <ac:spMkLst>
            <pc:docMk/>
            <pc:sldMk cId="434826160" sldId="331"/>
            <ac:spMk id="14" creationId="{2CB05DAD-1B77-D645-8B66-7FCA86F91A03}"/>
          </ac:spMkLst>
        </pc:spChg>
        <pc:spChg chg="add mod">
          <ac:chgData name="Chuck Tomasi" userId="79514c44-a18e-4aaa-84b1-18f74099d6b1" providerId="ADAL" clId="{083A307A-D291-B540-A7C7-5367A19BD4E1}" dt="2023-02-02T22:53:50.350" v="5881" actId="3626"/>
          <ac:spMkLst>
            <pc:docMk/>
            <pc:sldMk cId="434826160" sldId="331"/>
            <ac:spMk id="15" creationId="{D486748E-78DF-2188-8197-481E27585A51}"/>
          </ac:spMkLst>
        </pc:spChg>
        <pc:spChg chg="add mod">
          <ac:chgData name="Chuck Tomasi" userId="79514c44-a18e-4aaa-84b1-18f74099d6b1" providerId="ADAL" clId="{083A307A-D291-B540-A7C7-5367A19BD4E1}" dt="2023-02-02T22:53:46.950" v="5880" actId="3626"/>
          <ac:spMkLst>
            <pc:docMk/>
            <pc:sldMk cId="434826160" sldId="331"/>
            <ac:spMk id="16" creationId="{0F3283E0-F085-B0F8-E914-3B709AF274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7" creationId="{52CEBC88-9A84-3224-8B0F-99B9DCA014A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8" creationId="{15C88B4C-AE3F-24A4-C22B-3B8413D7BE5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19" creationId="{1BBD37EC-EE0A-FBBE-0B9B-D6267ADC5903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0" creationId="{FC8AC170-BDEB-AB24-E066-BC39C9BCEC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1" creationId="{689056F5-2709-0B4E-E7AE-65663F7EF7C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2" creationId="{AFBCCBC1-092A-6FC9-D2F5-D4FAF808B42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3" creationId="{388004F4-E375-544A-A7E2-22C09C673A9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4" creationId="{76561EE6-4D23-E199-25EF-1CE30D3B7E9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5" creationId="{EF8867D8-836C-768A-2BD5-5C559910417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6" creationId="{066044F0-875C-744A-AE96-7582393FF3B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7" creationId="{6A8C5C1F-42D3-3180-EAB5-ACDC8036E777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8" creationId="{755F2237-92A9-E523-50CD-7F6FBE710C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29" creationId="{F25B17E9-B5BD-E4FC-36CC-7B2E6F8677F0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0" creationId="{8F1123A2-6AF6-9AEC-1BCF-6208A360E508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1" creationId="{805EAE2D-AD16-6DD9-53B8-C17BFB393AE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2" creationId="{1F02AF57-8F81-E980-F664-3B3744D8FB7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3" creationId="{C4BBCB05-5C7F-B39C-4159-25761A0FD6DB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4" creationId="{488326DB-DD08-E859-6458-73B767128C39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5" creationId="{A7022387-12D6-91B8-7241-794635AEFB0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6" creationId="{E156339B-137A-AB16-9088-47E05F6D3C8D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7" creationId="{CEC0894D-AE50-ECFD-31ED-52FA9DDCEB4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8" creationId="{F882D33B-B79D-8473-4526-61EB19A2E491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39" creationId="{E4C5635F-BAB0-9570-8AFB-44112EA3321A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0" creationId="{20696127-D2D9-337E-0D42-7522600622B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1" creationId="{A2877A89-30AD-F911-5510-0934C3B9365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2" creationId="{210DE605-665D-89A1-33F0-16CDA900F18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3" creationId="{D792BB48-8E0D-568C-5DF0-79E173D2670E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4" creationId="{34284446-0EDD-57EA-4B9A-4E6444FFC076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5" creationId="{9747FDAD-31B9-2530-554C-7B8231130125}"/>
          </ac:spMkLst>
        </pc:spChg>
        <pc:spChg chg="add mod">
          <ac:chgData name="Chuck Tomasi" userId="79514c44-a18e-4aaa-84b1-18f74099d6b1" providerId="ADAL" clId="{083A307A-D291-B540-A7C7-5367A19BD4E1}" dt="2023-02-02T03:39:08.941" v="4084"/>
          <ac:spMkLst>
            <pc:docMk/>
            <pc:sldMk cId="434826160" sldId="331"/>
            <ac:spMk id="46" creationId="{E76095A1-D2D1-28FD-4BE6-040C69F0E1A4}"/>
          </ac:spMkLst>
        </pc:spChg>
        <pc:spChg chg="del">
          <ac:chgData name="Chuck Tomasi" userId="79514c44-a18e-4aaa-84b1-18f74099d6b1" providerId="ADAL" clId="{083A307A-D291-B540-A7C7-5367A19BD4E1}" dt="2023-02-02T03:11:28.609" v="3443" actId="478"/>
          <ac:spMkLst>
            <pc:docMk/>
            <pc:sldMk cId="434826160" sldId="331"/>
            <ac:spMk id="60" creationId="{C88C7801-B071-F82C-C7E7-208AD8D89F9F}"/>
          </ac:spMkLst>
        </pc:spChg>
      </pc:sldChg>
      <pc:sldChg chg="addSp delSp modSp add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2631443549" sldId="331"/>
        </pc:sldMkLst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4" creationId="{AFA17996-C04D-49A9-00A2-12FA08D9B30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8" creationId="{5A0F342F-37F1-6A32-6331-E688D603A3B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59" creationId="{8B5D643F-D2A9-2FEA-50D9-0C37C353BCB6}"/>
          </ac:spMkLst>
        </pc:spChg>
        <pc:spChg chg="mod">
          <ac:chgData name="Chuck Tomasi" userId="79514c44-a18e-4aaa-84b1-18f74099d6b1" providerId="ADAL" clId="{083A307A-D291-B540-A7C7-5367A19BD4E1}" dt="2023-02-01T21:33:09.186" v="342" actId="20577"/>
          <ac:spMkLst>
            <pc:docMk/>
            <pc:sldMk cId="2631443549" sldId="331"/>
            <ac:spMk id="60" creationId="{C88C7801-B071-F82C-C7E7-208AD8D89F9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1" creationId="{5927D78A-87FA-9562-D71C-798D76DDD695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2" creationId="{B9D526D1-93B8-3D72-3302-E1E34B047443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3" creationId="{788737D4-76F0-CA61-6AEF-395AF3BC3882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4" creationId="{6CB45AFD-4DBC-2A42-4D72-2D9C1879C02F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5" creationId="{D9396240-024C-9CDF-21C8-77C1BF4070BB}"/>
          </ac:spMkLst>
        </pc:spChg>
        <pc:spChg chg="add del mod">
          <ac:chgData name="Chuck Tomasi" userId="79514c44-a18e-4aaa-84b1-18f74099d6b1" providerId="ADAL" clId="{083A307A-D291-B540-A7C7-5367A19BD4E1}" dt="2023-02-02T02:52:48.971" v="2805" actId="478"/>
          <ac:spMkLst>
            <pc:docMk/>
            <pc:sldMk cId="2631443549" sldId="331"/>
            <ac:spMk id="66" creationId="{E27EF0ED-1D26-98CC-BFF5-1E6593650239}"/>
          </ac:spMkLst>
        </pc:sp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5" creationId="{816ACE29-E3BD-40CA-59A0-B42068A567CE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6" creationId="{38B24327-B88B-211B-C583-37F76BE1B4D0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7" creationId="{D95FF1CE-A655-C318-2F09-877C55AA3D7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8" creationId="{76CE2958-5C24-7976-E3BA-C1D9DFB7AA6C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9" creationId="{4EDDDD25-9013-B400-D10C-C49F1764912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0" creationId="{9B4C32EE-846B-550B-4901-882E962DB97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1" creationId="{5F9A1094-2CC7-3DE4-2D55-458313689E15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2" creationId="{903403C7-E6AD-DC3C-689C-6772D926EFB8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3" creationId="{AC8E1ED3-1966-80EC-44B0-BB81D388FB09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4" creationId="{C740E007-CE4E-8108-AA16-CC2C213A8AE1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5" creationId="{DE67CBFF-EE89-B765-4702-F8FCEAF98842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6" creationId="{7932D44F-D6D7-4ADD-808A-55499B887E27}"/>
          </ac:cxnSpMkLst>
        </pc:cxnChg>
        <pc:cxnChg chg="del mod">
          <ac:chgData name="Chuck Tomasi" userId="79514c44-a18e-4aaa-84b1-18f74099d6b1" providerId="ADAL" clId="{083A307A-D291-B540-A7C7-5367A19BD4E1}" dt="2023-02-02T02:52:48.971" v="2805" actId="478"/>
          <ac:cxnSpMkLst>
            <pc:docMk/>
            <pc:sldMk cId="2631443549" sldId="331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40581194" sldId="332"/>
        </pc:sldMkLst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" creationId="{62727C95-DDE0-3A48-2391-DC4A0FEDF31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24.931" v="4047" actId="20577"/>
          <ac:spMkLst>
            <pc:docMk/>
            <pc:sldMk cId="1340581194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4" creationId="{DF773DCA-FD42-165E-3484-317DFFDA608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19" creationId="{0D39987B-9143-41C4-BC72-F95DC8441D4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1" creationId="{87779E95-FF36-582A-18E6-14CEC84C0EDB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5" creationId="{061DD4E9-9E63-BC16-E3CB-5F10CAC54BD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6" creationId="{4E403E2B-DF59-2CD8-95B1-2D6434B2E08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7" creationId="{F9C98606-882E-4C01-F456-726890C3319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8" creationId="{FC03BFD3-0D0A-3F0F-11FA-4F417DA18D4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29" creationId="{0C8F3521-7793-19CA-B814-D6998516E0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0" creationId="{AB431C8C-DEDF-4A32-2843-A28ECD18578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1" creationId="{47FB8725-A156-385A-7712-83B4AB708FC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2" creationId="{ACBE3CB4-A1E4-61D4-31A8-9026C48DD0D9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3" creationId="{A25156EC-8111-B3F4-3BA3-CF97070E74F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4" creationId="{9EAE5085-6920-42E1-395D-74DD23BDCF7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5" creationId="{85DAC9D5-AF4C-9699-1805-899FE6D1A8F5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6" creationId="{3527367B-6283-A42D-4644-1C46A558E0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7" creationId="{15897F5D-745B-29CD-F919-263F440B7E6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39" creationId="{89373DF8-0D53-9077-9952-B48B295EDDD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0" creationId="{7DFDF0C9-0ED8-031B-EEAD-4992600DBFBF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1" creationId="{7D358677-E1A2-524F-2E79-FFD9C7E3134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2" creationId="{F93B1B3C-B69A-F288-4E9C-B2AC6A60AABB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3" creationId="{C1605C3F-3BAC-E32F-9A8B-BDE27543962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4" creationId="{5FD2A915-45A1-1D2F-6281-3CB6A12E61C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5" creationId="{15446A6E-A9B5-49F9-D68D-EE12A7F3902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6" creationId="{CC9862E8-1AC0-D7FB-5A79-E4708624377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7" creationId="{283FE797-4F65-8F85-24CD-C97BB7FC7DCA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8" creationId="{0272E405-E2EF-3022-03CB-AA7AAEF081A0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49" creationId="{D8FC3558-088C-0037-AC92-13CC325A006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0" creationId="{940F28F3-9468-08B8-831D-D78FB4613CF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1" creationId="{774306F0-A7A6-1481-AAFB-92AD6350E643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2" creationId="{08C794ED-99AA-2375-9498-211C3072D2F8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3" creationId="{894AC580-EAB3-3D35-D181-8B5A6A927DC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4" creationId="{E6592DF2-2582-E2A1-B32F-B5D1BE862911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5" creationId="{6B53C44F-A5A9-59A8-8117-8CB79D51A304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6" creationId="{8CC579CB-93C9-C117-51EE-4A306AD099DD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7" creationId="{B5819B55-A796-BD98-5CB8-EBB8429A983E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8" creationId="{CA2E2DFB-D0DF-B481-28D9-11C364DF991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16.674" v="4038" actId="478"/>
          <ac:spMkLst>
            <pc:docMk/>
            <pc:sldMk cId="1340581194" sldId="332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1T21:35:47.217" v="440" actId="478"/>
          <ac:spMkLst>
            <pc:docMk/>
            <pc:sldMk cId="1340581194" sldId="332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1T21:34:51.132" v="386" actId="767"/>
          <ac:spMkLst>
            <pc:docMk/>
            <pc:sldMk cId="1340581194" sldId="332"/>
            <ac:spMk id="67" creationId="{0FB73D31-2FD9-CF7D-9A85-FB1B8FBB1EED}"/>
          </ac:spMkLst>
        </pc:sp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16.674" v="4038" actId="478"/>
          <ac:cxnSpMkLst>
            <pc:docMk/>
            <pc:sldMk cId="1340581194" sldId="332"/>
            <ac:cxnSpMk id="17" creationId="{4F56CEF5-D420-3FB8-08E0-A61AF27E0697}"/>
          </ac:cxnSpMkLst>
        </pc:cxnChg>
      </pc:sldChg>
      <pc:sldChg chg="addSp modSp add mod">
        <pc:chgData name="Chuck Tomasi" userId="79514c44-a18e-4aaa-84b1-18f74099d6b1" providerId="ADAL" clId="{083A307A-D291-B540-A7C7-5367A19BD4E1}" dt="2023-02-02T22:54:11.134" v="5884" actId="3626"/>
        <pc:sldMkLst>
          <pc:docMk/>
          <pc:sldMk cId="3508638196" sldId="332"/>
        </pc:sldMkLst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" creationId="{96B0231B-2DAD-9266-291F-A80A0CF32038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" creationId="{95D0AA38-42D1-BC7D-592E-EC2596E84D1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5" creationId="{2B404B8C-9AD7-35C4-08AF-24966DE28E5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6" creationId="{48B344EF-3700-980D-70A4-6A439979D7F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7" creationId="{873D7B51-C562-A873-A48D-94AB558236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8" creationId="{AE0E5A9F-9BCC-DD4A-2A77-2C1492A254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9" creationId="{118A4E45-3B6F-6C7C-B15C-964E958EDCD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0" creationId="{7F6AB052-85A9-9FEC-F03C-0A1CFF6627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1" creationId="{F26CE98F-7851-4E93-AB53-7782EEFB5FB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2" creationId="{BD2B22B1-3AD4-46F3-4B40-679D414B9CA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3" creationId="{1741F35B-6A38-2FE0-DC7D-E9208592DBF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4" creationId="{B063E0A7-4B45-1D0A-39B4-F24CCA3542F7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5" creationId="{F4A917D1-051A-7272-C102-38BB5E090E43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6" creationId="{529E4FDF-738F-30EA-EEFF-8151A006BE5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7" creationId="{CCA0887D-6127-6089-4D71-07F03F9618D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8" creationId="{2D5C6BD5-49B7-E685-E058-ED200CEF6A9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19" creationId="{06A2404D-68B5-0605-10D7-6DCAE37E6066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0" creationId="{F31F018C-F08B-443A-AD87-2AFF6E5CD70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1" creationId="{176584F2-7D38-60D2-A31B-AF2DBEE9D9FD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2" creationId="{EA5CA8DF-7933-F4DC-CF34-619B9587257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3" creationId="{B14025E5-0069-4F5E-BA58-DE2906D1360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4" creationId="{449DE4AE-354A-31E5-C50A-6BCAE24A002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5" creationId="{9202D75E-DE90-6BB2-94E5-2C8173B6E0A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6" creationId="{22E6F229-2207-76BA-B677-1AF104B083AC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7" creationId="{32FDC9DE-24B3-6961-4FB8-5D2813E967F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8" creationId="{F8968A27-3C20-8CD3-C12C-8A58C5FBAF4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29" creationId="{B73AF9C8-31A5-B25A-FAB9-964732D2E0DF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0" creationId="{66B3CD8C-C2D0-C26A-ECBE-6507DC4EF88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1" creationId="{FE2D403F-CE14-20B7-3834-06F305F4883A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2" creationId="{DC8AA9C5-C1E1-92F5-E83C-9ACB5E87EC8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3" creationId="{6C77C366-3E36-C7F9-35A0-C183F892E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4" creationId="{00AD9DE5-D9EA-8D2D-F865-A058C7FC518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5" creationId="{E8B27CF6-802E-7FFB-4EE6-281BB95682E4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6" creationId="{56A43691-A37E-E7B1-4658-8C5CB189D1F9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7" creationId="{A0079938-C0F0-A132-D050-CE4F8F3E2F31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8" creationId="{EC71D53E-C01B-5C59-8486-3BC63764CD1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39" creationId="{D00DA349-EA03-6598-9591-F0B9CE3215D2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0" creationId="{A0BAB180-3115-BF3A-DA67-E2F2E416ABD5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1" creationId="{0D448316-7AE1-3015-B1D5-273CBF77FC1D}"/>
          </ac:spMkLst>
        </pc:spChg>
        <pc:spChg chg="add mod">
          <ac:chgData name="Chuck Tomasi" userId="79514c44-a18e-4aaa-84b1-18f74099d6b1" providerId="ADAL" clId="{083A307A-D291-B540-A7C7-5367A19BD4E1}" dt="2023-02-02T22:54:07.235" v="5883" actId="3626"/>
          <ac:spMkLst>
            <pc:docMk/>
            <pc:sldMk cId="3508638196" sldId="332"/>
            <ac:spMk id="42" creationId="{C9E3C998-0CA1-5780-72DE-AE2C0F72A27B}"/>
          </ac:spMkLst>
        </pc:spChg>
        <pc:spChg chg="add mod">
          <ac:chgData name="Chuck Tomasi" userId="79514c44-a18e-4aaa-84b1-18f74099d6b1" providerId="ADAL" clId="{083A307A-D291-B540-A7C7-5367A19BD4E1}" dt="2023-02-02T22:54:11.134" v="5884" actId="3626"/>
          <ac:spMkLst>
            <pc:docMk/>
            <pc:sldMk cId="3508638196" sldId="332"/>
            <ac:spMk id="43" creationId="{FA86D5D8-E8B2-8B73-C9C2-50829BE67D90}"/>
          </ac:spMkLst>
        </pc:spChg>
        <pc:spChg chg="add mod">
          <ac:chgData name="Chuck Tomasi" userId="79514c44-a18e-4aaa-84b1-18f74099d6b1" providerId="ADAL" clId="{083A307A-D291-B540-A7C7-5367A19BD4E1}" dt="2023-02-02T03:53:11.439" v="4693"/>
          <ac:spMkLst>
            <pc:docMk/>
            <pc:sldMk cId="3508638196" sldId="332"/>
            <ac:spMk id="44" creationId="{61ADCA5A-9400-D8FB-E892-5BA784841C1C}"/>
          </ac:spMkLst>
        </pc:spChg>
      </pc:sldChg>
      <pc:sldChg chg="add del">
        <pc:chgData name="Chuck Tomasi" userId="79514c44-a18e-4aaa-84b1-18f74099d6b1" providerId="ADAL" clId="{083A307A-D291-B540-A7C7-5367A19BD4E1}" dt="2023-02-02T22:39:48.746" v="5299" actId="2696"/>
        <pc:sldMkLst>
          <pc:docMk/>
          <pc:sldMk cId="951760196" sldId="333"/>
        </pc:sldMkLst>
      </pc:sldChg>
      <pc:sldChg chg="modSp add mod">
        <pc:chgData name="Chuck Tomasi" userId="79514c44-a18e-4aaa-84b1-18f74099d6b1" providerId="ADAL" clId="{083A307A-D291-B540-A7C7-5367A19BD4E1}" dt="2023-02-02T22:51:17.876" v="5873" actId="3626"/>
        <pc:sldMkLst>
          <pc:docMk/>
          <pc:sldMk cId="1860765230" sldId="333"/>
        </pc:sldMkLst>
        <pc:spChg chg="mod">
          <ac:chgData name="Chuck Tomasi" userId="79514c44-a18e-4aaa-84b1-18f74099d6b1" providerId="ADAL" clId="{083A307A-D291-B540-A7C7-5367A19BD4E1}" dt="2023-02-02T22:51:17.876" v="5873" actId="3626"/>
          <ac:spMkLst>
            <pc:docMk/>
            <pc:sldMk cId="1860765230" sldId="333"/>
            <ac:spMk id="13" creationId="{3843F085-7568-3F79-C32A-5DEAEAE5EA97}"/>
          </ac:spMkLst>
        </pc:spChg>
      </pc:sldChg>
      <pc:sldChg chg="addSp delSp modSp add del mod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3183004506" sldId="333"/>
        </pc:sldMkLst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" creationId="{6309C66F-5F9C-BB1C-E2B2-C812C9CBF50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" creationId="{4945ACD9-2869-6FAC-50F1-1327D7BC5C6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2:12.112" v="4037" actId="20577"/>
          <ac:spMkLst>
            <pc:docMk/>
            <pc:sldMk cId="3183004506" sldId="333"/>
            <ac:spMk id="4" creationId="{7D2253A2-3073-00D5-9B0F-DA85C62893C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5" creationId="{02BD7879-DB36-5CAB-DCFE-6E56A293785C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6" creationId="{95A798BE-75DC-D980-6D09-6C0F02A1B6E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7" creationId="{2D6224AB-EFF6-1879-F39C-02A227ABC70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8" creationId="{19795AEA-B48C-1979-B69D-31CEDB7681C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9" creationId="{0320232E-B2E1-722C-9185-E5ABD117C84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0" creationId="{876A1BD6-54E0-722F-0671-EF69C3470E36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1" creationId="{41E5AC89-B58E-79A1-23F3-AB5A7F52FA1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2" creationId="{427A4892-09BA-20EB-8F22-7F0A801289E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3" creationId="{3843F085-7568-3F79-C32A-5DEAEAE5EA97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4" creationId="{81856692-2BC5-DD37-741B-68BDE39629F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5" creationId="{16D909AF-B73B-B2FC-8B5D-0DEA9402EF2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6" creationId="{1F2A0ED6-67E5-F080-E278-60F26479F37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7" creationId="{7D525EDC-040D-45B6-FDF8-354B40F0042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8" creationId="{6E89F9A3-0548-474B-9338-82325E3E82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19" creationId="{A14759BF-A9D5-9765-2DB8-2DF17E9EA85C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0" creationId="{AF7DAABB-FD9C-237A-0F22-89161D2C367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1" creationId="{E6263C2A-C87A-A38E-8D81-9B4B13F1779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2" creationId="{6602B5F3-1945-E513-26CA-1913F72F8F9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3" creationId="{FA73C190-0221-93E8-0B22-B71C7F116012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4" creationId="{59221735-2CE4-1D75-5EAB-99ECAE01F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5" creationId="{EE192D24-1A29-CC40-78C4-86A3A7FEA24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6" creationId="{1EBFAE89-C1F2-BCAC-4184-2F8594BBAD7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7" creationId="{27A80AF8-38EB-92D7-6496-7E9526BF93D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8" creationId="{438AA1C9-9076-AD53-AF6C-7DBEBDD10E6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29" creationId="{30563DC5-0A03-7988-CCB6-09A0D1A29898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0" creationId="{81B1744F-5A76-3609-4BD4-4DDC2456F3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0" creationId="{AB431C8C-DEDF-4A32-2843-A28ECD18578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1" creationId="{0271CE6D-661A-C5F1-EE3F-5382EB4974C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2" creationId="{20D41388-4E5A-8AF5-A932-9EC68E1B574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3" creationId="{93AC1E09-BC9B-A815-65C3-0CE237AEB53F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4" creationId="{260446CB-68EF-6E4E-D766-EF6D43050D8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5" creationId="{274FA00E-AB87-D7F8-1CF3-4B270B5A276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6" creationId="{C8925363-5C61-5D53-4717-5110B2C3E2B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7" creationId="{CF0D1AC1-CB82-079C-CEA5-8288CD3E07BD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8" creationId="{3C54658C-4B48-7CD2-196C-01E5E0B770E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39" creationId="{22688EBC-19AE-70BE-94FF-285307A512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39" creationId="{89373DF8-0D53-9077-9952-B48B295EDDD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0" creationId="{DB69FE58-5C6E-C730-B421-B4ED3D0258F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1" creationId="{EAF46C30-AE87-7F1E-74B3-0AA0F0717513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2" creationId="{1C9EA0C9-4D80-7745-6643-4DF10726B2F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3" creationId="{BB27041F-0E78-DA14-3DA0-EE62A0FF63B9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38:13.311" v="5294"/>
          <ac:spMkLst>
            <pc:docMk/>
            <pc:sldMk cId="3183004506" sldId="333"/>
            <ac:spMk id="44" creationId="{67E1BA75-4E25-4F44-3CDD-8551D20FFF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2:06.506" v="4027" actId="478"/>
          <ac:spMkLst>
            <pc:docMk/>
            <pc:sldMk cId="3183004506" sldId="333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2:06.506" v="4027" actId="478"/>
          <ac:cxnSpMkLst>
            <pc:docMk/>
            <pc:sldMk cId="3183004506" sldId="333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1580732362" sldId="334"/>
        </pc:sldMkLst>
        <pc:spChg chg="mod">
          <ac:chgData name="Chuck Tomasi" userId="79514c44-a18e-4aaa-84b1-18f74099d6b1" providerId="ADAL" clId="{083A307A-D291-B540-A7C7-5367A19BD4E1}" dt="2023-02-01T21:37:28.440" v="452" actId="20577"/>
          <ac:spMkLst>
            <pc:docMk/>
            <pc:sldMk cId="1580732362" sldId="334"/>
            <ac:spMk id="60" creationId="{C88C7801-B071-F82C-C7E7-208AD8D89F9F}"/>
          </ac:spMkLst>
        </pc:spChg>
      </pc:sldChg>
      <pc:sldChg chg="add del">
        <pc:chgData name="Chuck Tomasi" userId="79514c44-a18e-4aaa-84b1-18f74099d6b1" providerId="ADAL" clId="{083A307A-D291-B540-A7C7-5367A19BD4E1}" dt="2023-02-02T22:55:03.183" v="5887" actId="2696"/>
        <pc:sldMkLst>
          <pc:docMk/>
          <pc:sldMk cId="1651474312" sldId="334"/>
        </pc:sldMkLst>
      </pc:sldChg>
      <pc:sldChg chg="add">
        <pc:chgData name="Chuck Tomasi" userId="79514c44-a18e-4aaa-84b1-18f74099d6b1" providerId="ADAL" clId="{083A307A-D291-B540-A7C7-5367A19BD4E1}" dt="2023-02-02T22:55:07.215" v="5888"/>
        <pc:sldMkLst>
          <pc:docMk/>
          <pc:sldMk cId="3614787639" sldId="334"/>
        </pc:sldMkLst>
      </pc:sldChg>
      <pc:sldChg chg="addSp delSp modSp add del mod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3768849434" sldId="334"/>
        </pc:sldMkLst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" creationId="{62727C95-DDE0-3A48-2391-DC4A0FEDF31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" creationId="{D42D728B-1CC2-8747-75A9-E77002FF7D8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" creationId="{917C4FD1-CA14-81D7-4049-67E84472644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" creationId="{FC8D1B9B-251E-4BBB-6A98-1D63E0DC780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" creationId="{C80997B6-A608-E703-5B42-555CAFE0366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" creationId="{DF773DCA-FD42-165E-3484-317DFFDA6082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5" creationId="{C4B1B5F2-35A3-B9A1-0C3D-E2147262A5D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6" creationId="{2D042E52-2082-96EA-7DE4-D540BBC1B34E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7" creationId="{229F9D22-B3BB-F1CE-E808-D47668AEB15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8" creationId="{C1453FB7-544E-A5B2-7D20-34FBA9C3FF4F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9" creationId="{03B8180B-3242-5A1F-7A3C-6151586489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0" creationId="{5BDF62F2-BDD7-DE51-8EBB-32CF1E3C462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1" creationId="{0EE94069-61F1-411F-B294-3F4A9277FCAC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2" creationId="{ACE9A655-DC05-4415-E034-E4BAF45D81E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3" creationId="{928B8CAA-4A78-409A-BFED-BAF92D3D413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4" creationId="{69ED1A2A-236A-1A8B-004C-E74443EDCB8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5" creationId="{F4AEB93F-931A-77D1-6FF0-8419A9908EA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6" creationId="{08DAACA3-5D86-DC86-85E9-CF6DC70CC22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7" creationId="{F1E991C1-110E-3F0E-A6A5-DB37F1B1D4F7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8" creationId="{646FB32B-844F-A62B-94C8-E3ACFDD2526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19" creationId="{0D39987B-9143-41C4-BC72-F95DC8441D4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19" creationId="{6F551E32-95D4-F005-B695-9DCD6FB4F276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0" creationId="{4475E589-F440-A616-7CC0-078D3752790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0" creationId="{5460DBEA-A480-6A99-9297-F20B643AD0C4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1" creationId="{5E2EBD5D-6A81-D7A9-5F31-E6DC87CFBFA0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1" creationId="{87779E95-FF36-582A-18E6-14CEC84C0ED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2" creationId="{50061E27-A252-7727-18B8-47379A29882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2" creationId="{F784E56D-87CF-D8AE-20B9-CC6E2DEF01F1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3" creationId="{36908D9C-1D7F-7435-A163-472A29EC6C4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4" creationId="{AFA17996-C04D-49A9-00A2-12FA08D9B30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4" creationId="{D81CCF85-75CA-A4E2-2344-59A82F3F146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5" creationId="{061DD4E9-9E63-BC16-E3CB-5F10CAC54B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5" creationId="{736778F6-DE09-1265-B58F-8BC00D2EE2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6" creationId="{0AAF88E8-B7E2-DE3C-F7DA-0D5C3B53E1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6" creationId="{4E403E2B-DF59-2CD8-95B1-2D6434B2E08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7" creationId="{D0749B81-E916-A46B-F261-FCAB755FEE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7" creationId="{F9C98606-882E-4C01-F456-726890C3319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8" creationId="{7085DA26-4074-4ED6-25FC-583EE4A8262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29" creationId="{0C8F3521-7793-19CA-B814-D6998516E0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29" creationId="{73934AD8-B5AF-F3C1-5890-C91EBB40C3B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0" creationId="{2B6A1F62-98C9-7A07-5CA6-5A6CF6C1E06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1" creationId="{47FB8725-A156-385A-7712-83B4AB708FC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1" creationId="{A21247F7-7C0B-2CB1-F8A0-9F6C01C1CAC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2" creationId="{ACBE3CB4-A1E4-61D4-31A8-9026C48DD0D9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2" creationId="{EE0F033E-41F9-FEAE-360D-F5746ACF4B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3" creationId="{A25156EC-8111-B3F4-3BA3-CF97070E74F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3" creationId="{C7994149-E9DF-1B63-0A86-9D87B603919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4" creationId="{0C93236A-63CA-A169-A690-0CA2CCE9B1E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5" creationId="{85DAC9D5-AF4C-9699-1805-899FE6D1A8F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5" creationId="{F81134E8-9DED-A6A3-5405-BBF7AAEBCD7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6" creationId="{3527367B-6283-A42D-4644-1C46A558E0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6" creationId="{85D02362-CA99-B918-CBA1-30BC6DA983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7" creationId="{15897F5D-745B-29CD-F919-263F440B7E6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7" creationId="{80BE2805-75A6-C599-CFDA-4B87F424D45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8" creationId="{5A0F342F-37F1-6A32-6331-E688D603A3B3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8" creationId="{DE9774DE-7FE6-65E9-F5DC-279F3ED25A7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39" creationId="{89373DF8-0D53-9077-9952-B48B295EDDDA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39" creationId="{B2A34867-7399-1CBF-E886-98180CD0AED5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0" creationId="{0D823CA7-98FA-CC70-5A26-502057A921A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1" creationId="{7D358677-E1A2-524F-2E79-FFD9C7E31340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1" creationId="{BB5E0D83-1B2A-22FE-DD3E-ADDDEF4F5BF8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2" creationId="{9AE764CC-4C93-1EB5-BDF8-7EEA982AC01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2" creationId="{F93B1B3C-B69A-F288-4E9C-B2AC6A60AABB}"/>
          </ac:spMkLst>
        </pc:spChg>
        <pc:spChg chg="add del mod">
          <ac:chgData name="Chuck Tomasi" userId="79514c44-a18e-4aaa-84b1-18f74099d6b1" providerId="ADAL" clId="{083A307A-D291-B540-A7C7-5367A19BD4E1}" dt="2023-02-02T22:39:18.485" v="5296" actId="478"/>
          <ac:spMkLst>
            <pc:docMk/>
            <pc:sldMk cId="3768849434" sldId="334"/>
            <ac:spMk id="43" creationId="{73408F7F-6904-E1CF-859F-57A19FBFD1C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4" creationId="{C70210EA-476C-31B1-D3E6-25CBCCABB8D6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5" creationId="{15446A6E-A9B5-49F9-D68D-EE12A7F39024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5" creationId="{C603DD70-B981-E73C-BD22-3D3E6D0AC7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6" creationId="{CC9862E8-1AC0-D7FB-5A79-E470862437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6" creationId="{D61EEE42-73DB-FC39-CA31-2F2CD5B985F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7" creationId="{283FE797-4F65-8F85-24CD-C97BB7FC7D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7" creationId="{D542B961-A951-F349-E9DB-6A87B5A81A7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8" creationId="{0272E405-E2EF-3022-03CB-AA7AAEF081A0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8" creationId="{6576A5F0-C6D7-2B74-69A9-BD481B2EDBA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49" creationId="{16F021DE-57AF-C0E0-CA6D-C1C00A8A497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49" creationId="{D8FC3558-088C-0037-AC92-13CC325A006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0" creationId="{1F83A1C0-85A4-F220-0340-73BCC2669959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1" creationId="{774306F0-A7A6-1481-AAFB-92AD6350E6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1" creationId="{ED33DE5E-20B9-346B-35CD-7E8EAC59A07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2" creationId="{08C794ED-99AA-2375-9498-211C3072D2F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2" creationId="{9E957754-A540-F7F5-75CF-205A653959BF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3" creationId="{894AC580-EAB3-3D35-D181-8B5A6A927D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3" creationId="{E9D507B4-21A6-031F-C7A1-A892EC9E9F7D}"/>
          </ac:spMkLst>
        </pc:spChg>
        <pc:spChg chg="add mod">
          <ac:chgData name="Chuck Tomasi" userId="79514c44-a18e-4aaa-84b1-18f74099d6b1" providerId="ADAL" clId="{083A307A-D291-B540-A7C7-5367A19BD4E1}" dt="2023-02-02T22:50:51.508" v="5872" actId="3626"/>
          <ac:spMkLst>
            <pc:docMk/>
            <pc:sldMk cId="3768849434" sldId="334"/>
            <ac:spMk id="54" creationId="{24916697-07A9-BD2A-C3F3-ED44CC89F748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5" creationId="{6B53C44F-A5A9-59A8-8117-8CB79D51A304}"/>
          </ac:spMkLst>
        </pc:spChg>
        <pc:spChg chg="add mod">
          <ac:chgData name="Chuck Tomasi" userId="79514c44-a18e-4aaa-84b1-18f74099d6b1" providerId="ADAL" clId="{083A307A-D291-B540-A7C7-5367A19BD4E1}" dt="2023-02-02T22:50:46.489" v="5871" actId="3626"/>
          <ac:spMkLst>
            <pc:docMk/>
            <pc:sldMk cId="3768849434" sldId="334"/>
            <ac:spMk id="55" creationId="{F83C1C7F-7A1E-75C6-635B-030468F9C73B}"/>
          </ac:spMkLst>
        </pc:spChg>
        <pc:spChg chg="add mod">
          <ac:chgData name="Chuck Tomasi" userId="79514c44-a18e-4aaa-84b1-18f74099d6b1" providerId="ADAL" clId="{083A307A-D291-B540-A7C7-5367A19BD4E1}" dt="2023-02-02T22:50:42.339" v="5870" actId="3626"/>
          <ac:spMkLst>
            <pc:docMk/>
            <pc:sldMk cId="3768849434" sldId="334"/>
            <ac:spMk id="56" creationId="{08C659F7-242F-11FC-2A09-E43027176C7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6" creationId="{8CC579CB-93C9-C117-51EE-4A306AD099D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7" creationId="{563ED708-E5A3-DB42-0EEF-B1A85F09736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8" creationId="{CA2E2DFB-D0DF-B481-28D9-11C364DF991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8" creationId="{EA4078F3-0053-4753-1514-DC7940E20993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59" creationId="{8B5D643F-D2A9-2FEA-50D9-0C37C353BCB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59" creationId="{E54B5A66-A159-E38D-6DC1-3DDC18F67B7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0" creationId="{2A2CBFB7-8558-4BED-1918-5BE0324FD76A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0" creationId="{C88C7801-B071-F82C-C7E7-208AD8D89F9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1" creationId="{2EB03A38-10DA-5C67-ACF7-7435A2A1B815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1" creationId="{5927D78A-87FA-9562-D71C-798D76DDD6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2" creationId="{94CF6FAF-1363-97DB-F3C7-38C532B9350C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2" creationId="{B9D526D1-93B8-3D72-3302-E1E34B04744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3" creationId="{52A0CE8F-5A43-ED3F-8E4D-7984122F3587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4" creationId="{6CB45AFD-4DBC-2A42-4D72-2D9C1879C02F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4" creationId="{E072E408-6B77-52BF-C648-FE1A09BD2FE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5" creationId="{70E2B1EE-87D7-5AE8-62FF-494EC23BB79D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5" creationId="{D9396240-024C-9CDF-21C8-77C1BF4070B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6" creationId="{C24BAC71-F78F-9384-EFCF-BC81ABE1CD2E}"/>
          </ac:spMkLst>
        </pc:spChg>
        <pc:spChg chg="del">
          <ac:chgData name="Chuck Tomasi" userId="79514c44-a18e-4aaa-84b1-18f74099d6b1" providerId="ADAL" clId="{083A307A-D291-B540-A7C7-5367A19BD4E1}" dt="2023-02-02T03:31:56.073" v="4016" actId="478"/>
          <ac:spMkLst>
            <pc:docMk/>
            <pc:sldMk cId="3768849434" sldId="334"/>
            <ac:spMk id="66" creationId="{E27EF0ED-1D26-98CC-BFF5-1E6593650239}"/>
          </ac:spMkLst>
        </pc:spChg>
        <pc:spChg chg="add mod">
          <ac:chgData name="Chuck Tomasi" userId="79514c44-a18e-4aaa-84b1-18f74099d6b1" providerId="ADAL" clId="{083A307A-D291-B540-A7C7-5367A19BD4E1}" dt="2023-02-02T03:32:01.752" v="4026" actId="20577"/>
          <ac:spMkLst>
            <pc:docMk/>
            <pc:sldMk cId="3768849434" sldId="334"/>
            <ac:spMk id="67" creationId="{E9B3CCDA-A875-F87B-41A0-24B4240B08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8" creationId="{A402931E-3BC1-942F-21C5-0E1B95D5C3D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69" creationId="{BDE375C9-71EB-3F37-4B4C-D7A766ABEE8E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0" creationId="{C21B53A8-F2F0-089E-6572-75E355F7082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1" creationId="{514F6941-9B9B-46C4-F0EE-725209173DF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2" creationId="{3796A852-789D-E27A-1410-12BA3F030876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3" creationId="{618EEF16-8DA5-1BB3-10B6-EE5734E0147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4" creationId="{821ED2FD-1614-7D1C-BB0A-4AF98422ACDB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5" creationId="{46081EBF-9FFE-453A-2FDD-3595A78238CD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6" creationId="{345315DA-DA36-3AFC-31E9-49E9CCC2B89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7" creationId="{056B0D5F-9100-1A91-D2CB-D56625F597B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8" creationId="{B1244F64-CA11-63A4-B4B8-AFA187E2579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79" creationId="{A3DF40A8-6819-E7EC-0356-B4CB357A79D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0" creationId="{E89352E7-CE14-3332-DC82-77A8FC9DA6F2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1" creationId="{BABC5B50-8B85-24C0-FDE3-0D03AFF72631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2" creationId="{1B9C1655-C4EC-624F-6142-9366800A36A9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3" creationId="{9C964C27-85F9-FCB5-662F-070B0E8A27CA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4" creationId="{02C6E405-1073-2BBF-8496-60B16C7A2497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5" creationId="{09478E0B-8380-F7D4-C498-DE722ED43FA8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6" creationId="{CD825FB7-3629-C602-CF2D-8AC2DCEAF913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7" creationId="{0A13F043-029A-0C45-2E7A-49B20C345395}"/>
          </ac:spMkLst>
        </pc:spChg>
        <pc:spChg chg="add mod">
          <ac:chgData name="Chuck Tomasi" userId="79514c44-a18e-4aaa-84b1-18f74099d6b1" providerId="ADAL" clId="{083A307A-D291-B540-A7C7-5367A19BD4E1}" dt="2023-02-02T22:49:35.049" v="5866"/>
          <ac:spMkLst>
            <pc:docMk/>
            <pc:sldMk cId="3768849434" sldId="334"/>
            <ac:spMk id="88" creationId="{F358701F-1042-6976-AF97-06765C550145}"/>
          </ac:spMkLst>
        </pc:sp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56.073" v="4016" actId="478"/>
          <ac:cxnSpMkLst>
            <pc:docMk/>
            <pc:sldMk cId="3768849434" sldId="334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537613883" sldId="335"/>
        </pc:sldMkLst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" creationId="{1EA4DD9A-B49E-3D84-5050-4CAE0B7E19B9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" creationId="{76CEFEC2-E844-8497-5CF7-A54A902270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" creationId="{0A3DCD1B-859D-FEA9-6066-5B7BC7BB26C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" creationId="{DF773DCA-FD42-165E-3484-317DFFDA608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5" creationId="{18C95913-1E59-CAED-970F-C5B4A5B68AE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6" creationId="{C7D0CB4E-44DE-0D87-9FB2-0BD74C07157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7" creationId="{3F16E63F-B475-39AA-6548-11A3B2E6570C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8" creationId="{A6D7AFA2-FA98-F1B3-698F-34E7E1BC8A9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9" creationId="{ED9391E6-2397-2883-113A-E500EB7EF0A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0" creationId="{D8FD8153-5B20-DE7A-1CB6-6908FDB4127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1" creationId="{DBFCF338-F4FB-1A08-6CA2-E5C61E5DF03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2" creationId="{C05C2FA8-D613-9FDB-EA7E-7FA9AEB1205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3" creationId="{5F274A45-0B18-A311-94A8-005288D030AD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4" creationId="{AB857A39-D5E5-04C1-937B-1728541A912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5" creationId="{80826704-F75A-4D83-7986-AA33F37E56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6" creationId="{D9983583-27E0-AAAC-169A-BDD143580EA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7" creationId="{329D1352-4D4B-56F5-4DAB-7FA9D6E3657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8" creationId="{DBD37CD0-7D15-E7C8-0AD8-E789E13BD14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19" creationId="{FEA52649-54E6-5243-13A8-26ABBF43D6A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0" creationId="{E6AF1E78-BF55-4D44-0E89-47538469CCD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1" creationId="{F9209D1B-9B02-07D8-5084-73F98F0C39D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2" creationId="{17AAC96B-ACE3-7062-2EB9-33AEB9031E4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3" creationId="{C3A17E7D-2CC0-9200-78FD-0C4D188A39A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4" creationId="{6D41786B-75BD-4BE8-0FC9-19D61E5C298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5" creationId="{DC62023B-BBAE-DE8E-F0EE-C13A394ADF37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6" creationId="{33E6320A-7197-583E-A277-B318314D67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7" creationId="{4E54286A-70B3-2EA8-C8FD-7E9EFFC7B92C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8" creationId="{64D5C592-400F-81BA-AC1A-C2112760587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8" creationId="{FC03BFD3-0D0A-3F0F-11FA-4F417DA18D4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29" creationId="{0027AE5E-1C82-5C7D-8BE1-85375DCD94D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0" creationId="{863C36ED-A118-6E88-DDE6-467E69C25FF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1" creationId="{5DDC6D89-7109-EAE6-85BA-8D93D9F89F5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2" creationId="{8B82B84F-5747-065D-0362-4DF0B63D863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3" creationId="{57D24267-0DB5-81EE-0652-44EE0D22618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4" creationId="{0FCC08CE-B2F7-0091-16D9-B6207809A15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5" creationId="{3561D509-F05A-3287-A7FA-7FA41974C78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6" creationId="{66EEF4E0-AD09-57F9-72B5-9AEFB1B652A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7" creationId="{8858D5AB-DF4B-E09D-A745-E8C373D974E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8" creationId="{87D18B58-4D70-C4DB-2BC2-AC5BA13EEDC8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39" creationId="{1D31043F-D063-CEA8-200C-F8486ED8B7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0" creationId="{1EB00078-5FA5-099C-CD4F-CB63D941B57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1" creationId="{E9DBE5C7-FB29-F2E6-5A83-88B4C91BA553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2" creationId="{1401BCDE-F619-7D02-3FE2-3E9C7F14A2D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3" creationId="{FFFBD269-7E11-350E-28C9-65E16BC4238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13:56:14.445" v="8830"/>
          <ac:spMkLst>
            <pc:docMk/>
            <pc:sldMk cId="537613883" sldId="335"/>
            <ac:spMk id="44" creationId="{B1455553-6A89-DD4F-1EF8-97B9BC471587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0" creationId="{C88C7801-B071-F82C-C7E7-208AD8D89F9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1" creationId="{5927D78A-87FA-9562-D71C-798D76DDD695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2" creationId="{B9D526D1-93B8-3D72-3302-E1E34B047443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3" creationId="{788737D4-76F0-CA61-6AEF-395AF3BC3882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4" creationId="{6CB45AFD-4DBC-2A42-4D72-2D9C1879C02F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5" creationId="{D9396240-024C-9CDF-21C8-77C1BF4070BB}"/>
          </ac:spMkLst>
        </pc:spChg>
        <pc:spChg chg="del">
          <ac:chgData name="Chuck Tomasi" userId="79514c44-a18e-4aaa-84b1-18f74099d6b1" providerId="ADAL" clId="{083A307A-D291-B540-A7C7-5367A19BD4E1}" dt="2023-02-02T03:30:39.908" v="3940" actId="478"/>
          <ac:spMkLst>
            <pc:docMk/>
            <pc:sldMk cId="537613883" sldId="335"/>
            <ac:spMk id="66" creationId="{E27EF0ED-1D26-98CC-BFF5-1E6593650239}"/>
          </ac:spMkLst>
        </pc:spChg>
        <pc:spChg chg="add del mod">
          <ac:chgData name="Chuck Tomasi" userId="79514c44-a18e-4aaa-84b1-18f74099d6b1" providerId="ADAL" clId="{083A307A-D291-B540-A7C7-5367A19BD4E1}" dt="2023-02-02T03:30:44.617" v="3943"/>
          <ac:spMkLst>
            <pc:docMk/>
            <pc:sldMk cId="537613883" sldId="335"/>
            <ac:spMk id="67" creationId="{642BF5D3-CCFD-6297-B1DD-17DC1DBDEE44}"/>
          </ac:spMkLst>
        </pc:spChg>
        <pc:spChg chg="add mod">
          <ac:chgData name="Chuck Tomasi" userId="79514c44-a18e-4aaa-84b1-18f74099d6b1" providerId="ADAL" clId="{083A307A-D291-B540-A7C7-5367A19BD4E1}" dt="2023-02-02T03:30:57.233" v="3957" actId="20577"/>
          <ac:spMkLst>
            <pc:docMk/>
            <pc:sldMk cId="537613883" sldId="335"/>
            <ac:spMk id="68" creationId="{B12BC90C-8095-324B-2224-90B21D95E922}"/>
          </ac:spMkLst>
        </pc:sp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0:39.908" v="3940" actId="478"/>
          <ac:cxnSpMkLst>
            <pc:docMk/>
            <pc:sldMk cId="537613883" sldId="335"/>
            <ac:cxnSpMk id="17" creationId="{4F56CEF5-D420-3FB8-08E0-A61AF27E0697}"/>
          </ac:cxnSpMkLst>
        </pc:cxnChg>
      </pc:sldChg>
      <pc:sldChg chg="modSp add del mod">
        <pc:chgData name="Chuck Tomasi" userId="79514c44-a18e-4aaa-84b1-18f74099d6b1" providerId="ADAL" clId="{083A307A-D291-B540-A7C7-5367A19BD4E1}" dt="2023-02-01T21:38:04.254" v="457" actId="2696"/>
        <pc:sldMkLst>
          <pc:docMk/>
          <pc:sldMk cId="605029118" sldId="335"/>
        </pc:sldMkLst>
        <pc:spChg chg="mod">
          <ac:chgData name="Chuck Tomasi" userId="79514c44-a18e-4aaa-84b1-18f74099d6b1" providerId="ADAL" clId="{083A307A-D291-B540-A7C7-5367A19BD4E1}" dt="2023-02-01T21:37:36.282" v="456" actId="20577"/>
          <ac:spMkLst>
            <pc:docMk/>
            <pc:sldMk cId="605029118" sldId="335"/>
            <ac:spMk id="60" creationId="{C88C7801-B071-F82C-C7E7-208AD8D89F9F}"/>
          </ac:spMkLst>
        </pc:spChg>
      </pc:sldChg>
      <pc:sldChg chg="add">
        <pc:chgData name="Chuck Tomasi" userId="79514c44-a18e-4aaa-84b1-18f74099d6b1" providerId="ADAL" clId="{083A307A-D291-B540-A7C7-5367A19BD4E1}" dt="2023-02-03T13:57:18.214" v="8835"/>
        <pc:sldMkLst>
          <pc:docMk/>
          <pc:sldMk cId="1162864143" sldId="335"/>
        </pc:sldMkLst>
      </pc:sldChg>
      <pc:sldChg chg="add del">
        <pc:chgData name="Chuck Tomasi" userId="79514c44-a18e-4aaa-84b1-18f74099d6b1" providerId="ADAL" clId="{083A307A-D291-B540-A7C7-5367A19BD4E1}" dt="2023-02-03T13:57:11.296" v="8834" actId="2696"/>
        <pc:sldMkLst>
          <pc:docMk/>
          <pc:sldMk cId="1950823415" sldId="335"/>
        </pc:sldMkLst>
      </pc:sldChg>
      <pc:sldChg chg="add del">
        <pc:chgData name="Chuck Tomasi" userId="79514c44-a18e-4aaa-84b1-18f74099d6b1" providerId="ADAL" clId="{083A307A-D291-B540-A7C7-5367A19BD4E1}" dt="2023-02-03T00:18:30.526" v="6492" actId="2696"/>
        <pc:sldMkLst>
          <pc:docMk/>
          <pc:sldMk cId="15879751" sldId="336"/>
        </pc:sldMkLst>
      </pc:sldChg>
      <pc:sldChg chg="add">
        <pc:chgData name="Chuck Tomasi" userId="79514c44-a18e-4aaa-84b1-18f74099d6b1" providerId="ADAL" clId="{083A307A-D291-B540-A7C7-5367A19BD4E1}" dt="2023-02-03T00:18:36.454" v="6493"/>
        <pc:sldMkLst>
          <pc:docMk/>
          <pc:sldMk cId="156078902" sldId="336"/>
        </pc:sldMkLst>
      </pc:sldChg>
      <pc:sldChg chg="addSp delSp modSp add del mod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838016694" sldId="336"/>
        </pc:sldMkLst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" creationId="{2F150C0A-AC28-A817-4B3A-9988CE1E5EF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" creationId="{44950E4B-8CA1-4AAD-E96F-30D99D95537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50.192" v="4015" actId="20577"/>
          <ac:spMkLst>
            <pc:docMk/>
            <pc:sldMk cId="1838016694" sldId="336"/>
            <ac:spMk id="4" creationId="{9432C6B1-4E0B-9E66-1793-6D7C4D3F47A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5" creationId="{CE843B46-3370-0400-15C1-DC6D1C3AA89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6" creationId="{F96FF136-9FB5-DC51-50C5-4F3690E127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7" creationId="{E6816F27-6FB1-D427-F353-7E74FB88F61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8" creationId="{5E2CC324-3D64-E551-AF97-180B7D1936C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9" creationId="{5978BA7B-8021-7C4B-EC50-C7BB1745C50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0" creationId="{0F6B150D-121F-4003-E50A-BDC5EB24C9CD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1" creationId="{779E23E1-4293-B6D1-FA89-43D1742ACE7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2" creationId="{55EAFEDE-D37F-4A56-C7F2-7C7203205E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3" creationId="{10137659-AA47-F7EE-4356-62DB9F406F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4" creationId="{EA346C18-C044-C8B9-846E-EF4BD848142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5" creationId="{AA6DA4F3-2E85-8341-E0A4-64B0491C15E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6" creationId="{75EAEB66-CC2E-0ACE-A982-DE1A2B10E75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7" creationId="{B290D04B-7E89-6326-FB0E-B61A767F61E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8" creationId="{508D42DA-71C0-6986-63B2-DF298835A8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19" creationId="{FB6558C6-00CD-B5D6-AB0B-089BDFD9E4F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0" creationId="{EF2347A5-2550-1396-A09D-E07C6877309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1" creationId="{7882C7F7-9208-B0A5-7518-B8C1361BF88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2" creationId="{4CC90838-23A3-940A-9C28-9B0A6FF6F87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3" creationId="{18A6E909-2A59-09B6-BE45-B84F17FA05D2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4" creationId="{5089BAD1-AA50-304A-EDD5-0A27EBC6CD77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5" creationId="{E8E80A25-7A7E-4E55-38D6-27270F7BE2FC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6" creationId="{0DF6D9F6-F17D-A64F-98D3-775C4D943FCF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7" creationId="{2CE8C389-CB2C-253C-B169-ED983DC0D5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8" creationId="{009202A6-CE8A-38A4-2CF8-48462AF8177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29" creationId="{929D3EA2-8B48-3978-0124-85E50FBED6F8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0" creationId="{445CB0FC-C0B6-9F37-E21C-7E30F5798DD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1" creationId="{C59755A6-7B41-AF2D-BC06-E63A3E25FFB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2" creationId="{EF28EE37-111D-572D-E325-E6289B0FC831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3" creationId="{247CB08A-2963-DA48-A7CF-7FC7933B703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4" creationId="{87A859A4-9067-02E8-3040-4B9BF6A5720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5" creationId="{2030724C-AEE4-B9D4-9AE7-3BAF6BFE710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5" creationId="{85DAC9D5-AF4C-9699-1805-899FE6D1A8F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6" creationId="{3527367B-6283-A42D-4644-1C46A558E0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6" creationId="{CC40E713-6DB1-C98C-48E7-BC096EEDAC2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7" creationId="{4ACBE393-73A7-23A3-A527-EE67B54555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8" creationId="{E34197B3-D0F3-F400-E60D-1E91061FCA9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39" creationId="{8C943AE4-A881-8C49-ED44-6B750796B552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0" creationId="{515D00C3-D0E6-DE95-EAE1-4478668BFAD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1" creationId="{386BEDE2-F2AB-8EC1-E5EC-F2997FEB2F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2" creationId="{AB79B4BA-62CD-F65D-901F-8A26A7758A6C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3" creationId="{77DACFCF-0412-BC5E-6057-4A23335AAC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11:49.080" v="5997"/>
          <ac:spMkLst>
            <pc:docMk/>
            <pc:sldMk cId="1838016694" sldId="336"/>
            <ac:spMk id="44" creationId="{0CB015FB-6567-9C04-B8C4-2A842309A155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44.973" v="4003" actId="478"/>
          <ac:spMkLst>
            <pc:docMk/>
            <pc:sldMk cId="1838016694" sldId="336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44.973" v="4003" actId="478"/>
          <ac:cxnSpMkLst>
            <pc:docMk/>
            <pc:sldMk cId="1838016694" sldId="336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36:49.295" v="7069" actId="2696"/>
        <pc:sldMkLst>
          <pc:docMk/>
          <pc:sldMk cId="439258807" sldId="337"/>
        </pc:sldMkLst>
      </pc:sldChg>
      <pc:sldChg chg="add">
        <pc:chgData name="Chuck Tomasi" userId="79514c44-a18e-4aaa-84b1-18f74099d6b1" providerId="ADAL" clId="{083A307A-D291-B540-A7C7-5367A19BD4E1}" dt="2023-02-03T00:36:56.135" v="7070"/>
        <pc:sldMkLst>
          <pc:docMk/>
          <pc:sldMk cId="2220773346" sldId="337"/>
        </pc:sldMkLst>
      </pc:sldChg>
      <pc:sldChg chg="addSp delSp modSp add del mod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277069251" sldId="337"/>
        </pc:sldMkLst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" creationId="{3927D5BC-C87A-B182-59FC-11ED5835FB5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" creationId="{7176741C-F41B-EE7C-A99F-F5A3864E97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40.002" v="4002" actId="20577"/>
          <ac:spMkLst>
            <pc:docMk/>
            <pc:sldMk cId="4277069251" sldId="337"/>
            <ac:spMk id="4" creationId="{71E62F05-5635-B166-22B6-B6CF464DC6B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5" creationId="{8514A332-55E3-964C-4497-32FA6994412F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6" creationId="{BFFFAF27-3A7C-A111-E46C-AE8703F5A9B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7" creationId="{1FD44BC6-C1B4-8178-F0FD-F735813385A7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8" creationId="{7D9BDE61-0995-132A-17F7-3EA88395CC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9" creationId="{8D2A8FA0-B7EB-DAB9-2A9B-4337A53DACF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0" creationId="{F707A5A0-6FA4-B2AE-CC20-65F743F2067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1" creationId="{CAB33BB4-D859-EC31-9FDF-DE8C58C0CE3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2" creationId="{AF26DCD8-E70D-872A-0371-BEEF1627F54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3" creationId="{8E2247E5-756E-650C-5C22-F27513CD047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4" creationId="{767321C1-848C-CBE9-2D85-C120F415041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5" creationId="{FA0704EA-3323-AF12-CB58-A1DBE686F62C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6" creationId="{8BB4E26A-0D6A-8260-DE66-9A2CEF41B44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7" creationId="{5FAD29E5-4518-B090-30CE-CB9A1F1BE3E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8" creationId="{46162E21-060B-6A20-C915-04A49C38BAE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19" creationId="{1AECC7F8-82A1-6DA3-8EC2-6A45AEDE21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0" creationId="{B382DDDA-2386-9683-C6B1-B4DD715425C2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1" creationId="{8479F27F-92AC-86C0-B1CD-A5E16BAD847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2" creationId="{D2891C94-1DE6-4BD2-99F6-6E50CE9CB0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3" creationId="{1CBE48E9-1520-E88E-F2D4-E08F6E5D800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3" creationId="{D2940B32-E184-F84E-5A41-FBC0CC45834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4" creationId="{AFA17996-C04D-49A9-00A2-12FA08D9B30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4" creationId="{F39CDB22-9017-B82B-4845-E3BBB66E510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5" creationId="{45348797-E393-DFB3-594C-7C339946FA97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6" creationId="{862BDCED-5D51-8F9E-ADCE-2B4BB7F4F2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7" creationId="{258E90EA-B613-14E6-B034-6E2CC58860F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8" creationId="{12B968C9-CC56-57E8-FFF3-341046F4F76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29" creationId="{1EFB333B-B152-D33B-31AA-4717B534599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0" creationId="{78483F2F-9D58-B809-4768-E992A216580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1" creationId="{81C3A172-9AA1-0227-12E1-4B995E2E86D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2" creationId="{ACBE3CB4-A1E4-61D4-31A8-9026C48DD0D9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2" creationId="{EADE4091-AC38-D995-D904-EEE7806EC53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3" creationId="{0CCED76F-DE4E-7C52-974F-A7675511C1F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4" creationId="{1CC5628B-EB0C-711E-1D66-81CF54E7A57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5" creationId="{9CB5EE17-9DD5-390E-0131-9E9B24C4C55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6" creationId="{13B6182F-9B64-2B58-5499-0B2D18A122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7" creationId="{826EC306-0D77-3E79-2435-9F5E66F3659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8" creationId="{E56CED66-482B-402E-D5C9-63EC5D66A7D8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39" creationId="{1D90D9A7-6B71-788E-AD48-406DAAB172D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0" creationId="{241C48A4-6027-E332-98CA-1D4C0149B309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1" creationId="{AC808D6D-9568-4286-619E-F91FE3DEA075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2" creationId="{C35FDBC0-CEE5-8B1F-3EC9-1C0469268F8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2" creationId="{F93B1B3C-B69A-F288-4E9C-B2AC6A60AABB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3" creationId="{2A937B01-B321-4364-2967-B7226DFA6E02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3" creationId="{C1605C3F-3BAC-E32F-9A8B-BDE27543962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35:47.921" v="7066"/>
          <ac:spMkLst>
            <pc:docMk/>
            <pc:sldMk cId="4277069251" sldId="337"/>
            <ac:spMk id="44" creationId="{639116E2-895C-BBF0-26FE-16380B4DDEA5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29.544" v="3987" actId="478"/>
          <ac:spMkLst>
            <pc:docMk/>
            <pc:sldMk cId="4277069251" sldId="337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29.544" v="3987" actId="478"/>
          <ac:cxnSpMkLst>
            <pc:docMk/>
            <pc:sldMk cId="4277069251" sldId="337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00:54:10.152" v="7683" actId="2696"/>
        <pc:sldMkLst>
          <pc:docMk/>
          <pc:sldMk cId="215094481" sldId="338"/>
        </pc:sldMkLst>
      </pc:sldChg>
      <pc:sldChg chg="add">
        <pc:chgData name="Chuck Tomasi" userId="79514c44-a18e-4aaa-84b1-18f74099d6b1" providerId="ADAL" clId="{083A307A-D291-B540-A7C7-5367A19BD4E1}" dt="2023-02-03T00:54:14.600" v="7684"/>
        <pc:sldMkLst>
          <pc:docMk/>
          <pc:sldMk cId="504939766" sldId="338"/>
        </pc:sldMkLst>
      </pc:sldChg>
      <pc:sldChg chg="addSp delSp modSp add del mod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1462610843" sldId="338"/>
        </pc:sldMkLst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" creationId="{0E3F28C8-5B66-5CB3-2F85-EAF469BA21E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" creationId="{B992AF21-AB80-BFD9-04C2-3D9A0029F04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24.299" v="3986" actId="20577"/>
          <ac:spMkLst>
            <pc:docMk/>
            <pc:sldMk cId="1462610843" sldId="338"/>
            <ac:spMk id="4" creationId="{9EC24531-2CE9-193A-5BA6-8E4183D46C4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5" creationId="{0966BD1E-1219-64C2-1BF9-29DF3FD7CF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6" creationId="{6D6AAA56-D505-FF55-B763-2EE202C78B7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7" creationId="{6D541CDB-57BE-F518-32EE-55755DB2A33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8" creationId="{7D9045D2-BF87-3AC6-46C5-D60B0DD312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9" creationId="{347FF70F-8940-8EA0-52F5-2C870F1A5E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0" creationId="{51790392-5D15-5EAE-1820-C6DF45CDA25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1" creationId="{3D2BE15D-6807-8A63-AE40-75FF904BE4D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2" creationId="{32342573-DF5C-2921-2F58-5EE0DC9E08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3" creationId="{25FB1672-E376-2763-2828-2F716676487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4" creationId="{40216FE0-E9CE-49F9-EA88-33C187B799E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5" creationId="{B9A623E2-BE05-20A8-AD77-D6CBAEE5A2D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6" creationId="{6CA19299-F286-12D2-0220-DDFEF8E17BF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7" creationId="{EA5AE4BF-696C-15E4-1FDC-EC575A12F2E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8" creationId="{F47F5BFD-A347-4E78-4B8A-F1F6E1AF16F8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8" creationId="{F516D107-F6EB-9007-D671-FA6974E2E4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19" creationId="{93B57A96-AA11-25EC-3D35-12CF1C11CC9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0" creationId="{3539B98A-016C-FF0B-8128-0B5BB37553B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0" creationId="{5460DBEA-A480-6A99-9297-F20B643AD0C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1" creationId="{439F4382-363B-921D-19EE-CB7BEADFA8B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2" creationId="{39E934B1-87A5-1C7A-194F-A2BF7921D66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2" creationId="{F784E56D-87CF-D8AE-20B9-CC6E2DEF01F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3" creationId="{16224CF4-5E30-E646-4340-D1A39F5EE9D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4" creationId="{73CEF01E-FCDA-CA75-204C-0BC900E8802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5" creationId="{6FDD7CD3-05B1-93C6-7402-69BED7DD451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6" creationId="{9DE0F9E0-8DA2-E76C-61E0-72F638C0F04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7" creationId="{F82CAC65-7148-01B2-3081-D72EE45C797C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8" creationId="{8C47D6C4-AF3C-EE5B-14C8-ECCF74774D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29" creationId="{BEA37316-E11B-1290-3D13-115859DF6463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0" creationId="{7036A3F0-955D-B92A-8363-276CCE87F5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1" creationId="{A65A79E4-DDB4-F29F-5D20-3C3CAAA5DBD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2" creationId="{1B5B6544-1E1A-E8C2-5285-EB58F57680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3" creationId="{E3B0E9B4-EC02-F79E-DFEE-357180A4C41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4" creationId="{9EAE5085-6920-42E1-395D-74DD23BDCF74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4" creationId="{AC58C4F9-4411-9FDB-408F-5F751392C85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5" creationId="{D271F144-AD11-A154-1C5D-0F46CFA74376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6" creationId="{06CE7033-E355-96EB-D976-21CF3E7B0769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7" creationId="{EEC6AE23-4BD9-03F1-452F-4421DCB8D347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8" creationId="{4970CF6C-F692-865F-150E-7D913A87D62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8" creationId="{5A0F342F-37F1-6A32-6331-E688D603A3B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39" creationId="{D7080582-C5A9-1D81-D56D-ACEEF14C79FA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0" creationId="{14291E39-2CC3-2331-48F8-24B66F05DC1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0" creationId="{7DFDF0C9-0ED8-031B-EEAD-4992600DBFBF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1" creationId="{9BB3D994-4C71-22C9-43E0-B4041410784F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2" creationId="{394D2DEA-3BC6-D662-AB0F-113882757415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3" creationId="{E4EFBBCC-E74C-9624-8B79-08954FA0FD5B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4" creationId="{5FD2A915-45A1-1D2F-6281-3CB6A12E61C1}"/>
          </ac:spMkLst>
        </pc:spChg>
        <pc:spChg chg="add mod">
          <ac:chgData name="Chuck Tomasi" userId="79514c44-a18e-4aaa-84b1-18f74099d6b1" providerId="ADAL" clId="{083A307A-D291-B540-A7C7-5367A19BD4E1}" dt="2023-02-03T00:53:48.541" v="7680"/>
          <ac:spMkLst>
            <pc:docMk/>
            <pc:sldMk cId="1462610843" sldId="338"/>
            <ac:spMk id="44" creationId="{928DFA65-F031-AF3B-2D84-3C1BEB567D5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17.689" v="3973" actId="478"/>
          <ac:spMkLst>
            <pc:docMk/>
            <pc:sldMk cId="1462610843" sldId="338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17.689" v="3973" actId="478"/>
          <ac:cxnSpMkLst>
            <pc:docMk/>
            <pc:sldMk cId="1462610843" sldId="338"/>
            <ac:cxnSpMk id="17" creationId="{4F56CEF5-D420-3FB8-08E0-A61AF27E0697}"/>
          </ac:cxnSpMkLst>
        </pc:cxnChg>
      </pc:sldChg>
      <pc:sldChg chg="addSp delSp modSp add del mod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468705961" sldId="339"/>
        </pc:sldMkLst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" creationId="{62727C95-DDE0-3A48-2391-DC4A0FEDF31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" creationId="{8D865BF6-B373-80FD-F81F-4E886444BCF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" creationId="{227AD6DB-D702-6F85-D9DA-76A7F1F530A7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" creationId="{FC8D1B9B-251E-4BBB-6A98-1D63E0DC7800}"/>
          </ac:spMkLst>
        </pc:spChg>
        <pc:spChg chg="add mod">
          <ac:chgData name="Chuck Tomasi" userId="79514c44-a18e-4aaa-84b1-18f74099d6b1" providerId="ADAL" clId="{083A307A-D291-B540-A7C7-5367A19BD4E1}" dt="2023-02-02T03:31:09.352" v="3972" actId="20577"/>
          <ac:spMkLst>
            <pc:docMk/>
            <pc:sldMk cId="468705961" sldId="339"/>
            <ac:spMk id="4" creationId="{41334374-982C-5BB1-4EEE-3F72F7EF3BF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5" creationId="{6D26403B-E505-6BA1-AF3D-79C65D571B6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6" creationId="{CF31C66F-F439-E480-F0B0-E792486ADA3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7" creationId="{3BCBBA49-3228-5314-450D-F86760833B5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8" creationId="{749B51D9-0349-FD0E-0615-5D26356BB4F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9" creationId="{C5D64E57-57BB-C7C6-7978-D46D49D5C10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0" creationId="{6C18B648-BC2B-0A02-4BD9-B7E2AB24ED5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1" creationId="{6E32E500-396F-4B4A-8E78-E125039C026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2" creationId="{3ED141B1-FE42-B172-C5A9-C71CDF3243C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3" creationId="{22365558-E417-6B4A-D630-B724901FCF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4" creationId="{8C7DBD69-4F01-CA5F-2EB1-C6E1ED6D0AF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5" creationId="{8CA426FF-5D3A-19B3-93EE-938F55486E5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6" creationId="{8F277091-89A0-CC89-8812-7F394A8455D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7" creationId="{CFB6C01A-6CBF-CFB2-A911-F840374CFCE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8" creationId="{72BE584C-98E1-EB30-EFC5-64BA3CC3A0A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8" creationId="{F47F5BFD-A347-4E78-4B8A-F1F6E1AF16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19" creationId="{0D39987B-9143-41C4-BC72-F95DC8441D41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19" creationId="{A6AB5A88-A01F-87C7-11B5-480C591A95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0" creationId="{27FB0CEE-ACBD-B0F8-ABEF-D931B16CCC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0" creationId="{5460DBEA-A480-6A99-9297-F20B643AD0C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1" creationId="{87779E95-FF36-582A-18E6-14CEC84C0ED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1" creationId="{B6A45667-3A6E-89DE-EA26-8E2EE90CAE1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2" creationId="{966D03EF-0B5E-B41A-87E0-0E7754219C6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2" creationId="{F784E56D-87CF-D8AE-20B9-CC6E2DEF01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3" creationId="{D2940B32-E184-F84E-5A41-FBC0CC458342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3" creationId="{FDEB2A21-2A00-963D-6D2D-48CD8484C9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4" creationId="{38B64C98-0B91-4CB3-3787-1AE6BAC0DFB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4" creationId="{AFA17996-C04D-49A9-00A2-12FA08D9B30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5" creationId="{061DD4E9-9E63-BC16-E3CB-5F10CAC54BD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5" creationId="{3C15541A-00D4-994E-F98E-06372E9436D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6" creationId="{4E403E2B-DF59-2CD8-95B1-2D6434B2E089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6" creationId="{AA4EE399-4F77-CDEA-E60C-7F84AD8F1F6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7" creationId="{F48C0FC5-7420-9C80-51A3-86D4815734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7" creationId="{F9C98606-882E-4C01-F456-726890C3319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8" creationId="{7ACACBC6-1C59-1BEB-93F1-F8E6EFCB1D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8" creationId="{FC03BFD3-0D0A-3F0F-11FA-4F417DA18D4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29" creationId="{0C8F3521-7793-19CA-B814-D6998516E0B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29" creationId="{E7224A2F-A89E-CE05-D9BF-16A027E450B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0" creationId="{9D04989D-A661-A4FD-954E-7883A3D6FCC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0" creationId="{AB431C8C-DEDF-4A32-2843-A28ECD18578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1" creationId="{47FB8725-A156-385A-7712-83B4AB708FC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1" creationId="{C2E1D807-37D2-D974-E18A-59C933CF06E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2" creationId="{60B2B815-AEB2-79A3-8196-933A4C04B44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2" creationId="{ACBE3CB4-A1E4-61D4-31A8-9026C48DD0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3" creationId="{A25156EC-8111-B3F4-3BA3-CF97070E74F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3" creationId="{A828F54A-A880-3692-E35B-78F015905E44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4" creationId="{8397597C-F1A5-0350-B89B-E5D609810DAF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4" creationId="{9EAE5085-6920-42E1-395D-74DD23BDCF7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5" creationId="{85DAC9D5-AF4C-9699-1805-899FE6D1A8F5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5" creationId="{B2F15AE5-8599-FB99-A676-D79B2CE87D57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6" creationId="{038517DF-85E5-5B43-14B3-9CCC28EAB36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6" creationId="{3527367B-6283-A42D-4644-1C46A558E0D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7" creationId="{15897F5D-745B-29CD-F919-263F440B7E6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7" creationId="{CF4903FC-19C3-5296-E98A-BCCD04468D0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8" creationId="{5A0F342F-37F1-6A32-6331-E688D603A3B3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8" creationId="{752E9083-4250-2F0C-98BB-1F10A54BF53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39" creationId="{89373DF8-0D53-9077-9952-B48B295EDDDA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39" creationId="{99918470-3AD0-459E-44CA-4FF59A748C3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0" creationId="{7DFDF0C9-0ED8-031B-EEAD-4992600DBFBF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0" creationId="{F28DDE36-91E7-F251-3CB1-DB61104DA2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1" creationId="{5D5A5340-6F05-7C49-43D4-108A38726FD9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1" creationId="{7D358677-E1A2-524F-2E79-FFD9C7E31340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2" creationId="{5D0746BF-8655-2987-A4F5-0A8D743DF0D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2" creationId="{F93B1B3C-B69A-F288-4E9C-B2AC6A60AABB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3" creationId="{C1605C3F-3BAC-E32F-9A8B-BDE27543962E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3" creationId="{DB30DD15-E57D-D8C0-1BFE-DC4A22E39F4B}"/>
          </ac:spMkLst>
        </pc:spChg>
        <pc:spChg chg="add mod">
          <ac:chgData name="Chuck Tomasi" userId="79514c44-a18e-4aaa-84b1-18f74099d6b1" providerId="ADAL" clId="{083A307A-D291-B540-A7C7-5367A19BD4E1}" dt="2023-02-03T13:46:09.771" v="8241"/>
          <ac:spMkLst>
            <pc:docMk/>
            <pc:sldMk cId="468705961" sldId="339"/>
            <ac:spMk id="44" creationId="{3F76F1B8-37A5-EB60-BD16-01861A7B4475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4" creationId="{5FD2A915-45A1-1D2F-6281-3CB6A12E61C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5" creationId="{15446A6E-A9B5-49F9-D68D-EE12A7F3902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6" creationId="{CC9862E8-1AC0-D7FB-5A79-E4708624377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7" creationId="{283FE797-4F65-8F85-24CD-C97BB7FC7DCA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8" creationId="{0272E405-E2EF-3022-03CB-AA7AAEF081A0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49" creationId="{D8FC3558-088C-0037-AC92-13CC325A006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0" creationId="{940F28F3-9468-08B8-831D-D78FB4613CF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1" creationId="{774306F0-A7A6-1481-AAFB-92AD6350E643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2" creationId="{08C794ED-99AA-2375-9498-211C3072D2F8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3" creationId="{894AC580-EAB3-3D35-D181-8B5A6A927DC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4" creationId="{E6592DF2-2582-E2A1-B32F-B5D1BE862911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5" creationId="{6B53C44F-A5A9-59A8-8117-8CB79D51A304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6" creationId="{8CC579CB-93C9-C117-51EE-4A306AD099DD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7" creationId="{B5819B55-A796-BD98-5CB8-EBB8429A983E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8" creationId="{CA2E2DFB-D0DF-B481-28D9-11C364DF9916}"/>
          </ac:spMkLst>
        </pc:spChg>
        <pc:spChg chg="del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59" creationId="{8B5D643F-D2A9-2FEA-50D9-0C37C353BCB6}"/>
          </ac:spMkLst>
        </pc:spChg>
        <pc:spChg chg="del mod">
          <ac:chgData name="Chuck Tomasi" userId="79514c44-a18e-4aaa-84b1-18f74099d6b1" providerId="ADAL" clId="{083A307A-D291-B540-A7C7-5367A19BD4E1}" dt="2023-02-02T03:31:02.837" v="3958" actId="478"/>
          <ac:spMkLst>
            <pc:docMk/>
            <pc:sldMk cId="468705961" sldId="339"/>
            <ac:spMk id="60" creationId="{C88C7801-B071-F82C-C7E7-208AD8D89F9F}"/>
          </ac:spMkLst>
        </pc:sp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5" creationId="{816ACE29-E3BD-40CA-59A0-B42068A567CE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6" creationId="{38B24327-B88B-211B-C583-37F76BE1B4D0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7" creationId="{D95FF1CE-A655-C318-2F09-877C55AA3D7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8" creationId="{76CE2958-5C24-7976-E3BA-C1D9DFB7AA6C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9" creationId="{4EDDDD25-9013-B400-D10C-C49F1764912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0" creationId="{9B4C32EE-846B-550B-4901-882E962DB97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1" creationId="{5F9A1094-2CC7-3DE4-2D55-458313689E15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2" creationId="{903403C7-E6AD-DC3C-689C-6772D926EFB8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3" creationId="{AC8E1ED3-1966-80EC-44B0-BB81D388FB09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4" creationId="{C740E007-CE4E-8108-AA16-CC2C213A8AE1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5" creationId="{DE67CBFF-EE89-B765-4702-F8FCEAF98842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6" creationId="{7932D44F-D6D7-4ADD-808A-55499B887E27}"/>
          </ac:cxnSpMkLst>
        </pc:cxnChg>
        <pc:cxnChg chg="del">
          <ac:chgData name="Chuck Tomasi" userId="79514c44-a18e-4aaa-84b1-18f74099d6b1" providerId="ADAL" clId="{083A307A-D291-B540-A7C7-5367A19BD4E1}" dt="2023-02-02T03:31:02.837" v="3958" actId="478"/>
          <ac:cxnSpMkLst>
            <pc:docMk/>
            <pc:sldMk cId="468705961" sldId="339"/>
            <ac:cxnSpMk id="17" creationId="{4F56CEF5-D420-3FB8-08E0-A61AF27E0697}"/>
          </ac:cxnSpMkLst>
        </pc:cxnChg>
      </pc:sldChg>
      <pc:sldChg chg="add del">
        <pc:chgData name="Chuck Tomasi" userId="79514c44-a18e-4aaa-84b1-18f74099d6b1" providerId="ADAL" clId="{083A307A-D291-B540-A7C7-5367A19BD4E1}" dt="2023-02-03T13:46:50.021" v="8244" actId="2696"/>
        <pc:sldMkLst>
          <pc:docMk/>
          <pc:sldMk cId="734597755" sldId="339"/>
        </pc:sldMkLst>
      </pc:sldChg>
      <pc:sldChg chg="add">
        <pc:chgData name="Chuck Tomasi" userId="79514c44-a18e-4aaa-84b1-18f74099d6b1" providerId="ADAL" clId="{083A307A-D291-B540-A7C7-5367A19BD4E1}" dt="2023-02-03T13:46:55.988" v="8245"/>
        <pc:sldMkLst>
          <pc:docMk/>
          <pc:sldMk cId="1703268982" sldId="339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95239" sldId="34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48995025" sldId="340"/>
        </pc:sldMkLst>
        <pc:spChg chg="mod ord">
          <ac:chgData name="Chuck Tomasi" userId="79514c44-a18e-4aaa-84b1-18f74099d6b1" providerId="ADAL" clId="{083A307A-D291-B540-A7C7-5367A19BD4E1}" dt="2023-02-02T03:33:34.992" v="4048" actId="700"/>
          <ac:spMkLst>
            <pc:docMk/>
            <pc:sldMk cId="448995025" sldId="34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4085703" sldId="34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04723074" sldId="34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04723074" sldId="34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989045367" sldId="34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78347859" sldId="34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78347859" sldId="34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217570409" sldId="34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99665968" sldId="34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99665968" sldId="343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38423359" sldId="34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38423359" sldId="34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36476625" sldId="34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0085979" sldId="34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0085979" sldId="34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35594596" sldId="345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63054099" sldId="34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097071918" sldId="34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097071918" sldId="34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37794594" sldId="34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37794594" sldId="34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51281656" sldId="347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50869936" sldId="348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19929611" sldId="34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19929611" sldId="34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2049066" sldId="34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92935280" sldId="34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92935280" sldId="349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038770541" sldId="35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038770541" sldId="35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370433109" sldId="35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64585343" sldId="35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64585343" sldId="351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4303658" sldId="35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75772750" sldId="35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75772750" sldId="35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259943061" sldId="35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934156370" sldId="35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934156370" sldId="35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246404060" sldId="353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69754793" sldId="354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19460924" sldId="35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19460924" sldId="35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407451636" sldId="35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274698770" sldId="35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274698770" sldId="35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182644924" sldId="35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84283021" sldId="35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84283021" sldId="356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189570657" sldId="35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189570657" sldId="357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25674804" sldId="35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543427379" sldId="35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543427379" sldId="35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851381571" sldId="35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646865502" sldId="35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23885994" sldId="35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23885994" sldId="359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069699383" sldId="360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76481540" sldId="360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76481540" sldId="360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513827831" sldId="361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876952789" sldId="361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876952789" sldId="361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1482355892" sldId="362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1482355892" sldId="362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374895111" sldId="362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4072503805" sldId="363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4072503805" sldId="363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95179021" sldId="363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652274318" sldId="364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652274318" sldId="364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3813901509" sldId="364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386160300" sldId="365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25684163" sldId="365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25684163" sldId="365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56626656" sldId="366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334293919" sldId="366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334293919" sldId="366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402841487" sldId="367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242618505" sldId="367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242618505" sldId="367"/>
            <ac:spMk id="7" creationId="{742492E0-20A5-FA61-4506-C0899DAF2C45}"/>
          </ac:spMkLst>
        </pc:spChg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2030823196" sldId="368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2030823196" sldId="368"/>
            <ac:spMk id="7" creationId="{742492E0-20A5-FA61-4506-C0899DAF2C45}"/>
          </ac:spMkLst>
        </pc:spChg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2449280082" sldId="368"/>
        </pc:sldMkLst>
      </pc:sldChg>
      <pc:sldChg chg="add">
        <pc:chgData name="Chuck Tomasi" userId="79514c44-a18e-4aaa-84b1-18f74099d6b1" providerId="ADAL" clId="{083A307A-D291-B540-A7C7-5367A19BD4E1}" dt="2023-02-02T03:39:28" v="4086"/>
        <pc:sldMkLst>
          <pc:docMk/>
          <pc:sldMk cId="1723717800" sldId="369"/>
        </pc:sldMkLst>
      </pc:sldChg>
      <pc:sldChg chg="modSp add del mod modClrScheme chgLayout">
        <pc:chgData name="Chuck Tomasi" userId="79514c44-a18e-4aaa-84b1-18f74099d6b1" providerId="ADAL" clId="{083A307A-D291-B540-A7C7-5367A19BD4E1}" dt="2023-02-02T03:39:23.345" v="4085" actId="2696"/>
        <pc:sldMkLst>
          <pc:docMk/>
          <pc:sldMk cId="3926931662" sldId="369"/>
        </pc:sldMkLst>
        <pc:spChg chg="mod ord">
          <ac:chgData name="Chuck Tomasi" userId="79514c44-a18e-4aaa-84b1-18f74099d6b1" providerId="ADAL" clId="{083A307A-D291-B540-A7C7-5367A19BD4E1}" dt="2023-02-02T03:33:54.964" v="4049" actId="700"/>
          <ac:spMkLst>
            <pc:docMk/>
            <pc:sldMk cId="3926931662" sldId="369"/>
            <ac:spMk id="7" creationId="{742492E0-20A5-FA61-4506-C0899DAF2C45}"/>
          </ac:spMkLst>
        </pc:spChg>
      </pc:sldChg>
      <pc:sldChg chg="modSp add mod modClrScheme chgLayout">
        <pc:chgData name="Chuck Tomasi" userId="79514c44-a18e-4aaa-84b1-18f74099d6b1" providerId="ADAL" clId="{083A307A-D291-B540-A7C7-5367A19BD4E1}" dt="2023-02-03T20:22:49.402" v="9653" actId="700"/>
        <pc:sldMkLst>
          <pc:docMk/>
          <pc:sldMk cId="3145479613" sldId="370"/>
        </pc:sldMkLst>
        <pc:spChg chg="mod ord">
          <ac:chgData name="Chuck Tomasi" userId="79514c44-a18e-4aaa-84b1-18f74099d6b1" providerId="ADAL" clId="{083A307A-D291-B540-A7C7-5367A19BD4E1}" dt="2023-02-03T20:22:49.402" v="9653" actId="700"/>
          <ac:spMkLst>
            <pc:docMk/>
            <pc:sldMk cId="3145479613" sldId="370"/>
            <ac:spMk id="3" creationId="{F1DAE1BB-28E3-4759-67E1-4D5D59B882BC}"/>
          </ac:spMkLst>
        </pc:spChg>
      </pc:sldChg>
      <pc:sldChg chg="addSp delSp modSp new del mod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3990716449" sldId="370"/>
        </pc:sldMkLst>
        <pc:spChg chg="del">
          <ac:chgData name="Chuck Tomasi" userId="79514c44-a18e-4aaa-84b1-18f74099d6b1" providerId="ADAL" clId="{083A307A-D291-B540-A7C7-5367A19BD4E1}" dt="2023-02-02T02:09:28.182" v="1315" actId="700"/>
          <ac:spMkLst>
            <pc:docMk/>
            <pc:sldMk cId="3990716449" sldId="370"/>
            <ac:spMk id="2" creationId="{3645D187-FB0C-7329-A757-343E18A0977D}"/>
          </ac:spMkLst>
        </pc:spChg>
        <pc:spChg chg="add mod ord">
          <ac:chgData name="Chuck Tomasi" userId="79514c44-a18e-4aaa-84b1-18f74099d6b1" providerId="ADAL" clId="{083A307A-D291-B540-A7C7-5367A19BD4E1}" dt="2023-02-02T02:09:33.791" v="1327" actId="20577"/>
          <ac:spMkLst>
            <pc:docMk/>
            <pc:sldMk cId="3990716449" sldId="370"/>
            <ac:spMk id="3" creationId="{F1DAE1BB-28E3-4759-67E1-4D5D59B882B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" creationId="{D695F788-9DA4-D194-61A8-535BA5B39B8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5" creationId="{D879BECE-0376-ED4C-41BC-E47B5F0C3B6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6" creationId="{65F75970-2418-6C83-1015-FD1AC1411614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7" creationId="{A8CFD603-20F6-1A8E-166D-77F4B3C67C4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8" creationId="{74044D5B-138B-29B3-1B76-12B21C9012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9" creationId="{FB468F4D-1A01-242F-3DA5-23A5713F64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0" creationId="{3EE580CC-FCFB-E54E-2BCC-6B4CF6ADFF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1" creationId="{D64554F0-7CB2-1EE0-D617-AE16FAEBB36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2" creationId="{C6EAD795-9A0E-969C-9E56-04E77697C52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3" creationId="{C63D3378-31F2-DCDF-1CDC-8CD78EF5211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4" creationId="{18908F5C-A035-D56A-FB23-4AA561DB05E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5" creationId="{820C9ED1-6E0F-FEAA-05E4-EACAE9E0F49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6" creationId="{15CE66E6-924A-65F3-4974-B55E36DDF89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7" creationId="{7B688062-49C5-CF7D-4B66-0161EF11426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8" creationId="{A017A187-90D6-17F4-FA58-D61929660A50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19" creationId="{7195CCC9-FF08-ACD0-6BB1-CC2B3852EFB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0" creationId="{4AF2A0FA-AAC1-9ED3-853C-6E00AF8E0C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1" creationId="{E99C9570-0245-2E3C-96DA-7A1A3781396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2" creationId="{7E401080-49FC-6790-EC35-43DB946CD06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3" creationId="{55934A03-6D83-29CC-9F89-41F1539D5DC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4" creationId="{DE9C820D-6802-C2C6-4DFA-7D784BC6C03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5" creationId="{42D70965-DB3C-C2AF-DCFF-D24148DB30E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6" creationId="{CBD194F1-7AC8-71EF-22F7-0478BF588E7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7" creationId="{5E17302E-02DC-2610-8C3F-95C0C1E70E86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8" creationId="{EE15744D-6142-CF43-1CA6-2A74BF20915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29" creationId="{F2532436-E1B5-8DBE-A3CE-5561EC8C2ED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0" creationId="{43B79EAA-2F51-9AED-0A5E-728356B94CA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1" creationId="{EBA76504-112C-C55D-407B-BF5B48FD2A41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2" creationId="{975B8F56-D42B-C35C-BA4B-D3014B58EAF5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3" creationId="{81F215AC-1273-2EEB-2C6B-97E0CE3541EC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4" creationId="{15A00FEB-9B15-B727-AA81-D164ED4D6308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5" creationId="{BDEAA20E-4FEC-FF9E-2A7E-EFF5FC42F6B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6" creationId="{AC435EAD-145C-70AD-23D7-C8383E5894E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7" creationId="{315A677F-A823-7E30-3EE6-68AABA4A5F0F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8" creationId="{D2DB8B95-BB60-046F-972B-D06E45E56FCD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39" creationId="{286396C6-777F-9FE6-ACB9-AFE6A360EF8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0" creationId="{D5C718AE-F0F3-8233-3194-0B89E0EFE482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1" creationId="{D2C6825B-81A7-1AE6-753F-77FBC35B85F7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2" creationId="{1E70E009-2C91-A8A7-DE68-AFAB3925F3CA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3" creationId="{378EA704-77C5-A9F7-8730-FC73233CE753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4" creationId="{6F477F4D-F4EE-AE98-2BC5-92B3622D5C6B}"/>
          </ac:spMkLst>
        </pc:spChg>
        <pc:spChg chg="add mod">
          <ac:chgData name="Chuck Tomasi" userId="79514c44-a18e-4aaa-84b1-18f74099d6b1" providerId="ADAL" clId="{083A307A-D291-B540-A7C7-5367A19BD4E1}" dt="2023-02-02T02:30:09.077" v="1949"/>
          <ac:spMkLst>
            <pc:docMk/>
            <pc:sldMk cId="3990716449" sldId="370"/>
            <ac:spMk id="45" creationId="{6070246B-7594-3F89-1A40-00429663407C}"/>
          </ac:spMkLst>
        </pc:spChg>
      </pc:sldChg>
      <pc:sldChg chg="addSp modSp add">
        <pc:chgData name="Chuck Tomasi" userId="79514c44-a18e-4aaa-84b1-18f74099d6b1" providerId="ADAL" clId="{083A307A-D291-B540-A7C7-5367A19BD4E1}" dt="2023-02-02T02:45:50.593" v="2506"/>
        <pc:sldMkLst>
          <pc:docMk/>
          <pc:sldMk cId="2255346926" sldId="371"/>
        </pc:sldMkLst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" creationId="{A729666D-1CF8-C084-A5DB-6FB6333B6BA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" creationId="{6203073B-3237-799A-8198-766AA3A89E9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5" creationId="{562AA10A-4187-2A21-076E-AA22FC59B40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6" creationId="{EBCB66B6-C11D-AC62-68D9-AC24A19EAE4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7" creationId="{BBEE2186-3B0A-E97E-6C3A-76675CCBFE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8" creationId="{58504715-CBCC-080E-AC95-D312FA29B3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9" creationId="{72042ED0-9A15-7CAA-9479-3037E14EEDB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0" creationId="{DA911B19-35E9-E45E-BD90-BBF3C76956F7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1" creationId="{4902EABD-B379-44B0-922B-A43B3196C27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2" creationId="{FB7D182A-F8ED-C0F1-3E46-41FBCFA11A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3" creationId="{4468199D-C52B-3F14-1F04-3283A146BA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4" creationId="{7A0721C7-D781-8E9C-0FC7-DD322688DC1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5" creationId="{7AE186F7-9798-A89B-F8F4-9F36BD7108EA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6" creationId="{D2E04DD4-25C0-2368-5DB7-FB75F452A38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7" creationId="{D316707D-D18B-BF09-B6B0-7FFFFC41B786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8" creationId="{7940B723-2F6E-F506-9447-66DDD194A6DC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19" creationId="{E46A3BDD-3CCF-6E2C-EF8E-D7BB3F48C124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0" creationId="{870EC27C-CA68-3504-564E-05263F30C738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1" creationId="{838192D1-7084-32D3-23AB-3B9C649F0AE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2" creationId="{32CE506C-76D4-CCA3-7484-8D66D32ACF3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3" creationId="{679DE9FB-2B20-3209-D7E7-423C95B770E1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4" creationId="{4CB99DCB-5286-A5CF-FA3B-422C8AD46A5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5" creationId="{149E06BB-498A-C817-92C4-21B171FC926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6" creationId="{24530135-60AF-C2E7-67F6-F04DB4A061C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7" creationId="{363F4DC9-B2D6-A031-0B72-8FC74FF5786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8" creationId="{4C1FA68F-3D44-4000-5D95-B071E25970E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29" creationId="{7025AC78-E6DE-4388-5EC0-1B98BACA5DD9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0" creationId="{26A5519F-9DD1-E9E3-4226-F19FB0D9703E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1" creationId="{3995A959-2184-65C0-9572-61C20825879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2" creationId="{AB8CB9AA-B2BA-61EB-2CD6-2553719A87CD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3" creationId="{31B0B49D-6C73-E70A-B489-87F9CC925475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4" creationId="{44944B96-DB91-12C8-34F3-5BBECE7E41F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5" creationId="{474F0AD6-3B85-0922-9D63-CEB85EC9ADD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6" creationId="{783D62C4-260C-BC55-A108-D6EFB40F9AC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7" creationId="{8928B1A9-1843-D504-101E-712D81BA97F2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8" creationId="{C7EE3FE2-7CEB-68FD-D305-FBF694D0B38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39" creationId="{74228F67-E169-E82A-3032-6DD9D244E3F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0" creationId="{F790DB33-D047-D109-9DC7-79551DD2D1E3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1" creationId="{C22E72F7-DFDA-3F02-AE6C-DF74C1C131EB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2" creationId="{315D188D-1722-E75A-EC38-955BB3F3CA00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3" creationId="{05C5BC1D-0F4F-C9E5-9ECE-975EA9297C4F}"/>
          </ac:spMkLst>
        </pc:spChg>
        <pc:spChg chg="add mod">
          <ac:chgData name="Chuck Tomasi" userId="79514c44-a18e-4aaa-84b1-18f74099d6b1" providerId="ADAL" clId="{083A307A-D291-B540-A7C7-5367A19BD4E1}" dt="2023-02-02T02:45:50.593" v="2506"/>
          <ac:spMkLst>
            <pc:docMk/>
            <pc:sldMk cId="2255346926" sldId="371"/>
            <ac:spMk id="44" creationId="{131F76A9-C1FC-9FC7-5AB1-C0B9FDD4CAEE}"/>
          </ac:spMkLst>
        </pc:spChg>
      </pc:sldChg>
      <pc:sldChg chg="modSp add del mod">
        <pc:chgData name="Chuck Tomasi" userId="79514c44-a18e-4aaa-84b1-18f74099d6b1" providerId="ADAL" clId="{083A307A-D291-B540-A7C7-5367A19BD4E1}" dt="2023-02-02T02:38:33.833" v="2472" actId="2696"/>
        <pc:sldMkLst>
          <pc:docMk/>
          <pc:sldMk cId="3667781659" sldId="371"/>
        </pc:sldMkLst>
        <pc:spChg chg="mod">
          <ac:chgData name="Chuck Tomasi" userId="79514c44-a18e-4aaa-84b1-18f74099d6b1" providerId="ADAL" clId="{083A307A-D291-B540-A7C7-5367A19BD4E1}" dt="2023-02-02T02:09:42.729" v="1336" actId="20577"/>
          <ac:spMkLst>
            <pc:docMk/>
            <pc:sldMk cId="3667781659" sldId="371"/>
            <ac:spMk id="3" creationId="{F1DAE1BB-28E3-4759-67E1-4D5D59B882BC}"/>
          </ac:spMkLst>
        </pc:spChg>
      </pc:sldChg>
      <pc:sldChg chg="addSp delSp modSp new del mod modClrScheme chgLayout">
        <pc:chgData name="Chuck Tomasi" userId="79514c44-a18e-4aaa-84b1-18f74099d6b1" providerId="ADAL" clId="{083A307A-D291-B540-A7C7-5367A19BD4E1}" dt="2023-02-02T02:37:34.273" v="2470" actId="2696"/>
        <pc:sldMkLst>
          <pc:docMk/>
          <pc:sldMk cId="787285901" sldId="372"/>
        </pc:sldMkLst>
        <pc:spChg chg="del mod ord">
          <ac:chgData name="Chuck Tomasi" userId="79514c44-a18e-4aaa-84b1-18f74099d6b1" providerId="ADAL" clId="{083A307A-D291-B540-A7C7-5367A19BD4E1}" dt="2023-02-02T02:10:05.103" v="1338" actId="700"/>
          <ac:spMkLst>
            <pc:docMk/>
            <pc:sldMk cId="787285901" sldId="372"/>
            <ac:spMk id="2" creationId="{1FCA68D6-7D0D-8267-BB6D-3536995FBB8B}"/>
          </ac:spMkLst>
        </pc:spChg>
        <pc:spChg chg="add mod ord">
          <ac:chgData name="Chuck Tomasi" userId="79514c44-a18e-4aaa-84b1-18f74099d6b1" providerId="ADAL" clId="{083A307A-D291-B540-A7C7-5367A19BD4E1}" dt="2023-02-02T02:10:32.629" v="1359" actId="20577"/>
          <ac:spMkLst>
            <pc:docMk/>
            <pc:sldMk cId="787285901" sldId="372"/>
            <ac:spMk id="3" creationId="{82F98C1D-2B65-FB41-A62B-5838A6BF6016}"/>
          </ac:spMkLst>
        </pc:spChg>
      </pc:sldChg>
      <pc:sldChg chg="modSp add mod chgLayout">
        <pc:chgData name="Chuck Tomasi" userId="79514c44-a18e-4aaa-84b1-18f74099d6b1" providerId="ADAL" clId="{083A307A-D291-B540-A7C7-5367A19BD4E1}" dt="2023-02-03T20:24:31.253" v="9659" actId="700"/>
        <pc:sldMkLst>
          <pc:docMk/>
          <pc:sldMk cId="1620071007" sldId="372"/>
        </pc:sldMkLst>
        <pc:spChg chg="mod ord">
          <ac:chgData name="Chuck Tomasi" userId="79514c44-a18e-4aaa-84b1-18f74099d6b1" providerId="ADAL" clId="{083A307A-D291-B540-A7C7-5367A19BD4E1}" dt="2023-02-03T20:24:31.253" v="9659" actId="700"/>
          <ac:spMkLst>
            <pc:docMk/>
            <pc:sldMk cId="1620071007" sldId="372"/>
            <ac:spMk id="3" creationId="{82F98C1D-2B65-FB41-A62B-5838A6BF601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22848824" sldId="37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005016193" sldId="373"/>
        </pc:sldMkLst>
        <pc:spChg chg="mod">
          <ac:chgData name="Chuck Tomasi" userId="79514c44-a18e-4aaa-84b1-18f74099d6b1" providerId="ADAL" clId="{083A307A-D291-B540-A7C7-5367A19BD4E1}" dt="2023-02-02T02:10:43.025" v="1382" actId="20577"/>
          <ac:spMkLst>
            <pc:docMk/>
            <pc:sldMk cId="2005016193" sldId="373"/>
            <ac:spMk id="2" creationId="{B695E84C-672D-1833-3D95-C33A68DE291A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8178019" sldId="374"/>
        </pc:sldMkLst>
        <pc:spChg chg="mod">
          <ac:chgData name="Chuck Tomasi" userId="79514c44-a18e-4aaa-84b1-18f74099d6b1" providerId="ADAL" clId="{083A307A-D291-B540-A7C7-5367A19BD4E1}" dt="2023-02-02T02:10:50.364" v="1397" actId="20577"/>
          <ac:spMkLst>
            <pc:docMk/>
            <pc:sldMk cId="418178019" sldId="374"/>
            <ac:spMk id="2" creationId="{1B9FD9BC-7A8A-F3A8-8EA9-0A3A48CE22A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69348669" sldId="37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253483598" sldId="37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53125605" sldId="375"/>
        </pc:sldMkLst>
        <pc:spChg chg="mod">
          <ac:chgData name="Chuck Tomasi" userId="79514c44-a18e-4aaa-84b1-18f74099d6b1" providerId="ADAL" clId="{083A307A-D291-B540-A7C7-5367A19BD4E1}" dt="2023-02-02T02:10:58.282" v="1412" actId="20577"/>
          <ac:spMkLst>
            <pc:docMk/>
            <pc:sldMk cId="3653125605" sldId="375"/>
            <ac:spMk id="2" creationId="{3DBF5AC6-8041-8341-1B15-11A3EAD3BCB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90567778" sldId="376"/>
        </pc:sldMkLst>
        <pc:spChg chg="mod">
          <ac:chgData name="Chuck Tomasi" userId="79514c44-a18e-4aaa-84b1-18f74099d6b1" providerId="ADAL" clId="{083A307A-D291-B540-A7C7-5367A19BD4E1}" dt="2023-02-02T02:11:06.453" v="1429" actId="20577"/>
          <ac:spMkLst>
            <pc:docMk/>
            <pc:sldMk cId="2190567778" sldId="376"/>
            <ac:spMk id="2" creationId="{6072BF62-7FF3-CE6C-BC2B-A625A26D695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749604787" sldId="37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1584590" sldId="377"/>
        </pc:sldMkLst>
        <pc:spChg chg="mod">
          <ac:chgData name="Chuck Tomasi" userId="79514c44-a18e-4aaa-84b1-18f74099d6b1" providerId="ADAL" clId="{083A307A-D291-B540-A7C7-5367A19BD4E1}" dt="2023-02-02T02:11:13.222" v="1444" actId="20577"/>
          <ac:spMkLst>
            <pc:docMk/>
            <pc:sldMk cId="41584590" sldId="377"/>
            <ac:spMk id="2" creationId="{45593D44-7BEE-BB05-51D5-E042B5B8D8FF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7112859" sldId="37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473259883" sldId="378"/>
        </pc:sldMkLst>
        <pc:spChg chg="mod">
          <ac:chgData name="Chuck Tomasi" userId="79514c44-a18e-4aaa-84b1-18f74099d6b1" providerId="ADAL" clId="{083A307A-D291-B540-A7C7-5367A19BD4E1}" dt="2023-02-02T02:11:20.796" v="1469" actId="20577"/>
          <ac:spMkLst>
            <pc:docMk/>
            <pc:sldMk cId="1473259883" sldId="378"/>
            <ac:spMk id="2" creationId="{5B75DC35-B3F8-CF69-B98A-D910F4DB42D8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623617930" sldId="37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743162845" sldId="379"/>
        </pc:sldMkLst>
        <pc:spChg chg="mod">
          <ac:chgData name="Chuck Tomasi" userId="79514c44-a18e-4aaa-84b1-18f74099d6b1" providerId="ADAL" clId="{083A307A-D291-B540-A7C7-5367A19BD4E1}" dt="2023-02-02T02:12:07.185" v="1508" actId="20577"/>
          <ac:spMkLst>
            <pc:docMk/>
            <pc:sldMk cId="743162845" sldId="379"/>
            <ac:spMk id="2" creationId="{A528DBF6-2438-E41A-85B7-FF2ACD1DDB4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572247291" sldId="37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8066509" sldId="380"/>
        </pc:sldMkLst>
        <pc:spChg chg="mod">
          <ac:chgData name="Chuck Tomasi" userId="79514c44-a18e-4aaa-84b1-18f74099d6b1" providerId="ADAL" clId="{083A307A-D291-B540-A7C7-5367A19BD4E1}" dt="2023-02-02T02:12:14.771" v="1523" actId="20577"/>
          <ac:spMkLst>
            <pc:docMk/>
            <pc:sldMk cId="28066509" sldId="380"/>
            <ac:spMk id="2" creationId="{F9BF36C3-1998-19D3-D08D-A6CFB066633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441900321" sldId="38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645322407" sldId="38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173843173" sldId="381"/>
        </pc:sldMkLst>
        <pc:spChg chg="mod">
          <ac:chgData name="Chuck Tomasi" userId="79514c44-a18e-4aaa-84b1-18f74099d6b1" providerId="ADAL" clId="{083A307A-D291-B540-A7C7-5367A19BD4E1}" dt="2023-02-02T02:12:22.358" v="1541" actId="20577"/>
          <ac:spMkLst>
            <pc:docMk/>
            <pc:sldMk cId="2173843173" sldId="381"/>
            <ac:spMk id="2" creationId="{A8C86596-F10B-339B-12B3-486A165B686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38618207" sldId="38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711946419" sldId="382"/>
        </pc:sldMkLst>
        <pc:spChg chg="mod">
          <ac:chgData name="Chuck Tomasi" userId="79514c44-a18e-4aaa-84b1-18f74099d6b1" providerId="ADAL" clId="{083A307A-D291-B540-A7C7-5367A19BD4E1}" dt="2023-02-02T02:12:30.153" v="1559" actId="20577"/>
          <ac:spMkLst>
            <pc:docMk/>
            <pc:sldMk cId="3711946419" sldId="382"/>
            <ac:spMk id="2" creationId="{9832139A-5722-BFCA-D71F-BA18AC29CCE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383355033" sldId="383"/>
        </pc:sldMkLst>
        <pc:spChg chg="mod">
          <ac:chgData name="Chuck Tomasi" userId="79514c44-a18e-4aaa-84b1-18f74099d6b1" providerId="ADAL" clId="{083A307A-D291-B540-A7C7-5367A19BD4E1}" dt="2023-02-02T02:12:39.383" v="1575" actId="20577"/>
          <ac:spMkLst>
            <pc:docMk/>
            <pc:sldMk cId="3383355033" sldId="383"/>
            <ac:spMk id="2" creationId="{5DB989BD-05A3-1D48-CC79-174F33430186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429299060" sldId="383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77157239" sldId="384"/>
        </pc:sldMkLst>
        <pc:spChg chg="mod">
          <ac:chgData name="Chuck Tomasi" userId="79514c44-a18e-4aaa-84b1-18f74099d6b1" providerId="ADAL" clId="{083A307A-D291-B540-A7C7-5367A19BD4E1}" dt="2023-02-02T02:12:51.421" v="1603" actId="20577"/>
          <ac:spMkLst>
            <pc:docMk/>
            <pc:sldMk cId="877157239" sldId="384"/>
            <ac:spMk id="2" creationId="{5274888A-42A5-99F5-28FD-951E33F746FC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59506490" sldId="384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784303405" sldId="38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569556526" sldId="385"/>
        </pc:sldMkLst>
        <pc:spChg chg="mod">
          <ac:chgData name="Chuck Tomasi" userId="79514c44-a18e-4aaa-84b1-18f74099d6b1" providerId="ADAL" clId="{083A307A-D291-B540-A7C7-5367A19BD4E1}" dt="2023-02-02T02:13:02.974" v="1619" actId="20577"/>
          <ac:spMkLst>
            <pc:docMk/>
            <pc:sldMk cId="3569556526" sldId="385"/>
            <ac:spMk id="2" creationId="{EC9A990D-10FA-BC2B-10A6-E8F784BFFE02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74675526" sldId="38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589125661" sldId="386"/>
        </pc:sldMkLst>
        <pc:spChg chg="mod">
          <ac:chgData name="Chuck Tomasi" userId="79514c44-a18e-4aaa-84b1-18f74099d6b1" providerId="ADAL" clId="{083A307A-D291-B540-A7C7-5367A19BD4E1}" dt="2023-02-02T02:13:09.208" v="1635" actId="20577"/>
          <ac:spMkLst>
            <pc:docMk/>
            <pc:sldMk cId="2589125661" sldId="386"/>
            <ac:spMk id="2" creationId="{A6C6260D-0DED-60CB-7DCC-3148F1FB49C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503583671" sldId="387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981219786" sldId="387"/>
        </pc:sldMkLst>
        <pc:spChg chg="mod">
          <ac:chgData name="Chuck Tomasi" userId="79514c44-a18e-4aaa-84b1-18f74099d6b1" providerId="ADAL" clId="{083A307A-D291-B540-A7C7-5367A19BD4E1}" dt="2023-02-02T02:13:16.522" v="1651" actId="20577"/>
          <ac:spMkLst>
            <pc:docMk/>
            <pc:sldMk cId="1981219786" sldId="387"/>
            <ac:spMk id="2" creationId="{3FC559E1-F04A-F9CE-C267-A82114439C04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391845131" sldId="38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77228519" sldId="388"/>
        </pc:sldMkLst>
        <pc:spChg chg="mod">
          <ac:chgData name="Chuck Tomasi" userId="79514c44-a18e-4aaa-84b1-18f74099d6b1" providerId="ADAL" clId="{083A307A-D291-B540-A7C7-5367A19BD4E1}" dt="2023-02-02T02:13:25.789" v="1667" actId="20577"/>
          <ac:spMkLst>
            <pc:docMk/>
            <pc:sldMk cId="3877228519" sldId="388"/>
            <ac:spMk id="2" creationId="{A630101B-3F46-B7CE-C7C7-C4434B53E2F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604981189" sldId="389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36107731" sldId="389"/>
        </pc:sldMkLst>
        <pc:spChg chg="mod">
          <ac:chgData name="Chuck Tomasi" userId="79514c44-a18e-4aaa-84b1-18f74099d6b1" providerId="ADAL" clId="{083A307A-D291-B540-A7C7-5367A19BD4E1}" dt="2023-02-02T02:13:32.140" v="1685" actId="20577"/>
          <ac:spMkLst>
            <pc:docMk/>
            <pc:sldMk cId="1036107731" sldId="389"/>
            <ac:spMk id="2" creationId="{9BC8E255-6335-6917-B092-F5A31B624ECF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13381948" sldId="390"/>
        </pc:sldMkLst>
        <pc:spChg chg="mod">
          <ac:chgData name="Chuck Tomasi" userId="79514c44-a18e-4aaa-84b1-18f74099d6b1" providerId="ADAL" clId="{083A307A-D291-B540-A7C7-5367A19BD4E1}" dt="2023-02-02T02:13:42.874" v="1701" actId="20577"/>
          <ac:spMkLst>
            <pc:docMk/>
            <pc:sldMk cId="3413381948" sldId="390"/>
            <ac:spMk id="2" creationId="{F16A30B1-75C4-9FC8-1ADD-47F1BCC8079D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521150961" sldId="390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168686654" sldId="39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231301988" sldId="391"/>
        </pc:sldMkLst>
        <pc:spChg chg="mod">
          <ac:chgData name="Chuck Tomasi" userId="79514c44-a18e-4aaa-84b1-18f74099d6b1" providerId="ADAL" clId="{083A307A-D291-B540-A7C7-5367A19BD4E1}" dt="2023-02-02T02:13:51.880" v="1717" actId="20577"/>
          <ac:spMkLst>
            <pc:docMk/>
            <pc:sldMk cId="3231301988" sldId="391"/>
            <ac:spMk id="2" creationId="{0B294A97-FE26-E7CD-5A95-27E07C117820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23346227" sldId="392"/>
        </pc:sldMkLst>
        <pc:spChg chg="mod">
          <ac:chgData name="Chuck Tomasi" userId="79514c44-a18e-4aaa-84b1-18f74099d6b1" providerId="ADAL" clId="{083A307A-D291-B540-A7C7-5367A19BD4E1}" dt="2023-02-02T02:13:58.413" v="1733" actId="20577"/>
          <ac:spMkLst>
            <pc:docMk/>
            <pc:sldMk cId="823346227" sldId="392"/>
            <ac:spMk id="2" creationId="{4AEF5731-C140-AC4A-F40C-48400FE3B1D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1888088240" sldId="392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8808357" sldId="393"/>
        </pc:sldMkLst>
        <pc:spChg chg="mod">
          <ac:chgData name="Chuck Tomasi" userId="79514c44-a18e-4aaa-84b1-18f74099d6b1" providerId="ADAL" clId="{083A307A-D291-B540-A7C7-5367A19BD4E1}" dt="2023-02-02T02:14:09.211" v="1749" actId="20577"/>
          <ac:spMkLst>
            <pc:docMk/>
            <pc:sldMk cId="8808357" sldId="393"/>
            <ac:spMk id="2" creationId="{5F94538C-554D-17D9-1FE0-03C05AEDA531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976555484" sldId="393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371152396" sldId="394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2794213941" sldId="394"/>
        </pc:sldMkLst>
        <pc:spChg chg="mod">
          <ac:chgData name="Chuck Tomasi" userId="79514c44-a18e-4aaa-84b1-18f74099d6b1" providerId="ADAL" clId="{083A307A-D291-B540-A7C7-5367A19BD4E1}" dt="2023-02-02T02:14:15.061" v="1765" actId="20577"/>
          <ac:spMkLst>
            <pc:docMk/>
            <pc:sldMk cId="2794213941" sldId="394"/>
            <ac:spMk id="2" creationId="{43377067-FB30-008D-7C9A-6FA97F41E88E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2043396509" sldId="395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460396418" sldId="395"/>
        </pc:sldMkLst>
        <pc:spChg chg="mod">
          <ac:chgData name="Chuck Tomasi" userId="79514c44-a18e-4aaa-84b1-18f74099d6b1" providerId="ADAL" clId="{083A307A-D291-B540-A7C7-5367A19BD4E1}" dt="2023-02-02T02:14:23.216" v="1781" actId="20577"/>
          <ac:spMkLst>
            <pc:docMk/>
            <pc:sldMk cId="3460396418" sldId="395"/>
            <ac:spMk id="2" creationId="{EBF1753A-BBC1-C9F9-2D6A-8C5EC9B658EB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7845872" sldId="396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862682115" sldId="396"/>
        </pc:sldMkLst>
        <pc:spChg chg="mod">
          <ac:chgData name="Chuck Tomasi" userId="79514c44-a18e-4aaa-84b1-18f74099d6b1" providerId="ADAL" clId="{083A307A-D291-B540-A7C7-5367A19BD4E1}" dt="2023-02-02T02:14:38.177" v="1797" actId="20577"/>
          <ac:spMkLst>
            <pc:docMk/>
            <pc:sldMk cId="3862682115" sldId="396"/>
            <ac:spMk id="2" creationId="{3BCE3CD3-A34C-959E-2D7E-F1EB33A8CEB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860044440" sldId="397"/>
        </pc:sldMkLst>
        <pc:spChg chg="mod">
          <ac:chgData name="Chuck Tomasi" userId="79514c44-a18e-4aaa-84b1-18f74099d6b1" providerId="ADAL" clId="{083A307A-D291-B540-A7C7-5367A19BD4E1}" dt="2023-02-02T02:14:45.092" v="1813" actId="20577"/>
          <ac:spMkLst>
            <pc:docMk/>
            <pc:sldMk cId="1860044440" sldId="397"/>
            <ac:spMk id="2" creationId="{1DE779DD-A9B5-A462-80D3-BB1B24FABEA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925666593" sldId="397"/>
        </pc:sldMkLst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05961798" sldId="398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1015891632" sldId="398"/>
        </pc:sldMkLst>
        <pc:spChg chg="mod">
          <ac:chgData name="Chuck Tomasi" userId="79514c44-a18e-4aaa-84b1-18f74099d6b1" providerId="ADAL" clId="{083A307A-D291-B540-A7C7-5367A19BD4E1}" dt="2023-02-02T02:14:54.866" v="1829" actId="20577"/>
          <ac:spMkLst>
            <pc:docMk/>
            <pc:sldMk cId="1015891632" sldId="398"/>
            <ac:spMk id="2" creationId="{93D72E00-EBF4-E8EA-E615-67F94FFF0C20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841953397" sldId="399"/>
        </pc:sldMkLst>
      </pc:sldChg>
      <pc:sldChg chg="modSp new del mod ord">
        <pc:chgData name="Chuck Tomasi" userId="79514c44-a18e-4aaa-84b1-18f74099d6b1" providerId="ADAL" clId="{083A307A-D291-B540-A7C7-5367A19BD4E1}" dt="2023-02-02T02:37:34.273" v="2470" actId="2696"/>
        <pc:sldMkLst>
          <pc:docMk/>
          <pc:sldMk cId="3859538688" sldId="399"/>
        </pc:sldMkLst>
        <pc:spChg chg="mod">
          <ac:chgData name="Chuck Tomasi" userId="79514c44-a18e-4aaa-84b1-18f74099d6b1" providerId="ADAL" clId="{083A307A-D291-B540-A7C7-5367A19BD4E1}" dt="2023-02-02T02:15:08.543" v="1846" actId="20577"/>
          <ac:spMkLst>
            <pc:docMk/>
            <pc:sldMk cId="3859538688" sldId="399"/>
            <ac:spMk id="2" creationId="{785CCABE-7EBD-E3B9-3655-DB6256AB19CC}"/>
          </ac:spMkLst>
        </pc:spChg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3681140398" sldId="400"/>
        </pc:sldMkLst>
        <pc:spChg chg="mod">
          <ac:chgData name="Chuck Tomasi" userId="79514c44-a18e-4aaa-84b1-18f74099d6b1" providerId="ADAL" clId="{083A307A-D291-B540-A7C7-5367A19BD4E1}" dt="2023-02-02T02:15:17.170" v="1862" actId="20577"/>
          <ac:spMkLst>
            <pc:docMk/>
            <pc:sldMk cId="3681140398" sldId="400"/>
            <ac:spMk id="2" creationId="{D59E460C-1D61-849A-D2AF-D4468EF75299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3740645139" sldId="400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530652" sldId="401"/>
        </pc:sldMkLst>
        <pc:spChg chg="mod">
          <ac:chgData name="Chuck Tomasi" userId="79514c44-a18e-4aaa-84b1-18f74099d6b1" providerId="ADAL" clId="{083A307A-D291-B540-A7C7-5367A19BD4E1}" dt="2023-02-02T02:15:24.188" v="1878" actId="20577"/>
          <ac:spMkLst>
            <pc:docMk/>
            <pc:sldMk cId="530652" sldId="401"/>
            <ac:spMk id="2" creationId="{CF36DDAD-A78D-B96E-AA68-FDD67EE33295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8713594" sldId="401"/>
        </pc:sldMkLst>
      </pc:sldChg>
      <pc:sldChg chg="modSp new del mod">
        <pc:chgData name="Chuck Tomasi" userId="79514c44-a18e-4aaa-84b1-18f74099d6b1" providerId="ADAL" clId="{083A307A-D291-B540-A7C7-5367A19BD4E1}" dt="2023-02-02T02:37:34.273" v="2470" actId="2696"/>
        <pc:sldMkLst>
          <pc:docMk/>
          <pc:sldMk cId="43476938" sldId="402"/>
        </pc:sldMkLst>
        <pc:spChg chg="mod">
          <ac:chgData name="Chuck Tomasi" userId="79514c44-a18e-4aaa-84b1-18f74099d6b1" providerId="ADAL" clId="{083A307A-D291-B540-A7C7-5367A19BD4E1}" dt="2023-02-02T02:15:31.598" v="1894" actId="20577"/>
          <ac:spMkLst>
            <pc:docMk/>
            <pc:sldMk cId="43476938" sldId="402"/>
            <ac:spMk id="2" creationId="{1EEF79D7-75C8-C321-DB60-2ADFB8E9E3B3}"/>
          </ac:spMkLst>
        </pc:spChg>
      </pc:sldChg>
      <pc:sldChg chg="add">
        <pc:chgData name="Chuck Tomasi" userId="79514c44-a18e-4aaa-84b1-18f74099d6b1" providerId="ADAL" clId="{083A307A-D291-B540-A7C7-5367A19BD4E1}" dt="2023-02-02T02:37:45.109" v="2471"/>
        <pc:sldMkLst>
          <pc:docMk/>
          <pc:sldMk cId="417188317" sldId="402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785082902" sldId="403"/>
        </pc:sldMkLst>
      </pc:sldChg>
      <pc:sldChg chg="addSp delSp modSp new del mod modClrScheme chgLayout">
        <pc:chgData name="Chuck Tomasi" userId="79514c44-a18e-4aaa-84b1-18f74099d6b1" providerId="ADAL" clId="{083A307A-D291-B540-A7C7-5367A19BD4E1}" dt="2023-02-02T02:46:16.522" v="2507" actId="2696"/>
        <pc:sldMkLst>
          <pc:docMk/>
          <pc:sldMk cId="3941496117" sldId="403"/>
        </pc:sldMkLst>
        <pc:spChg chg="del mod ord">
          <ac:chgData name="Chuck Tomasi" userId="79514c44-a18e-4aaa-84b1-18f74099d6b1" providerId="ADAL" clId="{083A307A-D291-B540-A7C7-5367A19BD4E1}" dt="2023-02-02T02:31:53.389" v="1951" actId="700"/>
          <ac:spMkLst>
            <pc:docMk/>
            <pc:sldMk cId="3941496117" sldId="403"/>
            <ac:spMk id="2" creationId="{66670F8F-F527-7220-A3D6-82CC8CF8669D}"/>
          </ac:spMkLst>
        </pc:spChg>
        <pc:spChg chg="add mod ord">
          <ac:chgData name="Chuck Tomasi" userId="79514c44-a18e-4aaa-84b1-18f74099d6b1" providerId="ADAL" clId="{083A307A-D291-B540-A7C7-5367A19BD4E1}" dt="2023-02-02T02:32:23.301" v="1978" actId="20577"/>
          <ac:spMkLst>
            <pc:docMk/>
            <pc:sldMk cId="3941496117" sldId="403"/>
            <ac:spMk id="3" creationId="{2E972FCB-35DD-2171-6F21-23974D359261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14230376" sldId="404"/>
        </pc:sldMkLst>
        <pc:spChg chg="mod">
          <ac:chgData name="Chuck Tomasi" userId="79514c44-a18e-4aaa-84b1-18f74099d6b1" providerId="ADAL" clId="{083A307A-D291-B540-A7C7-5367A19BD4E1}" dt="2023-02-02T02:32:32.531" v="1995" actId="20577"/>
          <ac:spMkLst>
            <pc:docMk/>
            <pc:sldMk cId="1814230376" sldId="404"/>
            <ac:spMk id="2" creationId="{AF68921B-FC9E-7B30-0EB4-7263B60B8FB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31391206" sldId="404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346888066" sldId="405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119029921" sldId="405"/>
        </pc:sldMkLst>
        <pc:spChg chg="mod">
          <ac:chgData name="Chuck Tomasi" userId="79514c44-a18e-4aaa-84b1-18f74099d6b1" providerId="ADAL" clId="{083A307A-D291-B540-A7C7-5367A19BD4E1}" dt="2023-02-02T02:32:46.375" v="2010" actId="20577"/>
          <ac:spMkLst>
            <pc:docMk/>
            <pc:sldMk cId="2119029921" sldId="405"/>
            <ac:spMk id="2" creationId="{5B9BE4B3-8395-9BE5-43BD-DE5713F1703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31846016" sldId="406"/>
        </pc:sldMkLst>
        <pc:spChg chg="mod">
          <ac:chgData name="Chuck Tomasi" userId="79514c44-a18e-4aaa-84b1-18f74099d6b1" providerId="ADAL" clId="{083A307A-D291-B540-A7C7-5367A19BD4E1}" dt="2023-02-02T02:32:53.493" v="2025" actId="20577"/>
          <ac:spMkLst>
            <pc:docMk/>
            <pc:sldMk cId="1331846016" sldId="406"/>
            <ac:spMk id="2" creationId="{ED03FFA5-29AE-782D-1A84-B1CB6D859D7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023293317" sldId="406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572885015" sldId="40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52953630" sldId="407"/>
        </pc:sldMkLst>
        <pc:spChg chg="mod">
          <ac:chgData name="Chuck Tomasi" userId="79514c44-a18e-4aaa-84b1-18f74099d6b1" providerId="ADAL" clId="{083A307A-D291-B540-A7C7-5367A19BD4E1}" dt="2023-02-02T02:33:01.938" v="2042" actId="20577"/>
          <ac:spMkLst>
            <pc:docMk/>
            <pc:sldMk cId="2952953630" sldId="407"/>
            <ac:spMk id="2" creationId="{43526082-A0D1-5C84-77D0-E414C5C9164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690278135" sldId="40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21113408" sldId="408"/>
        </pc:sldMkLst>
        <pc:spChg chg="mod">
          <ac:chgData name="Chuck Tomasi" userId="79514c44-a18e-4aaa-84b1-18f74099d6b1" providerId="ADAL" clId="{083A307A-D291-B540-A7C7-5367A19BD4E1}" dt="2023-02-02T02:33:10.559" v="2057" actId="20577"/>
          <ac:spMkLst>
            <pc:docMk/>
            <pc:sldMk cId="3621113408" sldId="408"/>
            <ac:spMk id="2" creationId="{6859A29B-64BC-DE80-66F7-2804F695D11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79150583" sldId="40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70536302" sldId="409"/>
        </pc:sldMkLst>
        <pc:spChg chg="mod">
          <ac:chgData name="Chuck Tomasi" userId="79514c44-a18e-4aaa-84b1-18f74099d6b1" providerId="ADAL" clId="{083A307A-D291-B540-A7C7-5367A19BD4E1}" dt="2023-02-02T02:33:18.342" v="2074" actId="20577"/>
          <ac:spMkLst>
            <pc:docMk/>
            <pc:sldMk cId="3170536302" sldId="409"/>
            <ac:spMk id="2" creationId="{0AED6778-E3C3-8DFF-14E2-B2CE14923C9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053048732" sldId="410"/>
        </pc:sldMkLst>
        <pc:spChg chg="mod">
          <ac:chgData name="Chuck Tomasi" userId="79514c44-a18e-4aaa-84b1-18f74099d6b1" providerId="ADAL" clId="{083A307A-D291-B540-A7C7-5367A19BD4E1}" dt="2023-02-02T02:33:25.916" v="2089" actId="20577"/>
          <ac:spMkLst>
            <pc:docMk/>
            <pc:sldMk cId="1053048732" sldId="410"/>
            <ac:spMk id="2" creationId="{83C6AE39-C300-A770-9482-5BF3392267AB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059019100" sldId="410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996019330" sldId="411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86344580" sldId="411"/>
        </pc:sldMkLst>
        <pc:spChg chg="mod">
          <ac:chgData name="Chuck Tomasi" userId="79514c44-a18e-4aaa-84b1-18f74099d6b1" providerId="ADAL" clId="{083A307A-D291-B540-A7C7-5367A19BD4E1}" dt="2023-02-02T02:34:10.785" v="2132" actId="20577"/>
          <ac:spMkLst>
            <pc:docMk/>
            <pc:sldMk cId="3386344580" sldId="411"/>
            <ac:spMk id="2" creationId="{07BE8951-985E-C0A7-F8E7-0F110B5DC46F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05497389" sldId="41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21328624" sldId="412"/>
        </pc:sldMkLst>
        <pc:spChg chg="mod">
          <ac:chgData name="Chuck Tomasi" userId="79514c44-a18e-4aaa-84b1-18f74099d6b1" providerId="ADAL" clId="{083A307A-D291-B540-A7C7-5367A19BD4E1}" dt="2023-02-02T02:34:23.106" v="2158" actId="20577"/>
          <ac:spMkLst>
            <pc:docMk/>
            <pc:sldMk cId="3121328624" sldId="412"/>
            <ac:spMk id="2" creationId="{92274527-C777-9867-AC87-A432EC043A4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11333434" sldId="41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213791178" sldId="413"/>
        </pc:sldMkLst>
        <pc:spChg chg="mod">
          <ac:chgData name="Chuck Tomasi" userId="79514c44-a18e-4aaa-84b1-18f74099d6b1" providerId="ADAL" clId="{083A307A-D291-B540-A7C7-5367A19BD4E1}" dt="2023-02-02T02:34:30.130" v="2174" actId="20577"/>
          <ac:spMkLst>
            <pc:docMk/>
            <pc:sldMk cId="3213791178" sldId="413"/>
            <ac:spMk id="2" creationId="{A45E6FBE-1585-B98A-BAF8-242CBC76BD46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884379556" sldId="414"/>
        </pc:sldMkLst>
        <pc:spChg chg="mod">
          <ac:chgData name="Chuck Tomasi" userId="79514c44-a18e-4aaa-84b1-18f74099d6b1" providerId="ADAL" clId="{083A307A-D291-B540-A7C7-5367A19BD4E1}" dt="2023-02-02T02:34:36.010" v="2190" actId="20577"/>
          <ac:spMkLst>
            <pc:docMk/>
            <pc:sldMk cId="884379556" sldId="414"/>
            <ac:spMk id="2" creationId="{66F01AD2-28EA-72C7-38B4-69E9D9EF187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338854653" sldId="41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381838817" sldId="415"/>
        </pc:sldMkLst>
        <pc:spChg chg="mod">
          <ac:chgData name="Chuck Tomasi" userId="79514c44-a18e-4aaa-84b1-18f74099d6b1" providerId="ADAL" clId="{083A307A-D291-B540-A7C7-5367A19BD4E1}" dt="2023-02-02T02:34:43.576" v="2206" actId="20577"/>
          <ac:spMkLst>
            <pc:docMk/>
            <pc:sldMk cId="1381838817" sldId="415"/>
            <ac:spMk id="2" creationId="{9126C245-949C-4148-43DF-325A424C44A8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430630196" sldId="41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551808505" sldId="41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232697719" sldId="416"/>
        </pc:sldMkLst>
        <pc:spChg chg="mod">
          <ac:chgData name="Chuck Tomasi" userId="79514c44-a18e-4aaa-84b1-18f74099d6b1" providerId="ADAL" clId="{083A307A-D291-B540-A7C7-5367A19BD4E1}" dt="2023-02-02T02:34:53.675" v="2224" actId="20577"/>
          <ac:spMkLst>
            <pc:docMk/>
            <pc:sldMk cId="4232697719" sldId="416"/>
            <ac:spMk id="2" creationId="{7FCF43EA-C5B9-24A4-6195-C06EC24C9ADA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512119347" sldId="417"/>
        </pc:sldMkLst>
        <pc:spChg chg="mod">
          <ac:chgData name="Chuck Tomasi" userId="79514c44-a18e-4aaa-84b1-18f74099d6b1" providerId="ADAL" clId="{083A307A-D291-B540-A7C7-5367A19BD4E1}" dt="2023-02-02T02:35:00.095" v="2240" actId="20577"/>
          <ac:spMkLst>
            <pc:docMk/>
            <pc:sldMk cId="1512119347" sldId="417"/>
            <ac:spMk id="2" creationId="{E39B50E7-BB71-C09B-38C2-C7BEDA2472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229981908" sldId="41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16179023" sldId="418"/>
        </pc:sldMkLst>
        <pc:spChg chg="mod">
          <ac:chgData name="Chuck Tomasi" userId="79514c44-a18e-4aaa-84b1-18f74099d6b1" providerId="ADAL" clId="{083A307A-D291-B540-A7C7-5367A19BD4E1}" dt="2023-02-02T02:35:07.477" v="2257" actId="20577"/>
          <ac:spMkLst>
            <pc:docMk/>
            <pc:sldMk cId="116179023" sldId="418"/>
            <ac:spMk id="2" creationId="{C453419B-CC49-3E82-7C3D-D780DDFE628E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746597966" sldId="418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822212993" sldId="419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645436013" sldId="419"/>
        </pc:sldMkLst>
        <pc:spChg chg="mod">
          <ac:chgData name="Chuck Tomasi" userId="79514c44-a18e-4aaa-84b1-18f74099d6b1" providerId="ADAL" clId="{083A307A-D291-B540-A7C7-5367A19BD4E1}" dt="2023-02-02T02:35:18.089" v="2273" actId="20577"/>
          <ac:spMkLst>
            <pc:docMk/>
            <pc:sldMk cId="3645436013" sldId="419"/>
            <ac:spMk id="2" creationId="{27C25CA9-BF1B-C00E-40A7-4643F65345E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883609233" sldId="42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39187328" sldId="420"/>
        </pc:sldMkLst>
        <pc:spChg chg="mod">
          <ac:chgData name="Chuck Tomasi" userId="79514c44-a18e-4aaa-84b1-18f74099d6b1" providerId="ADAL" clId="{083A307A-D291-B540-A7C7-5367A19BD4E1}" dt="2023-02-02T02:35:27.616" v="2289" actId="20577"/>
          <ac:spMkLst>
            <pc:docMk/>
            <pc:sldMk cId="3139187328" sldId="420"/>
            <ac:spMk id="2" creationId="{2F975A28-9BC7-FB35-BBE7-B475AACF02BB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50435684" sldId="421"/>
        </pc:sldMkLst>
        <pc:spChg chg="mod">
          <ac:chgData name="Chuck Tomasi" userId="79514c44-a18e-4aaa-84b1-18f74099d6b1" providerId="ADAL" clId="{083A307A-D291-B540-A7C7-5367A19BD4E1}" dt="2023-02-02T02:35:33.390" v="2305" actId="20577"/>
          <ac:spMkLst>
            <pc:docMk/>
            <pc:sldMk cId="4050435684" sldId="421"/>
            <ac:spMk id="2" creationId="{E976FF45-CC37-C784-F8CF-A789344939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4190345829" sldId="421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949364391" sldId="422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421786558" sldId="422"/>
        </pc:sldMkLst>
        <pc:spChg chg="mod">
          <ac:chgData name="Chuck Tomasi" userId="79514c44-a18e-4aaa-84b1-18f74099d6b1" providerId="ADAL" clId="{083A307A-D291-B540-A7C7-5367A19BD4E1}" dt="2023-02-02T02:35:39.985" v="2321" actId="20577"/>
          <ac:spMkLst>
            <pc:docMk/>
            <pc:sldMk cId="3421786558" sldId="422"/>
            <ac:spMk id="2" creationId="{97C9CB7B-3BE2-FA00-C1D7-F72B50A8B9A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047392943" sldId="423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100310748" sldId="423"/>
        </pc:sldMkLst>
        <pc:spChg chg="mod">
          <ac:chgData name="Chuck Tomasi" userId="79514c44-a18e-4aaa-84b1-18f74099d6b1" providerId="ADAL" clId="{083A307A-D291-B540-A7C7-5367A19BD4E1}" dt="2023-02-02T02:35:46.333" v="2337" actId="20577"/>
          <ac:spMkLst>
            <pc:docMk/>
            <pc:sldMk cId="3100310748" sldId="423"/>
            <ac:spMk id="2" creationId="{C763B086-C115-A757-4D66-85C43C42B327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48999" sldId="424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989558398" sldId="424"/>
        </pc:sldMkLst>
        <pc:spChg chg="mod">
          <ac:chgData name="Chuck Tomasi" userId="79514c44-a18e-4aaa-84b1-18f74099d6b1" providerId="ADAL" clId="{083A307A-D291-B540-A7C7-5367A19BD4E1}" dt="2023-02-02T02:35:53.209" v="2353" actId="20577"/>
          <ac:spMkLst>
            <pc:docMk/>
            <pc:sldMk cId="989558398" sldId="424"/>
            <ac:spMk id="2" creationId="{72A2E284-8AFC-39AE-A1E8-47553EB03FAF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753128867" sldId="425"/>
        </pc:sldMkLst>
        <pc:spChg chg="mod">
          <ac:chgData name="Chuck Tomasi" userId="79514c44-a18e-4aaa-84b1-18f74099d6b1" providerId="ADAL" clId="{083A307A-D291-B540-A7C7-5367A19BD4E1}" dt="2023-02-02T02:36:00.087" v="2369" actId="20577"/>
          <ac:spMkLst>
            <pc:docMk/>
            <pc:sldMk cId="1753128867" sldId="425"/>
            <ac:spMk id="2" creationId="{C7044B00-8252-C05F-B251-D55A8817263D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2607646249" sldId="425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730139734" sldId="426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67839545" sldId="426"/>
        </pc:sldMkLst>
        <pc:spChg chg="mod">
          <ac:chgData name="Chuck Tomasi" userId="79514c44-a18e-4aaa-84b1-18f74099d6b1" providerId="ADAL" clId="{083A307A-D291-B540-A7C7-5367A19BD4E1}" dt="2023-02-02T02:36:08.040" v="2385" actId="20577"/>
          <ac:spMkLst>
            <pc:docMk/>
            <pc:sldMk cId="4067839545" sldId="426"/>
            <ac:spMk id="2" creationId="{FA0C3D23-AB83-596C-A394-B594A501C8D5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10304508" sldId="427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4012059665" sldId="427"/>
        </pc:sldMkLst>
        <pc:spChg chg="mod">
          <ac:chgData name="Chuck Tomasi" userId="79514c44-a18e-4aaa-84b1-18f74099d6b1" providerId="ADAL" clId="{083A307A-D291-B540-A7C7-5367A19BD4E1}" dt="2023-02-02T02:36:16.598" v="2405" actId="20577"/>
          <ac:spMkLst>
            <pc:docMk/>
            <pc:sldMk cId="4012059665" sldId="427"/>
            <ac:spMk id="2" creationId="{5E4CF68D-252F-0A0F-8ECD-E13FD86DCC52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863118152" sldId="428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3301562613" sldId="428"/>
        </pc:sldMkLst>
        <pc:spChg chg="mod">
          <ac:chgData name="Chuck Tomasi" userId="79514c44-a18e-4aaa-84b1-18f74099d6b1" providerId="ADAL" clId="{083A307A-D291-B540-A7C7-5367A19BD4E1}" dt="2023-02-02T02:36:22.329" v="2421" actId="20577"/>
          <ac:spMkLst>
            <pc:docMk/>
            <pc:sldMk cId="3301562613" sldId="428"/>
            <ac:spMk id="2" creationId="{F96B679D-DFB4-7A08-9AA4-28C4A320055C}"/>
          </ac:spMkLst>
        </pc:spChg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1875756398" sldId="429"/>
        </pc:sldMkLst>
        <pc:spChg chg="mod">
          <ac:chgData name="Chuck Tomasi" userId="79514c44-a18e-4aaa-84b1-18f74099d6b1" providerId="ADAL" clId="{083A307A-D291-B540-A7C7-5367A19BD4E1}" dt="2023-02-02T02:36:28.545" v="2437" actId="20577"/>
          <ac:spMkLst>
            <pc:docMk/>
            <pc:sldMk cId="1875756398" sldId="429"/>
            <ac:spMk id="2" creationId="{E6031256-F0C5-D10B-06F5-697637ACA231}"/>
          </ac:spMkLst>
        </pc:spChg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3941500479" sldId="429"/>
        </pc:sldMkLst>
      </pc:sldChg>
      <pc:sldChg chg="add">
        <pc:chgData name="Chuck Tomasi" userId="79514c44-a18e-4aaa-84b1-18f74099d6b1" providerId="ADAL" clId="{083A307A-D291-B540-A7C7-5367A19BD4E1}" dt="2023-02-02T02:46:20.673" v="2508"/>
        <pc:sldMkLst>
          <pc:docMk/>
          <pc:sldMk cId="1430908041" sldId="430"/>
        </pc:sldMkLst>
      </pc:sldChg>
      <pc:sldChg chg="modSp new del mod">
        <pc:chgData name="Chuck Tomasi" userId="79514c44-a18e-4aaa-84b1-18f74099d6b1" providerId="ADAL" clId="{083A307A-D291-B540-A7C7-5367A19BD4E1}" dt="2023-02-02T02:46:16.522" v="2507" actId="2696"/>
        <pc:sldMkLst>
          <pc:docMk/>
          <pc:sldMk cId="2910185512" sldId="430"/>
        </pc:sldMkLst>
        <pc:spChg chg="mod">
          <ac:chgData name="Chuck Tomasi" userId="79514c44-a18e-4aaa-84b1-18f74099d6b1" providerId="ADAL" clId="{083A307A-D291-B540-A7C7-5367A19BD4E1}" dt="2023-02-02T02:36:42.215" v="2469" actId="20577"/>
          <ac:spMkLst>
            <pc:docMk/>
            <pc:sldMk cId="2910185512" sldId="430"/>
            <ac:spMk id="2" creationId="{4DEC48CF-42F7-1EFF-B0E0-8CCC6D350436}"/>
          </ac:spMkLst>
        </pc:spChg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042187334" sldId="431"/>
        </pc:sldMkLst>
        <pc:spChg chg="mod">
          <ac:chgData name="Chuck Tomasi" userId="79514c44-a18e-4aaa-84b1-18f74099d6b1" providerId="ADAL" clId="{083A307A-D291-B540-A7C7-5367A19BD4E1}" dt="2023-02-02T02:52:20.106" v="2786" actId="20577"/>
          <ac:spMkLst>
            <pc:docMk/>
            <pc:sldMk cId="3042187334" sldId="431"/>
            <ac:spMk id="2" creationId="{211D88AC-92F3-BD49-2E6B-FE3261012E04}"/>
          </ac:spMkLst>
        </pc:spChg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3304199355" sldId="431"/>
        </pc:sldMkLst>
      </pc:sldChg>
      <pc:sldChg chg="modSp new del mod">
        <pc:chgData name="Chuck Tomasi" userId="79514c44-a18e-4aaa-84b1-18f74099d6b1" providerId="ADAL" clId="{083A307A-D291-B540-A7C7-5367A19BD4E1}" dt="2023-02-02T02:49:18.997" v="2540" actId="2696"/>
        <pc:sldMkLst>
          <pc:docMk/>
          <pc:sldMk cId="3941927705" sldId="431"/>
        </pc:sldMkLst>
        <pc:spChg chg="mod">
          <ac:chgData name="Chuck Tomasi" userId="79514c44-a18e-4aaa-84b1-18f74099d6b1" providerId="ADAL" clId="{083A307A-D291-B540-A7C7-5367A19BD4E1}" dt="2023-02-02T02:49:04.116" v="2539" actId="20577"/>
          <ac:spMkLst>
            <pc:docMk/>
            <pc:sldMk cId="3941927705" sldId="431"/>
            <ac:spMk id="2" creationId="{58832382-46D0-08AB-933D-3B54A44FFCBC}"/>
          </ac:spMkLst>
        </pc:spChg>
      </pc:sldChg>
      <pc:sldChg chg="new del">
        <pc:chgData name="Chuck Tomasi" userId="79514c44-a18e-4aaa-84b1-18f74099d6b1" providerId="ADAL" clId="{083A307A-D291-B540-A7C7-5367A19BD4E1}" dt="2023-02-02T02:33:55.864" v="2113" actId="2696"/>
        <pc:sldMkLst>
          <pc:docMk/>
          <pc:sldMk cId="4006141509" sldId="431"/>
        </pc:sldMkLst>
      </pc:sldChg>
      <pc:sldChg chg="add">
        <pc:chgData name="Chuck Tomasi" userId="79514c44-a18e-4aaa-84b1-18f74099d6b1" providerId="ADAL" clId="{083A307A-D291-B540-A7C7-5367A19BD4E1}" dt="2023-02-02T03:11:11.917" v="3442"/>
        <pc:sldMkLst>
          <pc:docMk/>
          <pc:sldMk cId="875071069" sldId="432"/>
        </pc:sldMkLst>
      </pc:sldChg>
      <pc:sldChg chg="new del">
        <pc:chgData name="Chuck Tomasi" userId="79514c44-a18e-4aaa-84b1-18f74099d6b1" providerId="ADAL" clId="{083A307A-D291-B540-A7C7-5367A19BD4E1}" dt="2023-02-02T02:33:53.545" v="2112" actId="2696"/>
        <pc:sldMkLst>
          <pc:docMk/>
          <pc:sldMk cId="2215315417" sldId="432"/>
        </pc:sldMkLst>
      </pc:sldChg>
      <pc:sldChg chg="modSp new del mod">
        <pc:chgData name="Chuck Tomasi" userId="79514c44-a18e-4aaa-84b1-18f74099d6b1" providerId="ADAL" clId="{083A307A-D291-B540-A7C7-5367A19BD4E1}" dt="2023-02-02T03:11:06.993" v="3441" actId="2696"/>
        <pc:sldMkLst>
          <pc:docMk/>
          <pc:sldMk cId="3159238563" sldId="432"/>
        </pc:sldMkLst>
        <pc:spChg chg="mod">
          <ac:chgData name="Chuck Tomasi" userId="79514c44-a18e-4aaa-84b1-18f74099d6b1" providerId="ADAL" clId="{083A307A-D291-B540-A7C7-5367A19BD4E1}" dt="2023-02-02T02:52:29.199" v="2804" actId="20577"/>
          <ac:spMkLst>
            <pc:docMk/>
            <pc:sldMk cId="3159238563" sldId="432"/>
            <ac:spMk id="2" creationId="{4816E5F0-5BCC-F9B0-942A-77FAD06DDAA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024704040" sldId="43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03:54:02.133" v="4694" actId="2696"/>
        <pc:sldMkLst>
          <pc:docMk/>
          <pc:sldMk cId="2734694791" sldId="433"/>
        </pc:sldMkLst>
        <pc:spChg chg="del mod ord">
          <ac:chgData name="Chuck Tomasi" userId="79514c44-a18e-4aaa-84b1-18f74099d6b1" providerId="ADAL" clId="{083A307A-D291-B540-A7C7-5367A19BD4E1}" dt="2023-02-02T03:40:13.688" v="4089" actId="700"/>
          <ac:spMkLst>
            <pc:docMk/>
            <pc:sldMk cId="2734694791" sldId="433"/>
            <ac:spMk id="2" creationId="{D8689E0F-7ED9-E07B-6E5F-B80C46EFA18D}"/>
          </ac:spMkLst>
        </pc:spChg>
        <pc:spChg chg="add mod ord">
          <ac:chgData name="Chuck Tomasi" userId="79514c44-a18e-4aaa-84b1-18f74099d6b1" providerId="ADAL" clId="{083A307A-D291-B540-A7C7-5367A19BD4E1}" dt="2023-02-02T03:40:57.163" v="4146" actId="20577"/>
          <ac:spMkLst>
            <pc:docMk/>
            <pc:sldMk cId="2734694791" sldId="433"/>
            <ac:spMk id="3" creationId="{2B5DE015-9792-F9C1-7919-233F15CB8846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117881708" sldId="434"/>
        </pc:sldMkLst>
        <pc:spChg chg="mod">
          <ac:chgData name="Chuck Tomasi" userId="79514c44-a18e-4aaa-84b1-18f74099d6b1" providerId="ADAL" clId="{083A307A-D291-B540-A7C7-5367A19BD4E1}" dt="2023-02-02T03:41:02.028" v="4161" actId="20577"/>
          <ac:spMkLst>
            <pc:docMk/>
            <pc:sldMk cId="1117881708" sldId="434"/>
            <ac:spMk id="2" creationId="{8C6FCF12-AF1C-0C0E-4E7A-64CC1D38F62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016128112" sldId="43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005334692" sldId="435"/>
        </pc:sldMkLst>
        <pc:spChg chg="mod">
          <ac:chgData name="Chuck Tomasi" userId="79514c44-a18e-4aaa-84b1-18f74099d6b1" providerId="ADAL" clId="{083A307A-D291-B540-A7C7-5367A19BD4E1}" dt="2023-02-02T03:41:09.091" v="4176" actId="20577"/>
          <ac:spMkLst>
            <pc:docMk/>
            <pc:sldMk cId="3005334692" sldId="435"/>
            <ac:spMk id="2" creationId="{EB3E345C-46E8-6D69-2EB4-360F6A90203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139415935" sldId="43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16492710" sldId="43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238427569" sldId="436"/>
        </pc:sldMkLst>
        <pc:spChg chg="mod">
          <ac:chgData name="Chuck Tomasi" userId="79514c44-a18e-4aaa-84b1-18f74099d6b1" providerId="ADAL" clId="{083A307A-D291-B540-A7C7-5367A19BD4E1}" dt="2023-02-02T03:41:27.050" v="4207" actId="20577"/>
          <ac:spMkLst>
            <pc:docMk/>
            <pc:sldMk cId="1238427569" sldId="436"/>
            <ac:spMk id="2" creationId="{5A3B0D87-4B7F-B67E-046E-76A6EBE713A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980825299" sldId="43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748658178" sldId="437"/>
        </pc:sldMkLst>
        <pc:spChg chg="mod">
          <ac:chgData name="Chuck Tomasi" userId="79514c44-a18e-4aaa-84b1-18f74099d6b1" providerId="ADAL" clId="{083A307A-D291-B540-A7C7-5367A19BD4E1}" dt="2023-02-02T03:41:36.605" v="4222" actId="20577"/>
          <ac:spMkLst>
            <pc:docMk/>
            <pc:sldMk cId="2748658178" sldId="437"/>
            <ac:spMk id="2" creationId="{E9B442A8-990E-6DBC-2503-A9E6DE4341BF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01552928" sldId="438"/>
        </pc:sldMkLst>
        <pc:spChg chg="mod">
          <ac:chgData name="Chuck Tomasi" userId="79514c44-a18e-4aaa-84b1-18f74099d6b1" providerId="ADAL" clId="{083A307A-D291-B540-A7C7-5367A19BD4E1}" dt="2023-02-02T03:41:43.806" v="4237" actId="20577"/>
          <ac:spMkLst>
            <pc:docMk/>
            <pc:sldMk cId="201552928" sldId="438"/>
            <ac:spMk id="2" creationId="{35100746-0887-51D7-7F76-CC85C80141EE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838231702" sldId="438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4293317" sldId="43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9983658" sldId="439"/>
        </pc:sldMkLst>
        <pc:spChg chg="mod">
          <ac:chgData name="Chuck Tomasi" userId="79514c44-a18e-4aaa-84b1-18f74099d6b1" providerId="ADAL" clId="{083A307A-D291-B540-A7C7-5367A19BD4E1}" dt="2023-02-02T03:41:49.823" v="4252" actId="20577"/>
          <ac:spMkLst>
            <pc:docMk/>
            <pc:sldMk cId="169983658" sldId="439"/>
            <ac:spMk id="2" creationId="{4082A7AF-6DA3-474B-2A57-A86864A484B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727404263" sldId="44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4162773739" sldId="440"/>
        </pc:sldMkLst>
        <pc:spChg chg="mod">
          <ac:chgData name="Chuck Tomasi" userId="79514c44-a18e-4aaa-84b1-18f74099d6b1" providerId="ADAL" clId="{083A307A-D291-B540-A7C7-5367A19BD4E1}" dt="2023-02-02T03:41:54.871" v="4267" actId="20577"/>
          <ac:spMkLst>
            <pc:docMk/>
            <pc:sldMk cId="4162773739" sldId="440"/>
            <ac:spMk id="2" creationId="{79EE09E0-0D84-4796-42E7-0D2BCED412BB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804324332" sldId="441"/>
        </pc:sldMkLst>
        <pc:spChg chg="mod">
          <ac:chgData name="Chuck Tomasi" userId="79514c44-a18e-4aaa-84b1-18f74099d6b1" providerId="ADAL" clId="{083A307A-D291-B540-A7C7-5367A19BD4E1}" dt="2023-02-02T03:41:59.743" v="4282" actId="20577"/>
          <ac:spMkLst>
            <pc:docMk/>
            <pc:sldMk cId="3804324332" sldId="441"/>
            <ac:spMk id="2" creationId="{138A2741-4293-EDEC-697A-0840E32FBB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52078502" sldId="44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60128767" sldId="44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44292406" sldId="442"/>
        </pc:sldMkLst>
        <pc:spChg chg="mod">
          <ac:chgData name="Chuck Tomasi" userId="79514c44-a18e-4aaa-84b1-18f74099d6b1" providerId="ADAL" clId="{083A307A-D291-B540-A7C7-5367A19BD4E1}" dt="2023-02-02T03:42:04.499" v="4298" actId="20577"/>
          <ac:spMkLst>
            <pc:docMk/>
            <pc:sldMk cId="1344292406" sldId="442"/>
            <ac:spMk id="2" creationId="{89D48A3D-305B-1CA1-5202-C4B0837BC63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44760991" sldId="44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10928744" sldId="443"/>
        </pc:sldMkLst>
        <pc:spChg chg="mod">
          <ac:chgData name="Chuck Tomasi" userId="79514c44-a18e-4aaa-84b1-18f74099d6b1" providerId="ADAL" clId="{083A307A-D291-B540-A7C7-5367A19BD4E1}" dt="2023-02-02T03:42:11.232" v="4315" actId="20577"/>
          <ac:spMkLst>
            <pc:docMk/>
            <pc:sldMk cId="2310928744" sldId="443"/>
            <ac:spMk id="2" creationId="{DA33AB15-A550-5875-08B2-0C23EADEF1A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56519090" sldId="444"/>
        </pc:sldMkLst>
        <pc:spChg chg="mod">
          <ac:chgData name="Chuck Tomasi" userId="79514c44-a18e-4aaa-84b1-18f74099d6b1" providerId="ADAL" clId="{083A307A-D291-B540-A7C7-5367A19BD4E1}" dt="2023-02-02T03:42:19.070" v="4333" actId="20577"/>
          <ac:spMkLst>
            <pc:docMk/>
            <pc:sldMk cId="1356519090" sldId="444"/>
            <ac:spMk id="2" creationId="{5FC586EA-B8A2-D083-47AA-4423C9D71FF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924066915" sldId="44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01009264" sldId="445"/>
        </pc:sldMkLst>
        <pc:spChg chg="mod">
          <ac:chgData name="Chuck Tomasi" userId="79514c44-a18e-4aaa-84b1-18f74099d6b1" providerId="ADAL" clId="{083A307A-D291-B540-A7C7-5367A19BD4E1}" dt="2023-02-02T03:42:29.118" v="4349" actId="20577"/>
          <ac:spMkLst>
            <pc:docMk/>
            <pc:sldMk cId="2801009264" sldId="445"/>
            <ac:spMk id="2" creationId="{04A32D48-1703-0FE0-F9E8-E77A378C8635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259231262" sldId="445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598673010" sldId="446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238036169" sldId="446"/>
        </pc:sldMkLst>
        <pc:spChg chg="mod">
          <ac:chgData name="Chuck Tomasi" userId="79514c44-a18e-4aaa-84b1-18f74099d6b1" providerId="ADAL" clId="{083A307A-D291-B540-A7C7-5367A19BD4E1}" dt="2023-02-02T03:42:35.185" v="4367" actId="20577"/>
          <ac:spMkLst>
            <pc:docMk/>
            <pc:sldMk cId="3238036169" sldId="446"/>
            <ac:spMk id="2" creationId="{783A3C9E-F7EE-030E-A595-A931C328AB14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393305981" sldId="447"/>
        </pc:sldMkLst>
        <pc:spChg chg="mod">
          <ac:chgData name="Chuck Tomasi" userId="79514c44-a18e-4aaa-84b1-18f74099d6b1" providerId="ADAL" clId="{083A307A-D291-B540-A7C7-5367A19BD4E1}" dt="2023-02-02T03:42:42.063" v="4385" actId="20577"/>
          <ac:spMkLst>
            <pc:docMk/>
            <pc:sldMk cId="1393305981" sldId="447"/>
            <ac:spMk id="2" creationId="{0598867F-3557-7474-481C-AB2231DD3DDF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4112623456" sldId="44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855406540" sldId="448"/>
        </pc:sldMkLst>
        <pc:spChg chg="mod">
          <ac:chgData name="Chuck Tomasi" userId="79514c44-a18e-4aaa-84b1-18f74099d6b1" providerId="ADAL" clId="{083A307A-D291-B540-A7C7-5367A19BD4E1}" dt="2023-02-02T03:42:47.650" v="4401" actId="20577"/>
          <ac:spMkLst>
            <pc:docMk/>
            <pc:sldMk cId="1855406540" sldId="448"/>
            <ac:spMk id="2" creationId="{4A37EDA1-ABD9-3F18-4728-9BF78346939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603722010" sldId="44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66808944" sldId="449"/>
        </pc:sldMkLst>
        <pc:spChg chg="mod">
          <ac:chgData name="Chuck Tomasi" userId="79514c44-a18e-4aaa-84b1-18f74099d6b1" providerId="ADAL" clId="{083A307A-D291-B540-A7C7-5367A19BD4E1}" dt="2023-02-02T03:43:00.439" v="4427" actId="20577"/>
          <ac:spMkLst>
            <pc:docMk/>
            <pc:sldMk cId="966808944" sldId="449"/>
            <ac:spMk id="2" creationId="{77519854-AC63-D520-5B9D-89CBE79B9E3B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43635450" sldId="44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68678952" sldId="450"/>
        </pc:sldMkLst>
        <pc:spChg chg="mod">
          <ac:chgData name="Chuck Tomasi" userId="79514c44-a18e-4aaa-84b1-18f74099d6b1" providerId="ADAL" clId="{083A307A-D291-B540-A7C7-5367A19BD4E1}" dt="2023-02-02T03:43:32.719" v="4447" actId="20577"/>
          <ac:spMkLst>
            <pc:docMk/>
            <pc:sldMk cId="1968678952" sldId="450"/>
            <ac:spMk id="2" creationId="{F0A2C5BD-9C93-B13E-D100-4B6DA400446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37977788" sldId="450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576277024" sldId="451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638658438" sldId="451"/>
        </pc:sldMkLst>
        <pc:spChg chg="mod">
          <ac:chgData name="Chuck Tomasi" userId="79514c44-a18e-4aaa-84b1-18f74099d6b1" providerId="ADAL" clId="{083A307A-D291-B540-A7C7-5367A19BD4E1}" dt="2023-02-02T03:43:42.269" v="4465" actId="20577"/>
          <ac:spMkLst>
            <pc:docMk/>
            <pc:sldMk cId="1638658438" sldId="451"/>
            <ac:spMk id="2" creationId="{00FB1A4C-2FE6-5A89-B03F-B3A7C18AA0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846642379" sldId="45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981076305" sldId="452"/>
        </pc:sldMkLst>
        <pc:spChg chg="mod">
          <ac:chgData name="Chuck Tomasi" userId="79514c44-a18e-4aaa-84b1-18f74099d6b1" providerId="ADAL" clId="{083A307A-D291-B540-A7C7-5367A19BD4E1}" dt="2023-02-02T03:43:49.253" v="4481" actId="20577"/>
          <ac:spMkLst>
            <pc:docMk/>
            <pc:sldMk cId="981076305" sldId="452"/>
            <ac:spMk id="2" creationId="{106F8C7A-782F-24CB-4CAB-A99A4755FC14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70821153" sldId="453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225931256" sldId="453"/>
        </pc:sldMkLst>
        <pc:spChg chg="mod">
          <ac:chgData name="Chuck Tomasi" userId="79514c44-a18e-4aaa-84b1-18f74099d6b1" providerId="ADAL" clId="{083A307A-D291-B540-A7C7-5367A19BD4E1}" dt="2023-02-02T03:44:01.008" v="4497" actId="20577"/>
          <ac:spMkLst>
            <pc:docMk/>
            <pc:sldMk cId="2225931256" sldId="453"/>
            <ac:spMk id="2" creationId="{3D7A7641-9B3D-DB98-648E-EC4B1EB6EE8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84307928" sldId="454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849935281" sldId="454"/>
        </pc:sldMkLst>
        <pc:spChg chg="mod">
          <ac:chgData name="Chuck Tomasi" userId="79514c44-a18e-4aaa-84b1-18f74099d6b1" providerId="ADAL" clId="{083A307A-D291-B540-A7C7-5367A19BD4E1}" dt="2023-02-02T03:44:08.306" v="4513" actId="20577"/>
          <ac:spMkLst>
            <pc:docMk/>
            <pc:sldMk cId="2849935281" sldId="454"/>
            <ac:spMk id="2" creationId="{C5CED6EC-2551-8915-17B2-01B61E5A6871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591635369" sldId="455"/>
        </pc:sldMkLst>
        <pc:spChg chg="mod">
          <ac:chgData name="Chuck Tomasi" userId="79514c44-a18e-4aaa-84b1-18f74099d6b1" providerId="ADAL" clId="{083A307A-D291-B540-A7C7-5367A19BD4E1}" dt="2023-02-02T03:44:14.699" v="4529" actId="20577"/>
          <ac:spMkLst>
            <pc:docMk/>
            <pc:sldMk cId="1591635369" sldId="455"/>
            <ac:spMk id="2" creationId="{759CFFF0-233F-65A5-EB9D-E2A3BED0D377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505390824" sldId="455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820963457" sldId="456"/>
        </pc:sldMkLst>
        <pc:spChg chg="mod">
          <ac:chgData name="Chuck Tomasi" userId="79514c44-a18e-4aaa-84b1-18f74099d6b1" providerId="ADAL" clId="{083A307A-D291-B540-A7C7-5367A19BD4E1}" dt="2023-02-02T03:44:21.456" v="4545" actId="20577"/>
          <ac:spMkLst>
            <pc:docMk/>
            <pc:sldMk cId="820963457" sldId="456"/>
            <ac:spMk id="2" creationId="{2286F3D5-AFF3-584F-AB46-97B60500CEB8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206639712" sldId="456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180307859" sldId="457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39205136" sldId="457"/>
        </pc:sldMkLst>
        <pc:spChg chg="mod">
          <ac:chgData name="Chuck Tomasi" userId="79514c44-a18e-4aaa-84b1-18f74099d6b1" providerId="ADAL" clId="{083A307A-D291-B540-A7C7-5367A19BD4E1}" dt="2023-02-02T03:44:29.480" v="4564" actId="20577"/>
          <ac:spMkLst>
            <pc:docMk/>
            <pc:sldMk cId="3339205136" sldId="457"/>
            <ac:spMk id="2" creationId="{1CE28A1D-38D2-06E9-71AF-F27AD85DA861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427376672" sldId="458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386299255" sldId="458"/>
        </pc:sldMkLst>
        <pc:spChg chg="mod">
          <ac:chgData name="Chuck Tomasi" userId="79514c44-a18e-4aaa-84b1-18f74099d6b1" providerId="ADAL" clId="{083A307A-D291-B540-A7C7-5367A19BD4E1}" dt="2023-02-02T03:44:38.920" v="4580" actId="20577"/>
          <ac:spMkLst>
            <pc:docMk/>
            <pc:sldMk cId="3386299255" sldId="458"/>
            <ac:spMk id="2" creationId="{EC11CE3A-310C-1DE7-856A-14E52AA8A256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4708733" sldId="459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1944976596" sldId="459"/>
        </pc:sldMkLst>
        <pc:spChg chg="mod">
          <ac:chgData name="Chuck Tomasi" userId="79514c44-a18e-4aaa-84b1-18f74099d6b1" providerId="ADAL" clId="{083A307A-D291-B540-A7C7-5367A19BD4E1}" dt="2023-02-02T03:44:46.038" v="4596" actId="20577"/>
          <ac:spMkLst>
            <pc:docMk/>
            <pc:sldMk cId="1944976596" sldId="459"/>
            <ac:spMk id="2" creationId="{8FEC6474-0DE6-8A55-942B-E704D88AE38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172243611" sldId="460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955570854" sldId="460"/>
        </pc:sldMkLst>
        <pc:spChg chg="mod">
          <ac:chgData name="Chuck Tomasi" userId="79514c44-a18e-4aaa-84b1-18f74099d6b1" providerId="ADAL" clId="{083A307A-D291-B540-A7C7-5367A19BD4E1}" dt="2023-02-02T03:44:51.597" v="4612" actId="20577"/>
          <ac:spMkLst>
            <pc:docMk/>
            <pc:sldMk cId="2955570854" sldId="460"/>
            <ac:spMk id="2" creationId="{5B784A92-6D7B-A7DE-F87F-1CCB2F86452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174324438" sldId="461"/>
        </pc:sldMkLst>
        <pc:spChg chg="mod">
          <ac:chgData name="Chuck Tomasi" userId="79514c44-a18e-4aaa-84b1-18f74099d6b1" providerId="ADAL" clId="{083A307A-D291-B540-A7C7-5367A19BD4E1}" dt="2023-02-02T03:44:58.321" v="4628" actId="20577"/>
          <ac:spMkLst>
            <pc:docMk/>
            <pc:sldMk cId="3174324438" sldId="461"/>
            <ac:spMk id="2" creationId="{BDE22299-AD0E-698F-ADF6-A6D1CDDEA5EA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3717202384" sldId="461"/>
        </pc:sldMkLst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695298822" sldId="462"/>
        </pc:sldMkLst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3407048379" sldId="462"/>
        </pc:sldMkLst>
        <pc:spChg chg="mod">
          <ac:chgData name="Chuck Tomasi" userId="79514c44-a18e-4aaa-84b1-18f74099d6b1" providerId="ADAL" clId="{083A307A-D291-B540-A7C7-5367A19BD4E1}" dt="2023-02-02T03:45:08.936" v="4644" actId="20577"/>
          <ac:spMkLst>
            <pc:docMk/>
            <pc:sldMk cId="3407048379" sldId="462"/>
            <ac:spMk id="2" creationId="{DEA6F65C-84A3-C8A5-F977-5A306C0665C2}"/>
          </ac:spMkLst>
        </pc:spChg>
      </pc:sldChg>
      <pc:sldChg chg="modSp new del mod">
        <pc:chgData name="Chuck Tomasi" userId="79514c44-a18e-4aaa-84b1-18f74099d6b1" providerId="ADAL" clId="{083A307A-D291-B540-A7C7-5367A19BD4E1}" dt="2023-02-02T03:54:02.133" v="4694" actId="2696"/>
        <pc:sldMkLst>
          <pc:docMk/>
          <pc:sldMk cId="2345098480" sldId="463"/>
        </pc:sldMkLst>
        <pc:spChg chg="mod">
          <ac:chgData name="Chuck Tomasi" userId="79514c44-a18e-4aaa-84b1-18f74099d6b1" providerId="ADAL" clId="{083A307A-D291-B540-A7C7-5367A19BD4E1}" dt="2023-02-02T03:45:15.133" v="4660" actId="20577"/>
          <ac:spMkLst>
            <pc:docMk/>
            <pc:sldMk cId="2345098480" sldId="463"/>
            <ac:spMk id="2" creationId="{EAB750E4-712C-FA7C-5080-C497B6458D4C}"/>
          </ac:spMkLst>
        </pc:spChg>
      </pc:sldChg>
      <pc:sldChg chg="add">
        <pc:chgData name="Chuck Tomasi" userId="79514c44-a18e-4aaa-84b1-18f74099d6b1" providerId="ADAL" clId="{083A307A-D291-B540-A7C7-5367A19BD4E1}" dt="2023-02-02T03:54:06.537" v="4695"/>
        <pc:sldMkLst>
          <pc:docMk/>
          <pc:sldMk cId="2924804445" sldId="463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39:38.323" v="5297" actId="2696"/>
        <pc:sldMkLst>
          <pc:docMk/>
          <pc:sldMk cId="113561850" sldId="464"/>
        </pc:sldMkLst>
        <pc:spChg chg="del mod ord">
          <ac:chgData name="Chuck Tomasi" userId="79514c44-a18e-4aaa-84b1-18f74099d6b1" providerId="ADAL" clId="{083A307A-D291-B540-A7C7-5367A19BD4E1}" dt="2023-02-02T03:54:36.676" v="4698" actId="700"/>
          <ac:spMkLst>
            <pc:docMk/>
            <pc:sldMk cId="113561850" sldId="464"/>
            <ac:spMk id="2" creationId="{7CCDC93F-89DF-F46D-5E16-98604500F596}"/>
          </ac:spMkLst>
        </pc:spChg>
        <pc:spChg chg="add mod ord">
          <ac:chgData name="Chuck Tomasi" userId="79514c44-a18e-4aaa-84b1-18f74099d6b1" providerId="ADAL" clId="{083A307A-D291-B540-A7C7-5367A19BD4E1}" dt="2023-02-02T22:31:56.305" v="5187" actId="20577"/>
          <ac:spMkLst>
            <pc:docMk/>
            <pc:sldMk cId="113561850" sldId="464"/>
            <ac:spMk id="3" creationId="{9DCB37E8-011F-2F77-4BF5-E13C81DAE17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63293308" sldId="46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01962129" sldId="46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03156245" sldId="465"/>
        </pc:sldMkLst>
        <pc:spChg chg="mod">
          <ac:chgData name="Chuck Tomasi" userId="79514c44-a18e-4aaa-84b1-18f74099d6b1" providerId="ADAL" clId="{083A307A-D291-B540-A7C7-5367A19BD4E1}" dt="2023-02-02T22:32:01.063" v="5188"/>
          <ac:spMkLst>
            <pc:docMk/>
            <pc:sldMk cId="3403156245" sldId="465"/>
            <ac:spMk id="2" creationId="{BE9B6F5F-E2EC-8498-BF61-CD73EC4057D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323028368" sldId="46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5435081" sldId="466"/>
        </pc:sldMkLst>
        <pc:spChg chg="mod">
          <ac:chgData name="Chuck Tomasi" userId="79514c44-a18e-4aaa-84b1-18f74099d6b1" providerId="ADAL" clId="{083A307A-D291-B540-A7C7-5367A19BD4E1}" dt="2023-02-02T22:32:12.166" v="5193"/>
          <ac:spMkLst>
            <pc:docMk/>
            <pc:sldMk cId="3085435081" sldId="466"/>
            <ac:spMk id="2" creationId="{78B8079C-269C-5880-B08A-E3EE103BA970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205296983" sldId="46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4004734415" sldId="467"/>
        </pc:sldMkLst>
        <pc:spChg chg="mod">
          <ac:chgData name="Chuck Tomasi" userId="79514c44-a18e-4aaa-84b1-18f74099d6b1" providerId="ADAL" clId="{083A307A-D291-B540-A7C7-5367A19BD4E1}" dt="2023-02-02T22:32:17.209" v="5194"/>
          <ac:spMkLst>
            <pc:docMk/>
            <pc:sldMk cId="4004734415" sldId="467"/>
            <ac:spMk id="2" creationId="{BB12B51C-5313-9421-6BF6-6480FC16535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77867237" sldId="46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85579513" sldId="468"/>
        </pc:sldMkLst>
        <pc:spChg chg="mod">
          <ac:chgData name="Chuck Tomasi" userId="79514c44-a18e-4aaa-84b1-18f74099d6b1" providerId="ADAL" clId="{083A307A-D291-B540-A7C7-5367A19BD4E1}" dt="2023-02-02T22:32:21.251" v="5195"/>
          <ac:spMkLst>
            <pc:docMk/>
            <pc:sldMk cId="1385579513" sldId="468"/>
            <ac:spMk id="2" creationId="{87C8ED1E-4ED9-3A17-B1A8-8AA43BE050C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630533184" sldId="469"/>
        </pc:sldMkLst>
        <pc:spChg chg="mod">
          <ac:chgData name="Chuck Tomasi" userId="79514c44-a18e-4aaa-84b1-18f74099d6b1" providerId="ADAL" clId="{083A307A-D291-B540-A7C7-5367A19BD4E1}" dt="2023-02-02T22:32:25.762" v="5196"/>
          <ac:spMkLst>
            <pc:docMk/>
            <pc:sldMk cId="2630533184" sldId="469"/>
            <ac:spMk id="2" creationId="{08110D77-F8A5-D9B9-46D9-76393919A935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347588632" sldId="46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43114938" sldId="470"/>
        </pc:sldMkLst>
        <pc:spChg chg="mod">
          <ac:chgData name="Chuck Tomasi" userId="79514c44-a18e-4aaa-84b1-18f74099d6b1" providerId="ADAL" clId="{083A307A-D291-B540-A7C7-5367A19BD4E1}" dt="2023-02-02T22:32:30.033" v="5197"/>
          <ac:spMkLst>
            <pc:docMk/>
            <pc:sldMk cId="1943114938" sldId="470"/>
            <ac:spMk id="2" creationId="{2CBB5E63-746C-4FFD-4343-E982B8FDF09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192755433" sldId="470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34052359" sldId="47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474609538" sldId="471"/>
        </pc:sldMkLst>
        <pc:spChg chg="mod">
          <ac:chgData name="Chuck Tomasi" userId="79514c44-a18e-4aaa-84b1-18f74099d6b1" providerId="ADAL" clId="{083A307A-D291-B540-A7C7-5367A19BD4E1}" dt="2023-02-02T22:32:33.748" v="5198"/>
          <ac:spMkLst>
            <pc:docMk/>
            <pc:sldMk cId="3474609538" sldId="471"/>
            <ac:spMk id="2" creationId="{FB7E30A9-8965-E975-E71F-905222F6985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346908305" sldId="472"/>
        </pc:sldMkLst>
        <pc:spChg chg="mod">
          <ac:chgData name="Chuck Tomasi" userId="79514c44-a18e-4aaa-84b1-18f74099d6b1" providerId="ADAL" clId="{083A307A-D291-B540-A7C7-5367A19BD4E1}" dt="2023-02-02T22:32:38.029" v="5199"/>
          <ac:spMkLst>
            <pc:docMk/>
            <pc:sldMk cId="3346908305" sldId="472"/>
            <ac:spMk id="2" creationId="{BECF68A6-CE0F-E324-48CB-95FE65D9780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681383425" sldId="472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02559109" sldId="47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18967188" sldId="473"/>
        </pc:sldMkLst>
        <pc:spChg chg="mod">
          <ac:chgData name="Chuck Tomasi" userId="79514c44-a18e-4aaa-84b1-18f74099d6b1" providerId="ADAL" clId="{083A307A-D291-B540-A7C7-5367A19BD4E1}" dt="2023-02-02T22:32:42.742" v="5200"/>
          <ac:spMkLst>
            <pc:docMk/>
            <pc:sldMk cId="1318967188" sldId="473"/>
            <ac:spMk id="2" creationId="{49135ABC-6413-7B3A-1CEC-6D2FFEB2D30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220142870" sldId="474"/>
        </pc:sldMkLst>
        <pc:spChg chg="mod">
          <ac:chgData name="Chuck Tomasi" userId="79514c44-a18e-4aaa-84b1-18f74099d6b1" providerId="ADAL" clId="{083A307A-D291-B540-A7C7-5367A19BD4E1}" dt="2023-02-02T22:32:46.682" v="5201"/>
          <ac:spMkLst>
            <pc:docMk/>
            <pc:sldMk cId="1220142870" sldId="474"/>
            <ac:spMk id="2" creationId="{59B89DE0-7C02-F1DB-BD03-A4C065C3719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99417554" sldId="474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704459150" sldId="47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525657510" sldId="475"/>
        </pc:sldMkLst>
        <pc:spChg chg="mod">
          <ac:chgData name="Chuck Tomasi" userId="79514c44-a18e-4aaa-84b1-18f74099d6b1" providerId="ADAL" clId="{083A307A-D291-B540-A7C7-5367A19BD4E1}" dt="2023-02-02T22:32:51.350" v="5202"/>
          <ac:spMkLst>
            <pc:docMk/>
            <pc:sldMk cId="1525657510" sldId="475"/>
            <ac:spMk id="2" creationId="{5C00294D-3FE5-33D2-F4B9-9E6D5BC822D7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54891030" sldId="476"/>
        </pc:sldMkLst>
        <pc:spChg chg="mod">
          <ac:chgData name="Chuck Tomasi" userId="79514c44-a18e-4aaa-84b1-18f74099d6b1" providerId="ADAL" clId="{083A307A-D291-B540-A7C7-5367A19BD4E1}" dt="2023-02-02T22:32:55.765" v="5203"/>
          <ac:spMkLst>
            <pc:docMk/>
            <pc:sldMk cId="2054891030" sldId="476"/>
            <ac:spMk id="2" creationId="{6C059037-BE3B-5A21-BBFE-162A08262FB4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14962211" sldId="476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322082647" sldId="477"/>
        </pc:sldMkLst>
        <pc:spChg chg="mod">
          <ac:chgData name="Chuck Tomasi" userId="79514c44-a18e-4aaa-84b1-18f74099d6b1" providerId="ADAL" clId="{083A307A-D291-B540-A7C7-5367A19BD4E1}" dt="2023-02-02T22:33:01.142" v="5204"/>
          <ac:spMkLst>
            <pc:docMk/>
            <pc:sldMk cId="1322082647" sldId="477"/>
            <ac:spMk id="2" creationId="{E31EC9F2-40CA-9197-9E45-DCB992F9BBF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08870580" sldId="477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516070383" sldId="478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591152453" sldId="478"/>
        </pc:sldMkLst>
        <pc:spChg chg="mod">
          <ac:chgData name="Chuck Tomasi" userId="79514c44-a18e-4aaa-84b1-18f74099d6b1" providerId="ADAL" clId="{083A307A-D291-B540-A7C7-5367A19BD4E1}" dt="2023-02-02T22:33:07.125" v="5205"/>
          <ac:spMkLst>
            <pc:docMk/>
            <pc:sldMk cId="3591152453" sldId="478"/>
            <ac:spMk id="2" creationId="{DA0F00EB-2C4C-ABD0-F83D-75A35867DDDD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06174372" sldId="479"/>
        </pc:sldMkLst>
        <pc:spChg chg="mod">
          <ac:chgData name="Chuck Tomasi" userId="79514c44-a18e-4aaa-84b1-18f74099d6b1" providerId="ADAL" clId="{083A307A-D291-B540-A7C7-5367A19BD4E1}" dt="2023-02-02T22:33:11.148" v="5206"/>
          <ac:spMkLst>
            <pc:docMk/>
            <pc:sldMk cId="206174372" sldId="479"/>
            <ac:spMk id="2" creationId="{0A49E6D4-2ED1-4E52-1661-88835BDC92AB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003281999" sldId="479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007027300" sldId="48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976004344" sldId="480"/>
        </pc:sldMkLst>
        <pc:spChg chg="mod">
          <ac:chgData name="Chuck Tomasi" userId="79514c44-a18e-4aaa-84b1-18f74099d6b1" providerId="ADAL" clId="{083A307A-D291-B540-A7C7-5367A19BD4E1}" dt="2023-02-02T22:33:17.044" v="5207"/>
          <ac:spMkLst>
            <pc:docMk/>
            <pc:sldMk cId="1976004344" sldId="480"/>
            <ac:spMk id="2" creationId="{D5CC7DEE-36B4-4050-C004-35E8F4218269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4191298" sldId="48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82463213" sldId="481"/>
        </pc:sldMkLst>
        <pc:spChg chg="mod">
          <ac:chgData name="Chuck Tomasi" userId="79514c44-a18e-4aaa-84b1-18f74099d6b1" providerId="ADAL" clId="{083A307A-D291-B540-A7C7-5367A19BD4E1}" dt="2023-02-02T22:33:21.421" v="5208"/>
          <ac:spMkLst>
            <pc:docMk/>
            <pc:sldMk cId="2182463213" sldId="481"/>
            <ac:spMk id="2" creationId="{A1075325-6F7C-0B94-8F8A-E9C38F5F68F2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30383153" sldId="48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31443542" sldId="482"/>
        </pc:sldMkLst>
        <pc:spChg chg="mod">
          <ac:chgData name="Chuck Tomasi" userId="79514c44-a18e-4aaa-84b1-18f74099d6b1" providerId="ADAL" clId="{083A307A-D291-B540-A7C7-5367A19BD4E1}" dt="2023-02-02T22:33:25.738" v="5209"/>
          <ac:spMkLst>
            <pc:docMk/>
            <pc:sldMk cId="3231443542" sldId="482"/>
            <ac:spMk id="2" creationId="{65C36231-F91F-EB4B-D166-4AFBEED24AC1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689269392" sldId="483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172232444" sldId="483"/>
        </pc:sldMkLst>
        <pc:spChg chg="mod">
          <ac:chgData name="Chuck Tomasi" userId="79514c44-a18e-4aaa-84b1-18f74099d6b1" providerId="ADAL" clId="{083A307A-D291-B540-A7C7-5367A19BD4E1}" dt="2023-02-02T22:33:30.070" v="5210"/>
          <ac:spMkLst>
            <pc:docMk/>
            <pc:sldMk cId="2172232444" sldId="483"/>
            <ac:spMk id="2" creationId="{58DAEC5D-0D60-9A29-67C2-A966FECD869A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13535629" sldId="484"/>
        </pc:sldMkLst>
        <pc:spChg chg="mod">
          <ac:chgData name="Chuck Tomasi" userId="79514c44-a18e-4aaa-84b1-18f74099d6b1" providerId="ADAL" clId="{083A307A-D291-B540-A7C7-5367A19BD4E1}" dt="2023-02-02T22:33:34.393" v="5211"/>
          <ac:spMkLst>
            <pc:docMk/>
            <pc:sldMk cId="2313535629" sldId="484"/>
            <ac:spMk id="2" creationId="{3DC266FB-9D72-81C4-6955-A2874A04271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209436622" sldId="484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663887009" sldId="485"/>
        </pc:sldMkLst>
        <pc:spChg chg="mod">
          <ac:chgData name="Chuck Tomasi" userId="79514c44-a18e-4aaa-84b1-18f74099d6b1" providerId="ADAL" clId="{083A307A-D291-B540-A7C7-5367A19BD4E1}" dt="2023-02-02T22:33:39.114" v="5212"/>
          <ac:spMkLst>
            <pc:docMk/>
            <pc:sldMk cId="663887009" sldId="485"/>
            <ac:spMk id="2" creationId="{93C8923D-F6F2-8DA6-9C80-D637E65053AF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193943504" sldId="485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068348" sldId="486"/>
        </pc:sldMkLst>
        <pc:spChg chg="mod">
          <ac:chgData name="Chuck Tomasi" userId="79514c44-a18e-4aaa-84b1-18f74099d6b1" providerId="ADAL" clId="{083A307A-D291-B540-A7C7-5367A19BD4E1}" dt="2023-02-02T22:33:42.851" v="5213"/>
          <ac:spMkLst>
            <pc:docMk/>
            <pc:sldMk cId="81068348" sldId="486"/>
            <ac:spMk id="2" creationId="{8DA6679A-B394-9E00-F27C-19F86B58B85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180458983" sldId="486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925949281" sldId="487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086475514" sldId="487"/>
        </pc:sldMkLst>
        <pc:spChg chg="mod">
          <ac:chgData name="Chuck Tomasi" userId="79514c44-a18e-4aaa-84b1-18f74099d6b1" providerId="ADAL" clId="{083A307A-D291-B540-A7C7-5367A19BD4E1}" dt="2023-02-02T22:33:47.679" v="5214"/>
          <ac:spMkLst>
            <pc:docMk/>
            <pc:sldMk cId="3086475514" sldId="487"/>
            <ac:spMk id="2" creationId="{3D27A664-A98A-D4ED-568C-AFB5706BFD28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17488106" sldId="488"/>
        </pc:sldMkLst>
        <pc:spChg chg="mod">
          <ac:chgData name="Chuck Tomasi" userId="79514c44-a18e-4aaa-84b1-18f74099d6b1" providerId="ADAL" clId="{083A307A-D291-B540-A7C7-5367A19BD4E1}" dt="2023-02-02T22:33:50.637" v="5215"/>
          <ac:spMkLst>
            <pc:docMk/>
            <pc:sldMk cId="817488106" sldId="488"/>
            <ac:spMk id="2" creationId="{AC4F2F93-2370-9257-3D82-CB64EF8F8F9C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1522406698" sldId="488"/>
        </pc:sldMkLst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494870680" sldId="489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365510452" sldId="489"/>
        </pc:sldMkLst>
        <pc:spChg chg="mod">
          <ac:chgData name="Chuck Tomasi" userId="79514c44-a18e-4aaa-84b1-18f74099d6b1" providerId="ADAL" clId="{083A307A-D291-B540-A7C7-5367A19BD4E1}" dt="2023-02-02T22:33:54.601" v="5216"/>
          <ac:spMkLst>
            <pc:docMk/>
            <pc:sldMk cId="2365510452" sldId="489"/>
            <ac:spMk id="2" creationId="{97B6555F-74D2-A1F7-3667-8DAC4ACFBAF6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759799005" sldId="490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2864985489" sldId="490"/>
        </pc:sldMkLst>
        <pc:spChg chg="mod">
          <ac:chgData name="Chuck Tomasi" userId="79514c44-a18e-4aaa-84b1-18f74099d6b1" providerId="ADAL" clId="{083A307A-D291-B540-A7C7-5367A19BD4E1}" dt="2023-02-02T22:33:58.590" v="5217"/>
          <ac:spMkLst>
            <pc:docMk/>
            <pc:sldMk cId="2864985489" sldId="490"/>
            <ac:spMk id="2" creationId="{95609E2F-0C00-9E1B-FDFF-C813B85A2D23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892427577" sldId="491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3261072565" sldId="491"/>
        </pc:sldMkLst>
        <pc:spChg chg="mod">
          <ac:chgData name="Chuck Tomasi" userId="79514c44-a18e-4aaa-84b1-18f74099d6b1" providerId="ADAL" clId="{083A307A-D291-B540-A7C7-5367A19BD4E1}" dt="2023-02-02T22:34:02.960" v="5218"/>
          <ac:spMkLst>
            <pc:docMk/>
            <pc:sldMk cId="3261072565" sldId="491"/>
            <ac:spMk id="2" creationId="{D4DB3AA8-4240-96FB-871E-BEB0B3557E89}"/>
          </ac:spMkLst>
        </pc:spChg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838454388" sldId="492"/>
        </pc:sldMkLst>
        <pc:spChg chg="mod">
          <ac:chgData name="Chuck Tomasi" userId="79514c44-a18e-4aaa-84b1-18f74099d6b1" providerId="ADAL" clId="{083A307A-D291-B540-A7C7-5367A19BD4E1}" dt="2023-02-02T22:34:12.645" v="5235" actId="20577"/>
          <ac:spMkLst>
            <pc:docMk/>
            <pc:sldMk cId="838454388" sldId="492"/>
            <ac:spMk id="2" creationId="{50D84A06-C3EE-2760-1975-2600F888730D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3567364434" sldId="492"/>
        </pc:sldMkLst>
      </pc:sldChg>
      <pc:sldChg chg="modSp new del mod">
        <pc:chgData name="Chuck Tomasi" userId="79514c44-a18e-4aaa-84b1-18f74099d6b1" providerId="ADAL" clId="{083A307A-D291-B540-A7C7-5367A19BD4E1}" dt="2023-02-02T22:39:38.323" v="5297" actId="2696"/>
        <pc:sldMkLst>
          <pc:docMk/>
          <pc:sldMk cId="1043367038" sldId="493"/>
        </pc:sldMkLst>
        <pc:spChg chg="mod">
          <ac:chgData name="Chuck Tomasi" userId="79514c44-a18e-4aaa-84b1-18f74099d6b1" providerId="ADAL" clId="{083A307A-D291-B540-A7C7-5367A19BD4E1}" dt="2023-02-02T22:34:31.570" v="5263" actId="20577"/>
          <ac:spMkLst>
            <pc:docMk/>
            <pc:sldMk cId="1043367038" sldId="493"/>
            <ac:spMk id="2" creationId="{37A861FB-745A-8115-7E3B-EE5DDB8C5C48}"/>
          </ac:spMkLst>
        </pc:spChg>
      </pc:sldChg>
      <pc:sldChg chg="add">
        <pc:chgData name="Chuck Tomasi" userId="79514c44-a18e-4aaa-84b1-18f74099d6b1" providerId="ADAL" clId="{083A307A-D291-B540-A7C7-5367A19BD4E1}" dt="2023-02-02T22:39:44.063" v="5298"/>
        <pc:sldMkLst>
          <pc:docMk/>
          <pc:sldMk cId="2419450225" sldId="49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667767738" sldId="49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2T22:54:51.061" v="5885" actId="2696"/>
        <pc:sldMkLst>
          <pc:docMk/>
          <pc:sldMk cId="2050493074" sldId="494"/>
        </pc:sldMkLst>
        <pc:spChg chg="del mod ord">
          <ac:chgData name="Chuck Tomasi" userId="79514c44-a18e-4aaa-84b1-18f74099d6b1" providerId="ADAL" clId="{083A307A-D291-B540-A7C7-5367A19BD4E1}" dt="2023-02-02T22:40:20.687" v="5303" actId="700"/>
          <ac:spMkLst>
            <pc:docMk/>
            <pc:sldMk cId="2050493074" sldId="494"/>
            <ac:spMk id="2" creationId="{CE961DF9-3E91-9C7F-E4F8-558D51DF332F}"/>
          </ac:spMkLst>
        </pc:spChg>
        <pc:spChg chg="add mod ord">
          <ac:chgData name="Chuck Tomasi" userId="79514c44-a18e-4aaa-84b1-18f74099d6b1" providerId="ADAL" clId="{083A307A-D291-B540-A7C7-5367A19BD4E1}" dt="2023-02-02T22:45:06.333" v="5829" actId="20577"/>
          <ac:spMkLst>
            <pc:docMk/>
            <pc:sldMk cId="2050493074" sldId="494"/>
            <ac:spMk id="3" creationId="{63B0F017-0581-C159-EA22-410EA1CD7204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232535764" sldId="495"/>
        </pc:sldMkLst>
        <pc:spChg chg="mod">
          <ac:chgData name="Chuck Tomasi" userId="79514c44-a18e-4aaa-84b1-18f74099d6b1" providerId="ADAL" clId="{083A307A-D291-B540-A7C7-5367A19BD4E1}" dt="2023-02-02T22:41:02.248" v="5363" actId="20577"/>
          <ac:spMkLst>
            <pc:docMk/>
            <pc:sldMk cId="2232535764" sldId="495"/>
            <ac:spMk id="2" creationId="{B4F4B849-6648-2C14-C4E2-CA71E7B565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67360182" sldId="49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6751075" sldId="49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575238705" sldId="496"/>
        </pc:sldMkLst>
        <pc:spChg chg="mod">
          <ac:chgData name="Chuck Tomasi" userId="79514c44-a18e-4aaa-84b1-18f74099d6b1" providerId="ADAL" clId="{083A307A-D291-B540-A7C7-5367A19BD4E1}" dt="2023-02-02T22:41:15.051" v="5378" actId="20577"/>
          <ac:spMkLst>
            <pc:docMk/>
            <pc:sldMk cId="3575238705" sldId="496"/>
            <ac:spMk id="2" creationId="{9AA2C696-21C5-209B-5E73-4B8C8CA795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64306460" sldId="497"/>
        </pc:sldMkLst>
        <pc:spChg chg="mod">
          <ac:chgData name="Chuck Tomasi" userId="79514c44-a18e-4aaa-84b1-18f74099d6b1" providerId="ADAL" clId="{083A307A-D291-B540-A7C7-5367A19BD4E1}" dt="2023-02-02T22:41:22.458" v="5395" actId="20577"/>
          <ac:spMkLst>
            <pc:docMk/>
            <pc:sldMk cId="3064306460" sldId="497"/>
            <ac:spMk id="2" creationId="{0C6C2B17-2BEB-FDB2-8FC9-0995AEE0E3A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024516270" sldId="49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611341960" sldId="498"/>
        </pc:sldMkLst>
        <pc:spChg chg="mod">
          <ac:chgData name="Chuck Tomasi" userId="79514c44-a18e-4aaa-84b1-18f74099d6b1" providerId="ADAL" clId="{083A307A-D291-B540-A7C7-5367A19BD4E1}" dt="2023-02-02T22:41:31.675" v="5410" actId="20577"/>
          <ac:spMkLst>
            <pc:docMk/>
            <pc:sldMk cId="2611341960" sldId="498"/>
            <ac:spMk id="2" creationId="{BA4988C2-87E4-CB37-198A-84437A39F048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89762583" sldId="498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15666887" sldId="49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895436451" sldId="499"/>
        </pc:sldMkLst>
        <pc:spChg chg="mod">
          <ac:chgData name="Chuck Tomasi" userId="79514c44-a18e-4aaa-84b1-18f74099d6b1" providerId="ADAL" clId="{083A307A-D291-B540-A7C7-5367A19BD4E1}" dt="2023-02-02T22:41:41.284" v="5427" actId="20577"/>
          <ac:spMkLst>
            <pc:docMk/>
            <pc:sldMk cId="1895436451" sldId="499"/>
            <ac:spMk id="2" creationId="{1D7F91C8-6D8D-C1F0-7F5B-A232057D24B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12578410" sldId="50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807613683" sldId="500"/>
        </pc:sldMkLst>
        <pc:spChg chg="mod">
          <ac:chgData name="Chuck Tomasi" userId="79514c44-a18e-4aaa-84b1-18f74099d6b1" providerId="ADAL" clId="{083A307A-D291-B540-A7C7-5367A19BD4E1}" dt="2023-02-02T22:41:50.401" v="5442" actId="20577"/>
          <ac:spMkLst>
            <pc:docMk/>
            <pc:sldMk cId="3807613683" sldId="500"/>
            <ac:spMk id="2" creationId="{E3C31580-100A-D05E-8A99-59DB385A719F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8290198" sldId="50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03876395" sldId="501"/>
        </pc:sldMkLst>
        <pc:spChg chg="mod">
          <ac:chgData name="Chuck Tomasi" userId="79514c44-a18e-4aaa-84b1-18f74099d6b1" providerId="ADAL" clId="{083A307A-D291-B540-A7C7-5367A19BD4E1}" dt="2023-02-02T22:41:57.913" v="5459" actId="20577"/>
          <ac:spMkLst>
            <pc:docMk/>
            <pc:sldMk cId="3403876395" sldId="501"/>
            <ac:spMk id="2" creationId="{5D538645-0993-540E-3AB4-54BA61671FE5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40780688" sldId="502"/>
        </pc:sldMkLst>
        <pc:spChg chg="mod">
          <ac:chgData name="Chuck Tomasi" userId="79514c44-a18e-4aaa-84b1-18f74099d6b1" providerId="ADAL" clId="{083A307A-D291-B540-A7C7-5367A19BD4E1}" dt="2023-02-02T22:42:08.943" v="5474" actId="20577"/>
          <ac:spMkLst>
            <pc:docMk/>
            <pc:sldMk cId="140780688" sldId="502"/>
            <ac:spMk id="2" creationId="{195BB8DF-275E-0B10-7ABE-D44B946675B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20486359" sldId="502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9128838" sldId="50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705110911" sldId="503"/>
        </pc:sldMkLst>
        <pc:spChg chg="mod">
          <ac:chgData name="Chuck Tomasi" userId="79514c44-a18e-4aaa-84b1-18f74099d6b1" providerId="ADAL" clId="{083A307A-D291-B540-A7C7-5367A19BD4E1}" dt="2023-02-02T22:42:16.252" v="5490" actId="20577"/>
          <ac:spMkLst>
            <pc:docMk/>
            <pc:sldMk cId="3705110911" sldId="503"/>
            <ac:spMk id="2" creationId="{DC0427D4-98CE-5E27-D20F-B0728AF7E736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087750479" sldId="504"/>
        </pc:sldMkLst>
        <pc:spChg chg="mod">
          <ac:chgData name="Chuck Tomasi" userId="79514c44-a18e-4aaa-84b1-18f74099d6b1" providerId="ADAL" clId="{083A307A-D291-B540-A7C7-5367A19BD4E1}" dt="2023-02-02T22:42:23.849" v="5506" actId="20577"/>
          <ac:spMkLst>
            <pc:docMk/>
            <pc:sldMk cId="2087750479" sldId="504"/>
            <ac:spMk id="2" creationId="{D722EFD5-D007-135A-F579-CA2BB9B3DA6C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370948577" sldId="50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348897614" sldId="505"/>
        </pc:sldMkLst>
        <pc:spChg chg="mod">
          <ac:chgData name="Chuck Tomasi" userId="79514c44-a18e-4aaa-84b1-18f74099d6b1" providerId="ADAL" clId="{083A307A-D291-B540-A7C7-5367A19BD4E1}" dt="2023-02-02T22:42:31.112" v="5522" actId="20577"/>
          <ac:spMkLst>
            <pc:docMk/>
            <pc:sldMk cId="1348897614" sldId="505"/>
            <ac:spMk id="2" creationId="{95859575-24F7-B6DD-C3E9-91DF440A6DA7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81493204" sldId="505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492939823" sldId="506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92701244" sldId="506"/>
        </pc:sldMkLst>
        <pc:spChg chg="mod">
          <ac:chgData name="Chuck Tomasi" userId="79514c44-a18e-4aaa-84b1-18f74099d6b1" providerId="ADAL" clId="{083A307A-D291-B540-A7C7-5367A19BD4E1}" dt="2023-02-02T22:42:41.686" v="5538" actId="20577"/>
          <ac:spMkLst>
            <pc:docMk/>
            <pc:sldMk cId="3392701244" sldId="506"/>
            <ac:spMk id="2" creationId="{A5E9E2DA-C64E-D417-4E5E-147350C4576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38672233" sldId="50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374360248" sldId="507"/>
        </pc:sldMkLst>
        <pc:spChg chg="mod">
          <ac:chgData name="Chuck Tomasi" userId="79514c44-a18e-4aaa-84b1-18f74099d6b1" providerId="ADAL" clId="{083A307A-D291-B540-A7C7-5367A19BD4E1}" dt="2023-02-02T22:42:46.320" v="5554" actId="20577"/>
          <ac:spMkLst>
            <pc:docMk/>
            <pc:sldMk cId="3374360248" sldId="507"/>
            <ac:spMk id="2" creationId="{0CADAF5C-CCCC-6BFC-1654-8F92613EB3E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994583303" sldId="50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096539805" sldId="508"/>
        </pc:sldMkLst>
        <pc:spChg chg="mod">
          <ac:chgData name="Chuck Tomasi" userId="79514c44-a18e-4aaa-84b1-18f74099d6b1" providerId="ADAL" clId="{083A307A-D291-B540-A7C7-5367A19BD4E1}" dt="2023-02-02T22:42:53.650" v="5570" actId="20577"/>
          <ac:spMkLst>
            <pc:docMk/>
            <pc:sldMk cId="4096539805" sldId="508"/>
            <ac:spMk id="2" creationId="{C75D9B26-A3C5-0EED-997B-7BC5156677D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21125227" sldId="50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907977219" sldId="509"/>
        </pc:sldMkLst>
        <pc:spChg chg="mod">
          <ac:chgData name="Chuck Tomasi" userId="79514c44-a18e-4aaa-84b1-18f74099d6b1" providerId="ADAL" clId="{083A307A-D291-B540-A7C7-5367A19BD4E1}" dt="2023-02-02T22:42:59.784" v="5586" actId="20577"/>
          <ac:spMkLst>
            <pc:docMk/>
            <pc:sldMk cId="3907977219" sldId="509"/>
            <ac:spMk id="2" creationId="{7EDC578B-4A37-9C56-126E-6BDFB94844E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43838916" sldId="51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289456730" sldId="510"/>
        </pc:sldMkLst>
        <pc:spChg chg="mod">
          <ac:chgData name="Chuck Tomasi" userId="79514c44-a18e-4aaa-84b1-18f74099d6b1" providerId="ADAL" clId="{083A307A-D291-B540-A7C7-5367A19BD4E1}" dt="2023-02-02T22:43:06.427" v="5602" actId="20577"/>
          <ac:spMkLst>
            <pc:docMk/>
            <pc:sldMk cId="3289456730" sldId="510"/>
            <ac:spMk id="2" creationId="{F9CDA50E-9166-3D3A-C024-3BF12757508B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67887835" sldId="511"/>
        </pc:sldMkLst>
        <pc:spChg chg="mod">
          <ac:chgData name="Chuck Tomasi" userId="79514c44-a18e-4aaa-84b1-18f74099d6b1" providerId="ADAL" clId="{083A307A-D291-B540-A7C7-5367A19BD4E1}" dt="2023-02-02T22:43:12.914" v="5618" actId="20577"/>
          <ac:spMkLst>
            <pc:docMk/>
            <pc:sldMk cId="2367887835" sldId="511"/>
            <ac:spMk id="2" creationId="{9CA996ED-553E-3530-AE47-B5DC80C59915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425198761" sldId="511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695673455" sldId="512"/>
        </pc:sldMkLst>
        <pc:spChg chg="mod">
          <ac:chgData name="Chuck Tomasi" userId="79514c44-a18e-4aaa-84b1-18f74099d6b1" providerId="ADAL" clId="{083A307A-D291-B540-A7C7-5367A19BD4E1}" dt="2023-02-02T22:43:19.612" v="5636" actId="20577"/>
          <ac:spMkLst>
            <pc:docMk/>
            <pc:sldMk cId="1695673455" sldId="512"/>
            <ac:spMk id="2" creationId="{26F6C70C-B76E-702B-4AAB-69A343A28A80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00158080" sldId="51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4306348" sldId="513"/>
        </pc:sldMkLst>
        <pc:spChg chg="mod">
          <ac:chgData name="Chuck Tomasi" userId="79514c44-a18e-4aaa-84b1-18f74099d6b1" providerId="ADAL" clId="{083A307A-D291-B540-A7C7-5367A19BD4E1}" dt="2023-02-02T22:43:26.760" v="5652" actId="20577"/>
          <ac:spMkLst>
            <pc:docMk/>
            <pc:sldMk cId="114306348" sldId="513"/>
            <ac:spMk id="2" creationId="{786AF8E4-3EC3-78B4-328D-B4172F023EC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4198742741" sldId="513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915520360" sldId="514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59312143" sldId="514"/>
        </pc:sldMkLst>
        <pc:spChg chg="mod">
          <ac:chgData name="Chuck Tomasi" userId="79514c44-a18e-4aaa-84b1-18f74099d6b1" providerId="ADAL" clId="{083A307A-D291-B540-A7C7-5367A19BD4E1}" dt="2023-02-02T22:43:33.269" v="5668" actId="20577"/>
          <ac:spMkLst>
            <pc:docMk/>
            <pc:sldMk cId="4159312143" sldId="514"/>
            <ac:spMk id="2" creationId="{4C5EF6C9-2846-1F7D-40B9-20072FA75E4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128299922" sldId="515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525415836" sldId="515"/>
        </pc:sldMkLst>
        <pc:spChg chg="mod">
          <ac:chgData name="Chuck Tomasi" userId="79514c44-a18e-4aaa-84b1-18f74099d6b1" providerId="ADAL" clId="{083A307A-D291-B540-A7C7-5367A19BD4E1}" dt="2023-02-02T22:43:40.575" v="5684" actId="20577"/>
          <ac:spMkLst>
            <pc:docMk/>
            <pc:sldMk cId="525415836" sldId="515"/>
            <ac:spMk id="2" creationId="{6A892EEF-8D76-EDAC-E071-71D4BD479C8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37391555" sldId="516"/>
        </pc:sldMkLst>
        <pc:spChg chg="mod">
          <ac:chgData name="Chuck Tomasi" userId="79514c44-a18e-4aaa-84b1-18f74099d6b1" providerId="ADAL" clId="{083A307A-D291-B540-A7C7-5367A19BD4E1}" dt="2023-02-02T22:43:49.047" v="5700" actId="20577"/>
          <ac:spMkLst>
            <pc:docMk/>
            <pc:sldMk cId="237391555" sldId="516"/>
            <ac:spMk id="2" creationId="{711EFA00-2F37-E9C9-EC7D-3FA8B0445082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458726570" sldId="516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351305653" sldId="517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2583007201" sldId="517"/>
        </pc:sldMkLst>
        <pc:spChg chg="mod">
          <ac:chgData name="Chuck Tomasi" userId="79514c44-a18e-4aaa-84b1-18f74099d6b1" providerId="ADAL" clId="{083A307A-D291-B540-A7C7-5367A19BD4E1}" dt="2023-02-02T22:43:55.641" v="5716" actId="20577"/>
          <ac:spMkLst>
            <pc:docMk/>
            <pc:sldMk cId="2583007201" sldId="517"/>
            <ac:spMk id="2" creationId="{40EEA1AE-C6FD-EEE6-1FE6-FA4E0544D11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36829559" sldId="518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475233887" sldId="518"/>
        </pc:sldMkLst>
        <pc:spChg chg="mod">
          <ac:chgData name="Chuck Tomasi" userId="79514c44-a18e-4aaa-84b1-18f74099d6b1" providerId="ADAL" clId="{083A307A-D291-B540-A7C7-5367A19BD4E1}" dt="2023-02-02T22:44:04.808" v="5732" actId="20577"/>
          <ac:spMkLst>
            <pc:docMk/>
            <pc:sldMk cId="3475233887" sldId="518"/>
            <ac:spMk id="2" creationId="{2FF219B8-6AD4-5166-03F8-3EDA8BCF540E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865269" sldId="519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091816980" sldId="519"/>
        </pc:sldMkLst>
        <pc:spChg chg="mod">
          <ac:chgData name="Chuck Tomasi" userId="79514c44-a18e-4aaa-84b1-18f74099d6b1" providerId="ADAL" clId="{083A307A-D291-B540-A7C7-5367A19BD4E1}" dt="2023-02-02T22:44:18.161" v="5750" actId="20577"/>
          <ac:spMkLst>
            <pc:docMk/>
            <pc:sldMk cId="1091816980" sldId="519"/>
            <ac:spMk id="2" creationId="{98FFB488-8246-C444-7489-2F147B41D4A9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25726649" sldId="520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4171236093" sldId="520"/>
        </pc:sldMkLst>
        <pc:spChg chg="mod">
          <ac:chgData name="Chuck Tomasi" userId="79514c44-a18e-4aaa-84b1-18f74099d6b1" providerId="ADAL" clId="{083A307A-D291-B540-A7C7-5367A19BD4E1}" dt="2023-02-02T22:44:26.655" v="5766" actId="20577"/>
          <ac:spMkLst>
            <pc:docMk/>
            <pc:sldMk cId="4171236093" sldId="520"/>
            <ac:spMk id="2" creationId="{BDB66CBE-AEB4-C66D-1CC5-00DB5B47123E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855939888" sldId="521"/>
        </pc:sldMkLst>
        <pc:spChg chg="mod">
          <ac:chgData name="Chuck Tomasi" userId="79514c44-a18e-4aaa-84b1-18f74099d6b1" providerId="ADAL" clId="{083A307A-D291-B540-A7C7-5367A19BD4E1}" dt="2023-02-02T22:44:32.404" v="5782" actId="20577"/>
          <ac:spMkLst>
            <pc:docMk/>
            <pc:sldMk cId="855939888" sldId="521"/>
            <ac:spMk id="2" creationId="{F61F506C-93DC-5D82-BA71-76C5BEFFB74B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2537527896" sldId="521"/>
        </pc:sldMkLst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702401318" sldId="522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3091116743" sldId="522"/>
        </pc:sldMkLst>
        <pc:spChg chg="mod">
          <ac:chgData name="Chuck Tomasi" userId="79514c44-a18e-4aaa-84b1-18f74099d6b1" providerId="ADAL" clId="{083A307A-D291-B540-A7C7-5367A19BD4E1}" dt="2023-02-02T22:44:39.185" v="5798" actId="20577"/>
          <ac:spMkLst>
            <pc:docMk/>
            <pc:sldMk cId="3091116743" sldId="522"/>
            <ac:spMk id="2" creationId="{D8CD5711-13CB-6F5F-F6E0-60BF9FF2DD32}"/>
          </ac:spMkLst>
        </pc:spChg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771433453" sldId="523"/>
        </pc:sldMkLst>
        <pc:spChg chg="mod">
          <ac:chgData name="Chuck Tomasi" userId="79514c44-a18e-4aaa-84b1-18f74099d6b1" providerId="ADAL" clId="{083A307A-D291-B540-A7C7-5367A19BD4E1}" dt="2023-02-02T22:44:46.190" v="5814" actId="20577"/>
          <ac:spMkLst>
            <pc:docMk/>
            <pc:sldMk cId="771433453" sldId="523"/>
            <ac:spMk id="2" creationId="{B3B0667E-BC56-26AF-9F39-CF43D03E3E3A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867694679" sldId="523"/>
        </pc:sldMkLst>
      </pc:sldChg>
      <pc:sldChg chg="modSp new del mod">
        <pc:chgData name="Chuck Tomasi" userId="79514c44-a18e-4aaa-84b1-18f74099d6b1" providerId="ADAL" clId="{083A307A-D291-B540-A7C7-5367A19BD4E1}" dt="2023-02-02T22:54:51.061" v="5885" actId="2696"/>
        <pc:sldMkLst>
          <pc:docMk/>
          <pc:sldMk cId="1156394102" sldId="524"/>
        </pc:sldMkLst>
        <pc:spChg chg="mod">
          <ac:chgData name="Chuck Tomasi" userId="79514c44-a18e-4aaa-84b1-18f74099d6b1" providerId="ADAL" clId="{083A307A-D291-B540-A7C7-5367A19BD4E1}" dt="2023-02-02T22:45:18.683" v="5833" actId="20577"/>
          <ac:spMkLst>
            <pc:docMk/>
            <pc:sldMk cId="1156394102" sldId="524"/>
            <ac:spMk id="2" creationId="{858E7E58-A966-8D1A-E5B5-B652B7BE7D13}"/>
          </ac:spMkLst>
        </pc:spChg>
      </pc:sldChg>
      <pc:sldChg chg="add">
        <pc:chgData name="Chuck Tomasi" userId="79514c44-a18e-4aaa-84b1-18f74099d6b1" providerId="ADAL" clId="{083A307A-D291-B540-A7C7-5367A19BD4E1}" dt="2023-02-02T22:54:58.075" v="5886"/>
        <pc:sldMkLst>
          <pc:docMk/>
          <pc:sldMk cId="3163077400" sldId="524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18:09.180" v="6490" actId="2696"/>
        <pc:sldMkLst>
          <pc:docMk/>
          <pc:sldMk cId="192210091" sldId="525"/>
        </pc:sldMkLst>
        <pc:spChg chg="del mod ord">
          <ac:chgData name="Chuck Tomasi" userId="79514c44-a18e-4aaa-84b1-18f74099d6b1" providerId="ADAL" clId="{083A307A-D291-B540-A7C7-5367A19BD4E1}" dt="2023-02-02T22:56:18.151" v="5891" actId="700"/>
          <ac:spMkLst>
            <pc:docMk/>
            <pc:sldMk cId="192210091" sldId="525"/>
            <ac:spMk id="2" creationId="{403D5D85-163E-4783-25AD-B68C186E7A92}"/>
          </ac:spMkLst>
        </pc:spChg>
        <pc:spChg chg="add mod ord">
          <ac:chgData name="Chuck Tomasi" userId="79514c44-a18e-4aaa-84b1-18f74099d6b1" providerId="ADAL" clId="{083A307A-D291-B540-A7C7-5367A19BD4E1}" dt="2023-02-02T22:56:34.824" v="5911" actId="20577"/>
          <ac:spMkLst>
            <pc:docMk/>
            <pc:sldMk cId="192210091" sldId="52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275593976" sldId="52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76787413" sldId="526"/>
        </pc:sldMkLst>
        <pc:spChg chg="mod">
          <ac:chgData name="Chuck Tomasi" userId="79514c44-a18e-4aaa-84b1-18f74099d6b1" providerId="ADAL" clId="{083A307A-D291-B540-A7C7-5367A19BD4E1}" dt="2023-02-03T00:12:10.249" v="6012" actId="20577"/>
          <ac:spMkLst>
            <pc:docMk/>
            <pc:sldMk cId="76787413" sldId="52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30926316" sldId="52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538924089" sldId="52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974712988" sldId="527"/>
        </pc:sldMkLst>
        <pc:spChg chg="mod">
          <ac:chgData name="Chuck Tomasi" userId="79514c44-a18e-4aaa-84b1-18f74099d6b1" providerId="ADAL" clId="{083A307A-D291-B540-A7C7-5367A19BD4E1}" dt="2023-02-03T00:12:16.464" v="6027" actId="20577"/>
          <ac:spMkLst>
            <pc:docMk/>
            <pc:sldMk cId="2974712988" sldId="527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121819393" sldId="528"/>
        </pc:sldMkLst>
        <pc:spChg chg="mod">
          <ac:chgData name="Chuck Tomasi" userId="79514c44-a18e-4aaa-84b1-18f74099d6b1" providerId="ADAL" clId="{083A307A-D291-B540-A7C7-5367A19BD4E1}" dt="2023-02-03T00:12:23.384" v="6042" actId="20577"/>
          <ac:spMkLst>
            <pc:docMk/>
            <pc:sldMk cId="3121819393" sldId="52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274618717" sldId="52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96777828" sldId="529"/>
        </pc:sldMkLst>
        <pc:spChg chg="mod">
          <ac:chgData name="Chuck Tomasi" userId="79514c44-a18e-4aaa-84b1-18f74099d6b1" providerId="ADAL" clId="{083A307A-D291-B540-A7C7-5367A19BD4E1}" dt="2023-02-03T00:12:31.731" v="6057" actId="20577"/>
          <ac:spMkLst>
            <pc:docMk/>
            <pc:sldMk cId="1596777828" sldId="52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99413742" sldId="52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686654008" sldId="53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670355020" sldId="530"/>
        </pc:sldMkLst>
        <pc:spChg chg="mod">
          <ac:chgData name="Chuck Tomasi" userId="79514c44-a18e-4aaa-84b1-18f74099d6b1" providerId="ADAL" clId="{083A307A-D291-B540-A7C7-5367A19BD4E1}" dt="2023-02-03T00:12:40.527" v="6072" actId="20577"/>
          <ac:spMkLst>
            <pc:docMk/>
            <pc:sldMk cId="3670355020" sldId="53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8693878" sldId="53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29730529" sldId="531"/>
        </pc:sldMkLst>
        <pc:spChg chg="mod">
          <ac:chgData name="Chuck Tomasi" userId="79514c44-a18e-4aaa-84b1-18f74099d6b1" providerId="ADAL" clId="{083A307A-D291-B540-A7C7-5367A19BD4E1}" dt="2023-02-03T00:12:59.194" v="6087" actId="20577"/>
          <ac:spMkLst>
            <pc:docMk/>
            <pc:sldMk cId="3029730529" sldId="531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852901946" sldId="532"/>
        </pc:sldMkLst>
        <pc:spChg chg="mod">
          <ac:chgData name="Chuck Tomasi" userId="79514c44-a18e-4aaa-84b1-18f74099d6b1" providerId="ADAL" clId="{083A307A-D291-B540-A7C7-5367A19BD4E1}" dt="2023-02-03T00:13:14.989" v="6110" actId="20577"/>
          <ac:spMkLst>
            <pc:docMk/>
            <pc:sldMk cId="852901946" sldId="53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46384825" sldId="53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6772600" sldId="533"/>
        </pc:sldMkLst>
        <pc:spChg chg="mod">
          <ac:chgData name="Chuck Tomasi" userId="79514c44-a18e-4aaa-84b1-18f74099d6b1" providerId="ADAL" clId="{083A307A-D291-B540-A7C7-5367A19BD4E1}" dt="2023-02-03T00:13:30.765" v="6125" actId="20577"/>
          <ac:spMkLst>
            <pc:docMk/>
            <pc:sldMk cId="166772600" sldId="53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17253264" sldId="53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494427783" sldId="53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332924818" sldId="534"/>
        </pc:sldMkLst>
        <pc:spChg chg="mod">
          <ac:chgData name="Chuck Tomasi" userId="79514c44-a18e-4aaa-84b1-18f74099d6b1" providerId="ADAL" clId="{083A307A-D291-B540-A7C7-5367A19BD4E1}" dt="2023-02-03T00:13:38.657" v="6141" actId="20577"/>
          <ac:spMkLst>
            <pc:docMk/>
            <pc:sldMk cId="2332924818" sldId="53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0119534" sldId="535"/>
        </pc:sldMkLst>
        <pc:spChg chg="mod">
          <ac:chgData name="Chuck Tomasi" userId="79514c44-a18e-4aaa-84b1-18f74099d6b1" providerId="ADAL" clId="{083A307A-D291-B540-A7C7-5367A19BD4E1}" dt="2023-02-03T00:13:46.943" v="6161" actId="20577"/>
          <ac:spMkLst>
            <pc:docMk/>
            <pc:sldMk cId="2630119534" sldId="53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000716947" sldId="535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571681457" sldId="536"/>
        </pc:sldMkLst>
        <pc:spChg chg="mod">
          <ac:chgData name="Chuck Tomasi" userId="79514c44-a18e-4aaa-84b1-18f74099d6b1" providerId="ADAL" clId="{083A307A-D291-B540-A7C7-5367A19BD4E1}" dt="2023-02-03T00:13:56.876" v="6177" actId="20577"/>
          <ac:spMkLst>
            <pc:docMk/>
            <pc:sldMk cId="1571681457" sldId="536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32852696" sldId="536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30220359" sldId="53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783574772" sldId="537"/>
        </pc:sldMkLst>
        <pc:spChg chg="mod">
          <ac:chgData name="Chuck Tomasi" userId="79514c44-a18e-4aaa-84b1-18f74099d6b1" providerId="ADAL" clId="{083A307A-D291-B540-A7C7-5367A19BD4E1}" dt="2023-02-03T00:14:03.227" v="6193" actId="20577"/>
          <ac:spMkLst>
            <pc:docMk/>
            <pc:sldMk cId="2783574772" sldId="53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706809063" sldId="53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637323755" sldId="538"/>
        </pc:sldMkLst>
        <pc:spChg chg="mod">
          <ac:chgData name="Chuck Tomasi" userId="79514c44-a18e-4aaa-84b1-18f74099d6b1" providerId="ADAL" clId="{083A307A-D291-B540-A7C7-5367A19BD4E1}" dt="2023-02-03T00:14:11.061" v="6209" actId="20577"/>
          <ac:spMkLst>
            <pc:docMk/>
            <pc:sldMk cId="2637323755" sldId="538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801030548" sldId="539"/>
        </pc:sldMkLst>
        <pc:spChg chg="mod">
          <ac:chgData name="Chuck Tomasi" userId="79514c44-a18e-4aaa-84b1-18f74099d6b1" providerId="ADAL" clId="{083A307A-D291-B540-A7C7-5367A19BD4E1}" dt="2023-02-03T00:14:21.961" v="6233" actId="20577"/>
          <ac:spMkLst>
            <pc:docMk/>
            <pc:sldMk cId="2801030548" sldId="53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062830484" sldId="539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12067267" sldId="540"/>
        </pc:sldMkLst>
        <pc:spChg chg="mod">
          <ac:chgData name="Chuck Tomasi" userId="79514c44-a18e-4aaa-84b1-18f74099d6b1" providerId="ADAL" clId="{083A307A-D291-B540-A7C7-5367A19BD4E1}" dt="2023-02-03T00:14:52.173" v="6249" actId="20577"/>
          <ac:spMkLst>
            <pc:docMk/>
            <pc:sldMk cId="2512067267" sldId="54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620815881" sldId="54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954425249" sldId="541"/>
        </pc:sldMkLst>
        <pc:spChg chg="mod">
          <ac:chgData name="Chuck Tomasi" userId="79514c44-a18e-4aaa-84b1-18f74099d6b1" providerId="ADAL" clId="{083A307A-D291-B540-A7C7-5367A19BD4E1}" dt="2023-02-03T00:14:59.310" v="6265" actId="20577"/>
          <ac:spMkLst>
            <pc:docMk/>
            <pc:sldMk cId="1954425249" sldId="54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93138607" sldId="541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35895614" sldId="54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47483480" sldId="542"/>
        </pc:sldMkLst>
        <pc:spChg chg="mod">
          <ac:chgData name="Chuck Tomasi" userId="79514c44-a18e-4aaa-84b1-18f74099d6b1" providerId="ADAL" clId="{083A307A-D291-B540-A7C7-5367A19BD4E1}" dt="2023-02-03T00:15:07.158" v="6283" actId="20577"/>
          <ac:spMkLst>
            <pc:docMk/>
            <pc:sldMk cId="1847483480" sldId="542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047269277" sldId="543"/>
        </pc:sldMkLst>
        <pc:spChg chg="mod">
          <ac:chgData name="Chuck Tomasi" userId="79514c44-a18e-4aaa-84b1-18f74099d6b1" providerId="ADAL" clId="{083A307A-D291-B540-A7C7-5367A19BD4E1}" dt="2023-02-03T00:15:20.715" v="6301" actId="20577"/>
          <ac:spMkLst>
            <pc:docMk/>
            <pc:sldMk cId="2047269277" sldId="543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4110480485" sldId="543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8455092" sldId="54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896985249" sldId="544"/>
        </pc:sldMkLst>
        <pc:spChg chg="mod">
          <ac:chgData name="Chuck Tomasi" userId="79514c44-a18e-4aaa-84b1-18f74099d6b1" providerId="ADAL" clId="{083A307A-D291-B540-A7C7-5367A19BD4E1}" dt="2023-02-03T00:15:38.211" v="6319" actId="20577"/>
          <ac:spMkLst>
            <pc:docMk/>
            <pc:sldMk cId="3896985249" sldId="544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07246478" sldId="545"/>
        </pc:sldMkLst>
        <pc:spChg chg="mod">
          <ac:chgData name="Chuck Tomasi" userId="79514c44-a18e-4aaa-84b1-18f74099d6b1" providerId="ADAL" clId="{083A307A-D291-B540-A7C7-5367A19BD4E1}" dt="2023-02-03T00:15:45.148" v="6335" actId="20577"/>
          <ac:spMkLst>
            <pc:docMk/>
            <pc:sldMk cId="1107246478" sldId="54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004700732" sldId="545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028336431" sldId="546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55652854" sldId="546"/>
        </pc:sldMkLst>
        <pc:spChg chg="mod">
          <ac:chgData name="Chuck Tomasi" userId="79514c44-a18e-4aaa-84b1-18f74099d6b1" providerId="ADAL" clId="{083A307A-D291-B540-A7C7-5367A19BD4E1}" dt="2023-02-03T00:15:55.399" v="6357" actId="20577"/>
          <ac:spMkLst>
            <pc:docMk/>
            <pc:sldMk cId="4155652854" sldId="546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38575216" sldId="547"/>
        </pc:sldMkLst>
        <pc:spChg chg="mod">
          <ac:chgData name="Chuck Tomasi" userId="79514c44-a18e-4aaa-84b1-18f74099d6b1" providerId="ADAL" clId="{083A307A-D291-B540-A7C7-5367A19BD4E1}" dt="2023-02-03T00:16:20.174" v="6373" actId="20577"/>
          <ac:spMkLst>
            <pc:docMk/>
            <pc:sldMk cId="138575216" sldId="547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21611506" sldId="547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5505379" sldId="548"/>
        </pc:sldMkLst>
        <pc:spChg chg="mod">
          <ac:chgData name="Chuck Tomasi" userId="79514c44-a18e-4aaa-84b1-18f74099d6b1" providerId="ADAL" clId="{083A307A-D291-B540-A7C7-5367A19BD4E1}" dt="2023-02-03T00:16:29.148" v="6391" actId="20577"/>
          <ac:spMkLst>
            <pc:docMk/>
            <pc:sldMk cId="1855505379" sldId="548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593584861" sldId="548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187636416" sldId="549"/>
        </pc:sldMkLst>
        <pc:spChg chg="mod">
          <ac:chgData name="Chuck Tomasi" userId="79514c44-a18e-4aaa-84b1-18f74099d6b1" providerId="ADAL" clId="{083A307A-D291-B540-A7C7-5367A19BD4E1}" dt="2023-02-03T00:16:36.347" v="6407" actId="20577"/>
          <ac:spMkLst>
            <pc:docMk/>
            <pc:sldMk cId="1187636416" sldId="549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976468431" sldId="549"/>
        </pc:sldMkLst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423890745" sldId="550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4193852951" sldId="550"/>
        </pc:sldMkLst>
        <pc:spChg chg="mod">
          <ac:chgData name="Chuck Tomasi" userId="79514c44-a18e-4aaa-84b1-18f74099d6b1" providerId="ADAL" clId="{083A307A-D291-B540-A7C7-5367A19BD4E1}" dt="2023-02-03T00:16:43.679" v="6423" actId="20577"/>
          <ac:spMkLst>
            <pc:docMk/>
            <pc:sldMk cId="4193852951" sldId="550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734822678" sldId="551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3036806848" sldId="551"/>
        </pc:sldMkLst>
        <pc:spChg chg="mod">
          <ac:chgData name="Chuck Tomasi" userId="79514c44-a18e-4aaa-84b1-18f74099d6b1" providerId="ADAL" clId="{083A307A-D291-B540-A7C7-5367A19BD4E1}" dt="2023-02-03T00:16:51.879" v="6441" actId="20577"/>
          <ac:spMkLst>
            <pc:docMk/>
            <pc:sldMk cId="3036806848" sldId="551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361133717" sldId="552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2598025605" sldId="552"/>
        </pc:sldMkLst>
        <pc:spChg chg="mod">
          <ac:chgData name="Chuck Tomasi" userId="79514c44-a18e-4aaa-84b1-18f74099d6b1" providerId="ADAL" clId="{083A307A-D291-B540-A7C7-5367A19BD4E1}" dt="2023-02-03T00:17:00.798" v="6457" actId="20577"/>
          <ac:spMkLst>
            <pc:docMk/>
            <pc:sldMk cId="2598025605" sldId="552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1147230937" sldId="553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859851361" sldId="553"/>
        </pc:sldMkLst>
        <pc:spChg chg="mod">
          <ac:chgData name="Chuck Tomasi" userId="79514c44-a18e-4aaa-84b1-18f74099d6b1" providerId="ADAL" clId="{083A307A-D291-B540-A7C7-5367A19BD4E1}" dt="2023-02-03T00:17:39.174" v="6473" actId="20577"/>
          <ac:spMkLst>
            <pc:docMk/>
            <pc:sldMk cId="1859851361" sldId="553"/>
            <ac:spMk id="3" creationId="{7FE2694C-1917-8423-9698-33A86F707687}"/>
          </ac:spMkLst>
        </pc:spChg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280060325" sldId="554"/>
        </pc:sldMkLst>
        <pc:spChg chg="mod">
          <ac:chgData name="Chuck Tomasi" userId="79514c44-a18e-4aaa-84b1-18f74099d6b1" providerId="ADAL" clId="{083A307A-D291-B540-A7C7-5367A19BD4E1}" dt="2023-02-03T00:17:46.250" v="6489" actId="20577"/>
          <ac:spMkLst>
            <pc:docMk/>
            <pc:sldMk cId="1280060325" sldId="554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3196067798" sldId="554"/>
        </pc:sldMkLst>
      </pc:sldChg>
      <pc:sldChg chg="modSp add del mod">
        <pc:chgData name="Chuck Tomasi" userId="79514c44-a18e-4aaa-84b1-18f74099d6b1" providerId="ADAL" clId="{083A307A-D291-B540-A7C7-5367A19BD4E1}" dt="2023-02-03T00:18:09.180" v="6490" actId="2696"/>
        <pc:sldMkLst>
          <pc:docMk/>
          <pc:sldMk cId="1658970040" sldId="555"/>
        </pc:sldMkLst>
        <pc:spChg chg="mod">
          <ac:chgData name="Chuck Tomasi" userId="79514c44-a18e-4aaa-84b1-18f74099d6b1" providerId="ADAL" clId="{083A307A-D291-B540-A7C7-5367A19BD4E1}" dt="2023-02-02T22:56:59.037" v="5964" actId="20577"/>
          <ac:spMkLst>
            <pc:docMk/>
            <pc:sldMk cId="1658970040" sldId="555"/>
            <ac:spMk id="3" creationId="{7FE2694C-1917-8423-9698-33A86F707687}"/>
          </ac:spMkLst>
        </pc:spChg>
      </pc:sldChg>
      <pc:sldChg chg="add">
        <pc:chgData name="Chuck Tomasi" userId="79514c44-a18e-4aaa-84b1-18f74099d6b1" providerId="ADAL" clId="{083A307A-D291-B540-A7C7-5367A19BD4E1}" dt="2023-02-03T00:18:22.143" v="6491"/>
        <pc:sldMkLst>
          <pc:docMk/>
          <pc:sldMk cId="2118316243" sldId="555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00:36:35.903" v="7067" actId="2696"/>
        <pc:sldMkLst>
          <pc:docMk/>
          <pc:sldMk cId="440082529" sldId="556"/>
        </pc:sldMkLst>
        <pc:spChg chg="del mod ord">
          <ac:chgData name="Chuck Tomasi" userId="79514c44-a18e-4aaa-84b1-18f74099d6b1" providerId="ADAL" clId="{083A307A-D291-B540-A7C7-5367A19BD4E1}" dt="2023-02-03T00:19:12.012" v="6496" actId="700"/>
          <ac:spMkLst>
            <pc:docMk/>
            <pc:sldMk cId="440082529" sldId="556"/>
            <ac:spMk id="2" creationId="{CEE470F5-1A11-7D42-7611-ECDAE2B368E3}"/>
          </ac:spMkLst>
        </pc:spChg>
        <pc:spChg chg="add mod ord">
          <ac:chgData name="Chuck Tomasi" userId="79514c44-a18e-4aaa-84b1-18f74099d6b1" providerId="ADAL" clId="{083A307A-D291-B540-A7C7-5367A19BD4E1}" dt="2023-02-03T00:19:22.377" v="6511" actId="20577"/>
          <ac:spMkLst>
            <pc:docMk/>
            <pc:sldMk cId="440082529" sldId="556"/>
            <ac:spMk id="3" creationId="{3E666678-C704-C244-7E0E-C8B9A845141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08521163" sldId="55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221559194" sldId="55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156227581" sldId="557"/>
        </pc:sldMkLst>
        <pc:spChg chg="mod">
          <ac:chgData name="Chuck Tomasi" userId="79514c44-a18e-4aaa-84b1-18f74099d6b1" providerId="ADAL" clId="{083A307A-D291-B540-A7C7-5367A19BD4E1}" dt="2023-02-03T00:20:00.111" v="6563" actId="20577"/>
          <ac:spMkLst>
            <pc:docMk/>
            <pc:sldMk cId="4156227581" sldId="557"/>
            <ac:spMk id="2" creationId="{BCF44882-ADA2-6C0D-7308-587CA334AD7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43099956" sldId="55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12469213" sldId="558"/>
        </pc:sldMkLst>
        <pc:spChg chg="mod">
          <ac:chgData name="Chuck Tomasi" userId="79514c44-a18e-4aaa-84b1-18f74099d6b1" providerId="ADAL" clId="{083A307A-D291-B540-A7C7-5367A19BD4E1}" dt="2023-02-03T00:20:31.813" v="6578" actId="20577"/>
          <ac:spMkLst>
            <pc:docMk/>
            <pc:sldMk cId="3812469213" sldId="558"/>
            <ac:spMk id="2" creationId="{AA30A5C4-556C-E812-CF1E-AC989160164A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97490487" sldId="559"/>
        </pc:sldMkLst>
        <pc:spChg chg="mod">
          <ac:chgData name="Chuck Tomasi" userId="79514c44-a18e-4aaa-84b1-18f74099d6b1" providerId="ADAL" clId="{083A307A-D291-B540-A7C7-5367A19BD4E1}" dt="2023-02-03T00:20:39.807" v="6593" actId="20577"/>
          <ac:spMkLst>
            <pc:docMk/>
            <pc:sldMk cId="1797490487" sldId="559"/>
            <ac:spMk id="2" creationId="{B76AB59F-72CB-7020-DA0D-5847AFCFC75C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015519447" sldId="55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613895072" sldId="56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445438409" sldId="560"/>
        </pc:sldMkLst>
        <pc:spChg chg="mod">
          <ac:chgData name="Chuck Tomasi" userId="79514c44-a18e-4aaa-84b1-18f74099d6b1" providerId="ADAL" clId="{083A307A-D291-B540-A7C7-5367A19BD4E1}" dt="2023-02-03T00:20:47.073" v="6608" actId="20577"/>
          <ac:spMkLst>
            <pc:docMk/>
            <pc:sldMk cId="1445438409" sldId="560"/>
            <ac:spMk id="2" creationId="{B2DCC971-6DC9-7777-CF36-C8462D0DD7EA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52591827" sldId="56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34645657" sldId="561"/>
        </pc:sldMkLst>
        <pc:spChg chg="mod">
          <ac:chgData name="Chuck Tomasi" userId="79514c44-a18e-4aaa-84b1-18f74099d6b1" providerId="ADAL" clId="{083A307A-D291-B540-A7C7-5367A19BD4E1}" dt="2023-02-03T00:20:54.437" v="6623" actId="20577"/>
          <ac:spMkLst>
            <pc:docMk/>
            <pc:sldMk cId="3734645657" sldId="561"/>
            <ac:spMk id="2" creationId="{CB5AE897-BEA6-73F2-99DE-A4FD0506D30F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6750148" sldId="562"/>
        </pc:sldMkLst>
        <pc:spChg chg="mod">
          <ac:chgData name="Chuck Tomasi" userId="79514c44-a18e-4aaa-84b1-18f74099d6b1" providerId="ADAL" clId="{083A307A-D291-B540-A7C7-5367A19BD4E1}" dt="2023-02-03T00:21:02.216" v="6638" actId="20577"/>
          <ac:spMkLst>
            <pc:docMk/>
            <pc:sldMk cId="326750148" sldId="562"/>
            <ac:spMk id="2" creationId="{2A340874-3605-D574-5371-A3FE0D6003B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61430857" sldId="562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60067293" sldId="56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99349546" sldId="563"/>
        </pc:sldMkLst>
        <pc:spChg chg="mod">
          <ac:chgData name="Chuck Tomasi" userId="79514c44-a18e-4aaa-84b1-18f74099d6b1" providerId="ADAL" clId="{083A307A-D291-B540-A7C7-5367A19BD4E1}" dt="2023-02-03T00:21:14.014" v="6653" actId="20577"/>
          <ac:spMkLst>
            <pc:docMk/>
            <pc:sldMk cId="499349546" sldId="563"/>
            <ac:spMk id="2" creationId="{8FF83749-C861-52A1-6640-C8949BED3023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009388598" sldId="564"/>
        </pc:sldMkLst>
        <pc:spChg chg="mod">
          <ac:chgData name="Chuck Tomasi" userId="79514c44-a18e-4aaa-84b1-18f74099d6b1" providerId="ADAL" clId="{083A307A-D291-B540-A7C7-5367A19BD4E1}" dt="2023-02-03T00:21:28.238" v="6676" actId="20577"/>
          <ac:spMkLst>
            <pc:docMk/>
            <pc:sldMk cId="3009388598" sldId="564"/>
            <ac:spMk id="2" creationId="{3F701204-4459-E6DD-E79B-27F9F5A295A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381523025" sldId="56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786246837" sldId="565"/>
        </pc:sldMkLst>
        <pc:spChg chg="mod">
          <ac:chgData name="Chuck Tomasi" userId="79514c44-a18e-4aaa-84b1-18f74099d6b1" providerId="ADAL" clId="{083A307A-D291-B540-A7C7-5367A19BD4E1}" dt="2023-02-03T00:21:37.438" v="6694" actId="20577"/>
          <ac:spMkLst>
            <pc:docMk/>
            <pc:sldMk cId="1786246837" sldId="565"/>
            <ac:spMk id="2" creationId="{19CB43DC-A38F-B372-880C-BFE7BD37B77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001370132" sldId="565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979187322" sldId="566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41098591" sldId="566"/>
        </pc:sldMkLst>
        <pc:spChg chg="mod">
          <ac:chgData name="Chuck Tomasi" userId="79514c44-a18e-4aaa-84b1-18f74099d6b1" providerId="ADAL" clId="{083A307A-D291-B540-A7C7-5367A19BD4E1}" dt="2023-02-03T00:21:44.244" v="6712" actId="20577"/>
          <ac:spMkLst>
            <pc:docMk/>
            <pc:sldMk cId="1541098591" sldId="566"/>
            <ac:spMk id="2" creationId="{634BDF6F-3D5B-55FD-127E-0AD807EC17D9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599829014" sldId="567"/>
        </pc:sldMkLst>
        <pc:spChg chg="mod">
          <ac:chgData name="Chuck Tomasi" userId="79514c44-a18e-4aaa-84b1-18f74099d6b1" providerId="ADAL" clId="{083A307A-D291-B540-A7C7-5367A19BD4E1}" dt="2023-02-03T00:21:55.082" v="6730" actId="20577"/>
          <ac:spMkLst>
            <pc:docMk/>
            <pc:sldMk cId="599829014" sldId="567"/>
            <ac:spMk id="2" creationId="{37A2A39A-3247-2C9B-E4EE-7A6367B41F08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302709954" sldId="56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7937979" sldId="568"/>
        </pc:sldMkLst>
        <pc:spChg chg="mod">
          <ac:chgData name="Chuck Tomasi" userId="79514c44-a18e-4aaa-84b1-18f74099d6b1" providerId="ADAL" clId="{083A307A-D291-B540-A7C7-5367A19BD4E1}" dt="2023-02-03T00:22:04.380" v="6746" actId="20577"/>
          <ac:spMkLst>
            <pc:docMk/>
            <pc:sldMk cId="7937979" sldId="568"/>
            <ac:spMk id="2" creationId="{0223E542-1F13-1C5D-A364-11A19CE4D9E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530687061" sldId="568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1732456" sldId="569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36613250" sldId="569"/>
        </pc:sldMkLst>
        <pc:spChg chg="mod">
          <ac:chgData name="Chuck Tomasi" userId="79514c44-a18e-4aaa-84b1-18f74099d6b1" providerId="ADAL" clId="{083A307A-D291-B540-A7C7-5367A19BD4E1}" dt="2023-02-03T00:22:13.290" v="6763" actId="20577"/>
          <ac:spMkLst>
            <pc:docMk/>
            <pc:sldMk cId="4036613250" sldId="569"/>
            <ac:spMk id="2" creationId="{E45200DA-A3C9-7F41-2DBE-E964EC3A279E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693003660" sldId="57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9928498" sldId="570"/>
        </pc:sldMkLst>
        <pc:spChg chg="mod">
          <ac:chgData name="Chuck Tomasi" userId="79514c44-a18e-4aaa-84b1-18f74099d6b1" providerId="ADAL" clId="{083A307A-D291-B540-A7C7-5367A19BD4E1}" dt="2023-02-03T00:22:21.029" v="6779" actId="20577"/>
          <ac:spMkLst>
            <pc:docMk/>
            <pc:sldMk cId="3719928498" sldId="570"/>
            <ac:spMk id="2" creationId="{E4FB516B-A821-A116-3119-726A3941436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84699961" sldId="571"/>
        </pc:sldMkLst>
        <pc:spChg chg="mod">
          <ac:chgData name="Chuck Tomasi" userId="79514c44-a18e-4aaa-84b1-18f74099d6b1" providerId="ADAL" clId="{083A307A-D291-B540-A7C7-5367A19BD4E1}" dt="2023-02-03T00:22:29.395" v="6795" actId="20577"/>
          <ac:spMkLst>
            <pc:docMk/>
            <pc:sldMk cId="2484699961" sldId="571"/>
            <ac:spMk id="2" creationId="{93620B86-F5B0-8B2B-C9AE-6A301E104C9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785910779" sldId="571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20891124" sldId="572"/>
        </pc:sldMkLst>
        <pc:spChg chg="mod">
          <ac:chgData name="Chuck Tomasi" userId="79514c44-a18e-4aaa-84b1-18f74099d6b1" providerId="ADAL" clId="{083A307A-D291-B540-A7C7-5367A19BD4E1}" dt="2023-02-03T00:22:36.774" v="6811" actId="20577"/>
          <ac:spMkLst>
            <pc:docMk/>
            <pc:sldMk cId="320891124" sldId="572"/>
            <ac:spMk id="2" creationId="{627DCE05-8D6C-853A-BB3D-2993A4749B80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439927338" sldId="57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838658391" sldId="573"/>
        </pc:sldMkLst>
        <pc:spChg chg="mod">
          <ac:chgData name="Chuck Tomasi" userId="79514c44-a18e-4aaa-84b1-18f74099d6b1" providerId="ADAL" clId="{083A307A-D291-B540-A7C7-5367A19BD4E1}" dt="2023-02-03T00:22:46.110" v="6827" actId="20577"/>
          <ac:spMkLst>
            <pc:docMk/>
            <pc:sldMk cId="838658391" sldId="573"/>
            <ac:spMk id="2" creationId="{D9028E6F-CE1B-BF4D-F0E7-58C24B53BD3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869299791" sldId="573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513818329" sldId="57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4071047365" sldId="574"/>
        </pc:sldMkLst>
        <pc:spChg chg="mod">
          <ac:chgData name="Chuck Tomasi" userId="79514c44-a18e-4aaa-84b1-18f74099d6b1" providerId="ADAL" clId="{083A307A-D291-B540-A7C7-5367A19BD4E1}" dt="2023-02-03T00:22:56.132" v="6843" actId="20577"/>
          <ac:spMkLst>
            <pc:docMk/>
            <pc:sldMk cId="4071047365" sldId="574"/>
            <ac:spMk id="2" creationId="{47F1A4CD-4381-00D7-5073-C50539CFE0B8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566635391" sldId="575"/>
        </pc:sldMkLst>
        <pc:spChg chg="mod">
          <ac:chgData name="Chuck Tomasi" userId="79514c44-a18e-4aaa-84b1-18f74099d6b1" providerId="ADAL" clId="{083A307A-D291-B540-A7C7-5367A19BD4E1}" dt="2023-02-03T00:25:46.107" v="6859" actId="20577"/>
          <ac:spMkLst>
            <pc:docMk/>
            <pc:sldMk cId="2566635391" sldId="575"/>
            <ac:spMk id="2" creationId="{F9AC4CA2-5FD7-0BB5-1385-1F602AFB985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51087765" sldId="57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53676991" sldId="576"/>
        </pc:sldMkLst>
        <pc:spChg chg="mod">
          <ac:chgData name="Chuck Tomasi" userId="79514c44-a18e-4aaa-84b1-18f74099d6b1" providerId="ADAL" clId="{083A307A-D291-B540-A7C7-5367A19BD4E1}" dt="2023-02-03T00:29:43.117" v="6875" actId="20577"/>
          <ac:spMkLst>
            <pc:docMk/>
            <pc:sldMk cId="153676991" sldId="576"/>
            <ac:spMk id="2" creationId="{3545B86C-C198-5FAC-5EAF-96B25A895AC4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4221138247" sldId="576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53661088" sldId="577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714290449" sldId="577"/>
        </pc:sldMkLst>
        <pc:spChg chg="mod">
          <ac:chgData name="Chuck Tomasi" userId="79514c44-a18e-4aaa-84b1-18f74099d6b1" providerId="ADAL" clId="{083A307A-D291-B540-A7C7-5367A19BD4E1}" dt="2023-02-03T00:30:00.345" v="6899" actId="20577"/>
          <ac:spMkLst>
            <pc:docMk/>
            <pc:sldMk cId="3714290449" sldId="577"/>
            <ac:spMk id="2" creationId="{614E0804-BE2F-0900-952A-938B558803F5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63361429" sldId="578"/>
        </pc:sldMkLst>
        <pc:spChg chg="mod">
          <ac:chgData name="Chuck Tomasi" userId="79514c44-a18e-4aaa-84b1-18f74099d6b1" providerId="ADAL" clId="{083A307A-D291-B540-A7C7-5367A19BD4E1}" dt="2023-02-03T00:30:21.888" v="6921" actId="20577"/>
          <ac:spMkLst>
            <pc:docMk/>
            <pc:sldMk cId="263361429" sldId="578"/>
            <ac:spMk id="2" creationId="{48F6D044-0568-808C-24A1-A70472202F72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249114136" sldId="578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677610582" sldId="579"/>
        </pc:sldMkLst>
        <pc:spChg chg="mod">
          <ac:chgData name="Chuck Tomasi" userId="79514c44-a18e-4aaa-84b1-18f74099d6b1" providerId="ADAL" clId="{083A307A-D291-B540-A7C7-5367A19BD4E1}" dt="2023-02-03T00:30:36.451" v="6937" actId="20577"/>
          <ac:spMkLst>
            <pc:docMk/>
            <pc:sldMk cId="677610582" sldId="579"/>
            <ac:spMk id="2" creationId="{F8E45579-F4C2-6197-AE68-A95D76F657D3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2898405660" sldId="579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876696" sldId="580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498489215" sldId="580"/>
        </pc:sldMkLst>
        <pc:spChg chg="mod">
          <ac:chgData name="Chuck Tomasi" userId="79514c44-a18e-4aaa-84b1-18f74099d6b1" providerId="ADAL" clId="{083A307A-D291-B540-A7C7-5367A19BD4E1}" dt="2023-02-03T00:30:45.351" v="6953" actId="20577"/>
          <ac:spMkLst>
            <pc:docMk/>
            <pc:sldMk cId="3498489215" sldId="580"/>
            <ac:spMk id="2" creationId="{12EBBE58-8005-5C37-8A8A-577CFF121B27}"/>
          </ac:spMkLst>
        </pc:spChg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857524419" sldId="581"/>
        </pc:sldMkLst>
        <pc:spChg chg="mod">
          <ac:chgData name="Chuck Tomasi" userId="79514c44-a18e-4aaa-84b1-18f74099d6b1" providerId="ADAL" clId="{083A307A-D291-B540-A7C7-5367A19BD4E1}" dt="2023-02-03T00:30:54.561" v="6969" actId="20577"/>
          <ac:spMkLst>
            <pc:docMk/>
            <pc:sldMk cId="3857524419" sldId="581"/>
            <ac:spMk id="2" creationId="{FBD9C184-CDF1-9529-47BD-D6EC21DC3667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0917834" sldId="581"/>
        </pc:sldMkLst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882055035" sldId="582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1698035954" sldId="582"/>
        </pc:sldMkLst>
        <pc:spChg chg="mod">
          <ac:chgData name="Chuck Tomasi" userId="79514c44-a18e-4aaa-84b1-18f74099d6b1" providerId="ADAL" clId="{083A307A-D291-B540-A7C7-5367A19BD4E1}" dt="2023-02-03T00:31:21.033" v="6985" actId="20577"/>
          <ac:spMkLst>
            <pc:docMk/>
            <pc:sldMk cId="1698035954" sldId="582"/>
            <ac:spMk id="2" creationId="{24B0FE97-D3AF-E3EB-EF0E-643903525A61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114941335" sldId="583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99985430" sldId="583"/>
        </pc:sldMkLst>
        <pc:spChg chg="mod">
          <ac:chgData name="Chuck Tomasi" userId="79514c44-a18e-4aaa-84b1-18f74099d6b1" providerId="ADAL" clId="{083A307A-D291-B540-A7C7-5367A19BD4E1}" dt="2023-02-03T00:31:28.055" v="7001" actId="20577"/>
          <ac:spMkLst>
            <pc:docMk/>
            <pc:sldMk cId="2499985430" sldId="583"/>
            <ac:spMk id="2" creationId="{E870B3F5-E280-AB21-AC0B-AC6FE0ED4BDD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1703969795" sldId="584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2478929470" sldId="584"/>
        </pc:sldMkLst>
        <pc:spChg chg="mod">
          <ac:chgData name="Chuck Tomasi" userId="79514c44-a18e-4aaa-84b1-18f74099d6b1" providerId="ADAL" clId="{083A307A-D291-B540-A7C7-5367A19BD4E1}" dt="2023-02-03T00:31:35.607" v="7017" actId="20577"/>
          <ac:spMkLst>
            <pc:docMk/>
            <pc:sldMk cId="2478929470" sldId="584"/>
            <ac:spMk id="2" creationId="{8D9AB452-FF6E-A066-7104-193EAF367B16}"/>
          </ac:spMkLst>
        </pc:spChg>
      </pc:sldChg>
      <pc:sldChg chg="add">
        <pc:chgData name="Chuck Tomasi" userId="79514c44-a18e-4aaa-84b1-18f74099d6b1" providerId="ADAL" clId="{083A307A-D291-B540-A7C7-5367A19BD4E1}" dt="2023-02-03T00:36:43.257" v="7068"/>
        <pc:sldMkLst>
          <pc:docMk/>
          <pc:sldMk cId="39827254" sldId="585"/>
        </pc:sldMkLst>
      </pc:sldChg>
      <pc:sldChg chg="modSp new del mod">
        <pc:chgData name="Chuck Tomasi" userId="79514c44-a18e-4aaa-84b1-18f74099d6b1" providerId="ADAL" clId="{083A307A-D291-B540-A7C7-5367A19BD4E1}" dt="2023-02-03T00:36:35.903" v="7067" actId="2696"/>
        <pc:sldMkLst>
          <pc:docMk/>
          <pc:sldMk cId="3662587911" sldId="585"/>
        </pc:sldMkLst>
        <pc:spChg chg="mod">
          <ac:chgData name="Chuck Tomasi" userId="79514c44-a18e-4aaa-84b1-18f74099d6b1" providerId="ADAL" clId="{083A307A-D291-B540-A7C7-5367A19BD4E1}" dt="2023-02-03T00:31:45.510" v="7033" actId="20577"/>
          <ac:spMkLst>
            <pc:docMk/>
            <pc:sldMk cId="3662587911" sldId="585"/>
            <ac:spMk id="2" creationId="{64E1B815-AD65-7BB0-2736-574DB448250F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00:54:01.827" v="7681" actId="2696"/>
        <pc:sldMkLst>
          <pc:docMk/>
          <pc:sldMk cId="896007215" sldId="586"/>
        </pc:sldMkLst>
        <pc:spChg chg="del mod ord">
          <ac:chgData name="Chuck Tomasi" userId="79514c44-a18e-4aaa-84b1-18f74099d6b1" providerId="ADAL" clId="{083A307A-D291-B540-A7C7-5367A19BD4E1}" dt="2023-02-03T00:39:32.856" v="7073" actId="700"/>
          <ac:spMkLst>
            <pc:docMk/>
            <pc:sldMk cId="896007215" sldId="586"/>
            <ac:spMk id="2" creationId="{20F493ED-01F2-771A-987D-8E543AE90CF5}"/>
          </ac:spMkLst>
        </pc:spChg>
        <pc:spChg chg="add mod ord">
          <ac:chgData name="Chuck Tomasi" userId="79514c44-a18e-4aaa-84b1-18f74099d6b1" providerId="ADAL" clId="{083A307A-D291-B540-A7C7-5367A19BD4E1}" dt="2023-02-03T00:40:44.350" v="7095" actId="20577"/>
          <ac:spMkLst>
            <pc:docMk/>
            <pc:sldMk cId="896007215" sldId="586"/>
            <ac:spMk id="3" creationId="{7EF0F1FA-BD69-F0BA-151B-3B2DD3B133B1}"/>
          </ac:spMkLst>
        </pc:spChg>
      </pc:sldChg>
      <pc:sldChg chg="new del">
        <pc:chgData name="Chuck Tomasi" userId="79514c44-a18e-4aaa-84b1-18f74099d6b1" providerId="ADAL" clId="{083A307A-D291-B540-A7C7-5367A19BD4E1}" dt="2023-02-03T00:19:43.326" v="6544" actId="2696"/>
        <pc:sldMkLst>
          <pc:docMk/>
          <pc:sldMk cId="1040865823" sldId="586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603378708" sldId="586"/>
        </pc:sldMkLst>
      </pc:sldChg>
      <pc:sldChg chg="new del">
        <pc:chgData name="Chuck Tomasi" userId="79514c44-a18e-4aaa-84b1-18f74099d6b1" providerId="ADAL" clId="{083A307A-D291-B540-A7C7-5367A19BD4E1}" dt="2023-02-03T00:19:41.212" v="6543" actId="2696"/>
        <pc:sldMkLst>
          <pc:docMk/>
          <pc:sldMk cId="34620027" sldId="587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11292690" sldId="58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39328733" sldId="587"/>
        </pc:sldMkLst>
        <pc:spChg chg="mod">
          <ac:chgData name="Chuck Tomasi" userId="79514c44-a18e-4aaa-84b1-18f74099d6b1" providerId="ADAL" clId="{083A307A-D291-B540-A7C7-5367A19BD4E1}" dt="2023-02-03T00:42:30.608" v="7142" actId="20577"/>
          <ac:spMkLst>
            <pc:docMk/>
            <pc:sldMk cId="1639328733" sldId="587"/>
            <ac:spMk id="2" creationId="{DA1801F6-E41B-CF8B-A6DE-45E63C1CB4EC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100779671" sldId="588"/>
        </pc:sldMkLst>
        <pc:spChg chg="mod">
          <ac:chgData name="Chuck Tomasi" userId="79514c44-a18e-4aaa-84b1-18f74099d6b1" providerId="ADAL" clId="{083A307A-D291-B540-A7C7-5367A19BD4E1}" dt="2023-02-03T00:42:38.752" v="7161" actId="20577"/>
          <ac:spMkLst>
            <pc:docMk/>
            <pc:sldMk cId="1100779671" sldId="588"/>
            <ac:spMk id="2" creationId="{8642664C-43E0-5868-40E9-0F379D5CB340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58082204" sldId="58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0468967" sldId="589"/>
        </pc:sldMkLst>
        <pc:spChg chg="mod">
          <ac:chgData name="Chuck Tomasi" userId="79514c44-a18e-4aaa-84b1-18f74099d6b1" providerId="ADAL" clId="{083A307A-D291-B540-A7C7-5367A19BD4E1}" dt="2023-02-03T00:42:54.462" v="7182" actId="20577"/>
          <ac:spMkLst>
            <pc:docMk/>
            <pc:sldMk cId="850468967" sldId="589"/>
            <ac:spMk id="2" creationId="{781D2D94-274E-A804-1157-0879665352CE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95452826" sldId="589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71697113" sldId="59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783967816" sldId="590"/>
        </pc:sldMkLst>
        <pc:spChg chg="mod">
          <ac:chgData name="Chuck Tomasi" userId="79514c44-a18e-4aaa-84b1-18f74099d6b1" providerId="ADAL" clId="{083A307A-D291-B540-A7C7-5367A19BD4E1}" dt="2023-02-03T00:43:26.987" v="7202" actId="20577"/>
          <ac:spMkLst>
            <pc:docMk/>
            <pc:sldMk cId="1783967816" sldId="590"/>
            <ac:spMk id="2" creationId="{C844FAE2-EFE1-C07C-72B8-0F865130984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306342900" sldId="591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08519702" sldId="591"/>
        </pc:sldMkLst>
        <pc:spChg chg="mod">
          <ac:chgData name="Chuck Tomasi" userId="79514c44-a18e-4aaa-84b1-18f74099d6b1" providerId="ADAL" clId="{083A307A-D291-B540-A7C7-5367A19BD4E1}" dt="2023-02-03T00:44:11.948" v="7217" actId="20577"/>
          <ac:spMkLst>
            <pc:docMk/>
            <pc:sldMk cId="1408519702" sldId="591"/>
            <ac:spMk id="2" creationId="{681F0836-811B-7F07-9738-61696F867ACF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33149171" sldId="592"/>
        </pc:sldMkLst>
        <pc:spChg chg="mod">
          <ac:chgData name="Chuck Tomasi" userId="79514c44-a18e-4aaa-84b1-18f74099d6b1" providerId="ADAL" clId="{083A307A-D291-B540-A7C7-5367A19BD4E1}" dt="2023-02-03T00:44:19.631" v="7232" actId="20577"/>
          <ac:spMkLst>
            <pc:docMk/>
            <pc:sldMk cId="1033149171" sldId="592"/>
            <ac:spMk id="2" creationId="{CE799F10-E8E2-0830-3D66-EB5CAE9305C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50463927" sldId="592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865915774" sldId="59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021873313" sldId="593"/>
        </pc:sldMkLst>
        <pc:spChg chg="mod">
          <ac:chgData name="Chuck Tomasi" userId="79514c44-a18e-4aaa-84b1-18f74099d6b1" providerId="ADAL" clId="{083A307A-D291-B540-A7C7-5367A19BD4E1}" dt="2023-02-03T00:44:49.413" v="7247" actId="20577"/>
          <ac:spMkLst>
            <pc:docMk/>
            <pc:sldMk cId="2021873313" sldId="593"/>
            <ac:spMk id="2" creationId="{CE23618E-63D2-889C-FFFF-51642AD469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667651774" sldId="59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202112962" sldId="594"/>
        </pc:sldMkLst>
        <pc:spChg chg="mod">
          <ac:chgData name="Chuck Tomasi" userId="79514c44-a18e-4aaa-84b1-18f74099d6b1" providerId="ADAL" clId="{083A307A-D291-B540-A7C7-5367A19BD4E1}" dt="2023-02-03T00:44:58.925" v="7264" actId="20577"/>
          <ac:spMkLst>
            <pc:docMk/>
            <pc:sldMk cId="3202112962" sldId="594"/>
            <ac:spMk id="2" creationId="{FB05022C-B6F9-1BA9-4154-A62A77020F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52427013" sldId="59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34610539" sldId="595"/>
        </pc:sldMkLst>
        <pc:spChg chg="mod">
          <ac:chgData name="Chuck Tomasi" userId="79514c44-a18e-4aaa-84b1-18f74099d6b1" providerId="ADAL" clId="{083A307A-D291-B540-A7C7-5367A19BD4E1}" dt="2023-02-03T00:45:09.831" v="7282" actId="20577"/>
          <ac:spMkLst>
            <pc:docMk/>
            <pc:sldMk cId="3634610539" sldId="595"/>
            <ac:spMk id="2" creationId="{79571899-21C9-7F69-100A-AAD34DB2BD1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42609425" sldId="59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47757333" sldId="596"/>
        </pc:sldMkLst>
        <pc:spChg chg="mod">
          <ac:chgData name="Chuck Tomasi" userId="79514c44-a18e-4aaa-84b1-18f74099d6b1" providerId="ADAL" clId="{083A307A-D291-B540-A7C7-5367A19BD4E1}" dt="2023-02-03T00:46:54.006" v="7304" actId="20577"/>
          <ac:spMkLst>
            <pc:docMk/>
            <pc:sldMk cId="3447757333" sldId="596"/>
            <ac:spMk id="2" creationId="{CFF19BC6-A521-D547-D220-A4868FFC885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05045957" sldId="59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869075874" sldId="597"/>
        </pc:sldMkLst>
        <pc:spChg chg="mod">
          <ac:chgData name="Chuck Tomasi" userId="79514c44-a18e-4aaa-84b1-18f74099d6b1" providerId="ADAL" clId="{083A307A-D291-B540-A7C7-5367A19BD4E1}" dt="2023-02-03T00:47:07.415" v="7320" actId="20577"/>
          <ac:spMkLst>
            <pc:docMk/>
            <pc:sldMk cId="2869075874" sldId="597"/>
            <ac:spMk id="2" creationId="{07BCAE15-C1C9-788C-8DEB-ADA99587991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693252540" sldId="59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2163095816" sldId="598"/>
        </pc:sldMkLst>
        <pc:spChg chg="mod">
          <ac:chgData name="Chuck Tomasi" userId="79514c44-a18e-4aaa-84b1-18f74099d6b1" providerId="ADAL" clId="{083A307A-D291-B540-A7C7-5367A19BD4E1}" dt="2023-02-03T00:47:14.004" v="7338" actId="20577"/>
          <ac:spMkLst>
            <pc:docMk/>
            <pc:sldMk cId="2163095816" sldId="598"/>
            <ac:spMk id="2" creationId="{46D7CBE3-CFC8-27F5-258D-05448F1F083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929842552" sldId="59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827797400" sldId="599"/>
        </pc:sldMkLst>
        <pc:spChg chg="mod">
          <ac:chgData name="Chuck Tomasi" userId="79514c44-a18e-4aaa-84b1-18f74099d6b1" providerId="ADAL" clId="{083A307A-D291-B540-A7C7-5367A19BD4E1}" dt="2023-02-03T00:47:24.223" v="7354" actId="20577"/>
          <ac:spMkLst>
            <pc:docMk/>
            <pc:sldMk cId="3827797400" sldId="599"/>
            <ac:spMk id="2" creationId="{66685A3E-EB27-BBCF-484D-C0E96ACADFD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6848430" sldId="60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163693222" sldId="600"/>
        </pc:sldMkLst>
        <pc:spChg chg="mod">
          <ac:chgData name="Chuck Tomasi" userId="79514c44-a18e-4aaa-84b1-18f74099d6b1" providerId="ADAL" clId="{083A307A-D291-B540-A7C7-5367A19BD4E1}" dt="2023-02-03T00:47:29.600" v="7370" actId="20577"/>
          <ac:spMkLst>
            <pc:docMk/>
            <pc:sldMk cId="3163693222" sldId="600"/>
            <ac:spMk id="2" creationId="{445534C2-4A30-D727-AEBA-EE22841D3285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528866162" sldId="601"/>
        </pc:sldMkLst>
        <pc:spChg chg="mod">
          <ac:chgData name="Chuck Tomasi" userId="79514c44-a18e-4aaa-84b1-18f74099d6b1" providerId="ADAL" clId="{083A307A-D291-B540-A7C7-5367A19BD4E1}" dt="2023-02-03T00:47:35.510" v="7386" actId="20577"/>
          <ac:spMkLst>
            <pc:docMk/>
            <pc:sldMk cId="528866162" sldId="601"/>
            <ac:spMk id="2" creationId="{0B964417-F239-FDC0-52E8-B7F5FF6CE52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791289988" sldId="60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488340598" sldId="60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7009088" sldId="602"/>
        </pc:sldMkLst>
        <pc:spChg chg="mod">
          <ac:chgData name="Chuck Tomasi" userId="79514c44-a18e-4aaa-84b1-18f74099d6b1" providerId="ADAL" clId="{083A307A-D291-B540-A7C7-5367A19BD4E1}" dt="2023-02-03T00:47:43.871" v="7406" actId="20577"/>
          <ac:spMkLst>
            <pc:docMk/>
            <pc:sldMk cId="1047009088" sldId="602"/>
            <ac:spMk id="2" creationId="{313CCC24-3233-6CA8-DE07-EB33AD483528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681428206" sldId="603"/>
        </pc:sldMkLst>
        <pc:spChg chg="mod">
          <ac:chgData name="Chuck Tomasi" userId="79514c44-a18e-4aaa-84b1-18f74099d6b1" providerId="ADAL" clId="{083A307A-D291-B540-A7C7-5367A19BD4E1}" dt="2023-02-03T00:47:51.038" v="7426" actId="20577"/>
          <ac:spMkLst>
            <pc:docMk/>
            <pc:sldMk cId="1681428206" sldId="603"/>
            <ac:spMk id="2" creationId="{33E161CC-3885-D776-B981-9858539D54AC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86906699" sldId="603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279716716" sldId="60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436922506" sldId="604"/>
        </pc:sldMkLst>
        <pc:spChg chg="mod">
          <ac:chgData name="Chuck Tomasi" userId="79514c44-a18e-4aaa-84b1-18f74099d6b1" providerId="ADAL" clId="{083A307A-D291-B540-A7C7-5367A19BD4E1}" dt="2023-02-03T00:47:58.457" v="7442" actId="20577"/>
          <ac:spMkLst>
            <pc:docMk/>
            <pc:sldMk cId="3436922506" sldId="604"/>
            <ac:spMk id="2" creationId="{AC357DB4-8816-71D6-2FF2-CB57F87262A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526770344" sldId="605"/>
        </pc:sldMkLst>
        <pc:spChg chg="mod">
          <ac:chgData name="Chuck Tomasi" userId="79514c44-a18e-4aaa-84b1-18f74099d6b1" providerId="ADAL" clId="{083A307A-D291-B540-A7C7-5367A19BD4E1}" dt="2023-02-03T00:48:05.058" v="7462" actId="20577"/>
          <ac:spMkLst>
            <pc:docMk/>
            <pc:sldMk cId="1526770344" sldId="605"/>
            <ac:spMk id="2" creationId="{293ADCF3-EAF2-EF07-0C41-6E63E444F82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25295471" sldId="605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013981030" sldId="606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682535962" sldId="606"/>
        </pc:sldMkLst>
        <pc:spChg chg="mod">
          <ac:chgData name="Chuck Tomasi" userId="79514c44-a18e-4aaa-84b1-18f74099d6b1" providerId="ADAL" clId="{083A307A-D291-B540-A7C7-5367A19BD4E1}" dt="2023-02-03T00:48:14.091" v="7478" actId="20577"/>
          <ac:spMkLst>
            <pc:docMk/>
            <pc:sldMk cId="3682535962" sldId="606"/>
            <ac:spMk id="2" creationId="{72305F4C-3F2F-92A8-6EFE-7532CA475110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729684210" sldId="607"/>
        </pc:sldMkLst>
        <pc:spChg chg="mod">
          <ac:chgData name="Chuck Tomasi" userId="79514c44-a18e-4aaa-84b1-18f74099d6b1" providerId="ADAL" clId="{083A307A-D291-B540-A7C7-5367A19BD4E1}" dt="2023-02-03T00:48:21.425" v="7496" actId="20577"/>
          <ac:spMkLst>
            <pc:docMk/>
            <pc:sldMk cId="729684210" sldId="607"/>
            <ac:spMk id="2" creationId="{63F21BFF-16DD-EFD0-8B44-2119C9DE9575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290139251" sldId="607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040776328" sldId="608"/>
        </pc:sldMkLst>
        <pc:spChg chg="mod">
          <ac:chgData name="Chuck Tomasi" userId="79514c44-a18e-4aaa-84b1-18f74099d6b1" providerId="ADAL" clId="{083A307A-D291-B540-A7C7-5367A19BD4E1}" dt="2023-02-03T00:48:31.833" v="7512" actId="20577"/>
          <ac:spMkLst>
            <pc:docMk/>
            <pc:sldMk cId="1040776328" sldId="608"/>
            <ac:spMk id="2" creationId="{8DD5535C-71B2-60D4-4470-B32835628AA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512782287" sldId="608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859481078" sldId="609"/>
        </pc:sldMkLst>
        <pc:spChg chg="mod">
          <ac:chgData name="Chuck Tomasi" userId="79514c44-a18e-4aaa-84b1-18f74099d6b1" providerId="ADAL" clId="{083A307A-D291-B540-A7C7-5367A19BD4E1}" dt="2023-02-03T00:48:38.736" v="7528" actId="20577"/>
          <ac:spMkLst>
            <pc:docMk/>
            <pc:sldMk cId="859481078" sldId="609"/>
            <ac:spMk id="2" creationId="{AE743BFB-FC6F-EF18-C3B7-77DA2FD9C611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87599186" sldId="609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358400780" sldId="610"/>
        </pc:sldMkLst>
        <pc:spChg chg="mod">
          <ac:chgData name="Chuck Tomasi" userId="79514c44-a18e-4aaa-84b1-18f74099d6b1" providerId="ADAL" clId="{083A307A-D291-B540-A7C7-5367A19BD4E1}" dt="2023-02-03T00:48:48.354" v="7546" actId="20577"/>
          <ac:spMkLst>
            <pc:docMk/>
            <pc:sldMk cId="1358400780" sldId="610"/>
            <ac:spMk id="2" creationId="{D8FCFCD2-6522-08EE-197B-5AD6812A8947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828850782" sldId="610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12400444" sldId="611"/>
        </pc:sldMkLst>
        <pc:spChg chg="mod">
          <ac:chgData name="Chuck Tomasi" userId="79514c44-a18e-4aaa-84b1-18f74099d6b1" providerId="ADAL" clId="{083A307A-D291-B540-A7C7-5367A19BD4E1}" dt="2023-02-03T00:48:56.596" v="7562" actId="20577"/>
          <ac:spMkLst>
            <pc:docMk/>
            <pc:sldMk cId="1412400444" sldId="611"/>
            <ac:spMk id="2" creationId="{B0CBE6C5-6A21-4A43-E5A1-6BF6EB2CF742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139481973" sldId="611"/>
        </pc:sldMkLst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328845949" sldId="612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541544659" sldId="612"/>
        </pc:sldMkLst>
        <pc:spChg chg="mod">
          <ac:chgData name="Chuck Tomasi" userId="79514c44-a18e-4aaa-84b1-18f74099d6b1" providerId="ADAL" clId="{083A307A-D291-B540-A7C7-5367A19BD4E1}" dt="2023-02-03T00:49:04.022" v="7578" actId="20577"/>
          <ac:spMkLst>
            <pc:docMk/>
            <pc:sldMk cId="3541544659" sldId="612"/>
            <ac:spMk id="2" creationId="{ED9EC273-82CE-C4FB-596A-16B885783263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112246781" sldId="613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91965073" sldId="613"/>
        </pc:sldMkLst>
        <pc:spChg chg="mod">
          <ac:chgData name="Chuck Tomasi" userId="79514c44-a18e-4aaa-84b1-18f74099d6b1" providerId="ADAL" clId="{083A307A-D291-B540-A7C7-5367A19BD4E1}" dt="2023-02-03T00:49:13.955" v="7594" actId="20577"/>
          <ac:spMkLst>
            <pc:docMk/>
            <pc:sldMk cId="3091965073" sldId="613"/>
            <ac:spMk id="2" creationId="{E18D9208-F209-DA8C-40D4-A83D0CB55879}"/>
          </ac:spMkLst>
        </pc:spChg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493990018" sldId="614"/>
        </pc:sldMkLst>
        <pc:spChg chg="mod">
          <ac:chgData name="Chuck Tomasi" userId="79514c44-a18e-4aaa-84b1-18f74099d6b1" providerId="ADAL" clId="{083A307A-D291-B540-A7C7-5367A19BD4E1}" dt="2023-02-03T00:49:20.875" v="7610" actId="20577"/>
          <ac:spMkLst>
            <pc:docMk/>
            <pc:sldMk cId="1493990018" sldId="614"/>
            <ac:spMk id="2" creationId="{6074DC41-E630-E17A-517D-C8E922A8EFEA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2455662522" sldId="614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1884816762" sldId="615"/>
        </pc:sldMkLst>
        <pc:spChg chg="mod">
          <ac:chgData name="Chuck Tomasi" userId="79514c44-a18e-4aaa-84b1-18f74099d6b1" providerId="ADAL" clId="{083A307A-D291-B540-A7C7-5367A19BD4E1}" dt="2023-02-03T00:49:29.145" v="7626" actId="20577"/>
          <ac:spMkLst>
            <pc:docMk/>
            <pc:sldMk cId="1884816762" sldId="615"/>
            <ac:spMk id="2" creationId="{4C4BAF60-517A-E11A-B784-0403CE761569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829722724" sldId="615"/>
        </pc:sldMkLst>
      </pc:sldChg>
      <pc:sldChg chg="modSp new del mod">
        <pc:chgData name="Chuck Tomasi" userId="79514c44-a18e-4aaa-84b1-18f74099d6b1" providerId="ADAL" clId="{083A307A-D291-B540-A7C7-5367A19BD4E1}" dt="2023-02-03T00:54:01.827" v="7681" actId="2696"/>
        <pc:sldMkLst>
          <pc:docMk/>
          <pc:sldMk cId="3006779293" sldId="616"/>
        </pc:sldMkLst>
        <pc:spChg chg="mod">
          <ac:chgData name="Chuck Tomasi" userId="79514c44-a18e-4aaa-84b1-18f74099d6b1" providerId="ADAL" clId="{083A307A-D291-B540-A7C7-5367A19BD4E1}" dt="2023-02-03T00:49:36.350" v="7644" actId="20577"/>
          <ac:spMkLst>
            <pc:docMk/>
            <pc:sldMk cId="3006779293" sldId="616"/>
            <ac:spMk id="2" creationId="{AFF816F4-513A-C9E5-7FB3-8C43A0AF4956}"/>
          </ac:spMkLst>
        </pc:spChg>
      </pc:sldChg>
      <pc:sldChg chg="add">
        <pc:chgData name="Chuck Tomasi" userId="79514c44-a18e-4aaa-84b1-18f74099d6b1" providerId="ADAL" clId="{083A307A-D291-B540-A7C7-5367A19BD4E1}" dt="2023-02-03T00:54:07.023" v="7682"/>
        <pc:sldMkLst>
          <pc:docMk/>
          <pc:sldMk cId="3463843599" sldId="616"/>
        </pc:sldMkLst>
      </pc:sldChg>
      <pc:sldChg chg="addSp delSp modSp new del mod ord modClrScheme chgLayout">
        <pc:chgData name="Chuck Tomasi" userId="79514c44-a18e-4aaa-84b1-18f74099d6b1" providerId="ADAL" clId="{083A307A-D291-B540-A7C7-5367A19BD4E1}" dt="2023-02-03T13:46:34.102" v="8242" actId="2696"/>
        <pc:sldMkLst>
          <pc:docMk/>
          <pc:sldMk cId="3387186972" sldId="617"/>
        </pc:sldMkLst>
        <pc:spChg chg="del mod ord">
          <ac:chgData name="Chuck Tomasi" userId="79514c44-a18e-4aaa-84b1-18f74099d6b1" providerId="ADAL" clId="{083A307A-D291-B540-A7C7-5367A19BD4E1}" dt="2023-02-03T00:55:11.890" v="7687" actId="700"/>
          <ac:spMkLst>
            <pc:docMk/>
            <pc:sldMk cId="3387186972" sldId="617"/>
            <ac:spMk id="2" creationId="{93A6CB3D-765E-295E-3407-7F9B8BAF5479}"/>
          </ac:spMkLst>
        </pc:spChg>
        <pc:spChg chg="add mod ord">
          <ac:chgData name="Chuck Tomasi" userId="79514c44-a18e-4aaa-84b1-18f74099d6b1" providerId="ADAL" clId="{083A307A-D291-B540-A7C7-5367A19BD4E1}" dt="2023-02-03T00:55:20.445" v="7702" actId="20577"/>
          <ac:spMkLst>
            <pc:docMk/>
            <pc:sldMk cId="3387186972" sldId="617"/>
            <ac:spMk id="3" creationId="{73307BF3-1FC7-EE4A-0360-8E491AEB1D0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42560579" sldId="617"/>
        </pc:sldMkLst>
      </pc:sldChg>
      <pc:sldChg chg="add del">
        <pc:chgData name="Chuck Tomasi" userId="79514c44-a18e-4aaa-84b1-18f74099d6b1" providerId="ADAL" clId="{083A307A-D291-B540-A7C7-5367A19BD4E1}" dt="2023-02-03T00:55:30.133" v="7704" actId="2890"/>
        <pc:sldMkLst>
          <pc:docMk/>
          <pc:sldMk cId="2562032444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430216122" sldId="618"/>
        </pc:sldMkLst>
        <pc:spChg chg="mod">
          <ac:chgData name="Chuck Tomasi" userId="79514c44-a18e-4aaa-84b1-18f74099d6b1" providerId="ADAL" clId="{083A307A-D291-B540-A7C7-5367A19BD4E1}" dt="2023-02-03T00:55:58.455" v="7748" actId="20577"/>
          <ac:spMkLst>
            <pc:docMk/>
            <pc:sldMk cId="3430216122" sldId="618"/>
            <ac:spMk id="2" creationId="{5533BAC5-59C5-3255-00BF-3D975B7DF15F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25814521" sldId="61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86216931" sldId="619"/>
        </pc:sldMkLst>
        <pc:spChg chg="mod">
          <ac:chgData name="Chuck Tomasi" userId="79514c44-a18e-4aaa-84b1-18f74099d6b1" providerId="ADAL" clId="{083A307A-D291-B540-A7C7-5367A19BD4E1}" dt="2023-02-03T00:56:04.909" v="7763" actId="20577"/>
          <ac:spMkLst>
            <pc:docMk/>
            <pc:sldMk cId="1186216931" sldId="619"/>
            <ac:spMk id="2" creationId="{6E270472-35E1-8961-A30D-6A85E696165E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596753048" sldId="619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68772370" sldId="62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076190541" sldId="620"/>
        </pc:sldMkLst>
        <pc:spChg chg="mod">
          <ac:chgData name="Chuck Tomasi" userId="79514c44-a18e-4aaa-84b1-18f74099d6b1" providerId="ADAL" clId="{083A307A-D291-B540-A7C7-5367A19BD4E1}" dt="2023-02-03T00:56:13.739" v="7778" actId="20577"/>
          <ac:spMkLst>
            <pc:docMk/>
            <pc:sldMk cId="4076190541" sldId="620"/>
            <ac:spMk id="2" creationId="{99EC65AE-C4BE-E7E6-50D8-4DFA5B9089E1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37023664" sldId="621"/>
        </pc:sldMkLst>
        <pc:spChg chg="mod">
          <ac:chgData name="Chuck Tomasi" userId="79514c44-a18e-4aaa-84b1-18f74099d6b1" providerId="ADAL" clId="{083A307A-D291-B540-A7C7-5367A19BD4E1}" dt="2023-02-03T00:56:19.365" v="7793" actId="20577"/>
          <ac:spMkLst>
            <pc:docMk/>
            <pc:sldMk cId="1737023664" sldId="621"/>
            <ac:spMk id="2" creationId="{77E4AC1A-7627-A8D4-005E-8A110DB49B6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815933858" sldId="621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562922703" sldId="62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33188982" sldId="622"/>
        </pc:sldMkLst>
        <pc:spChg chg="mod">
          <ac:chgData name="Chuck Tomasi" userId="79514c44-a18e-4aaa-84b1-18f74099d6b1" providerId="ADAL" clId="{083A307A-D291-B540-A7C7-5367A19BD4E1}" dt="2023-02-03T00:56:27.406" v="7808" actId="20577"/>
          <ac:spMkLst>
            <pc:docMk/>
            <pc:sldMk cId="3133188982" sldId="622"/>
            <ac:spMk id="2" creationId="{6CA6CFF8-7FA0-E9D4-4956-B779BB4CFB9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37917463" sldId="62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900225707" sldId="623"/>
        </pc:sldMkLst>
        <pc:spChg chg="mod">
          <ac:chgData name="Chuck Tomasi" userId="79514c44-a18e-4aaa-84b1-18f74099d6b1" providerId="ADAL" clId="{083A307A-D291-B540-A7C7-5367A19BD4E1}" dt="2023-02-03T00:56:36.167" v="7825" actId="20577"/>
          <ac:spMkLst>
            <pc:docMk/>
            <pc:sldMk cId="3900225707" sldId="623"/>
            <ac:spMk id="2" creationId="{EEEB42B2-DA96-9BC1-7DAB-343CCCC7143D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26698568" sldId="624"/>
        </pc:sldMkLst>
        <pc:spChg chg="mod">
          <ac:chgData name="Chuck Tomasi" userId="79514c44-a18e-4aaa-84b1-18f74099d6b1" providerId="ADAL" clId="{083A307A-D291-B540-A7C7-5367A19BD4E1}" dt="2023-02-03T00:56:42.990" v="7840" actId="20577"/>
          <ac:spMkLst>
            <pc:docMk/>
            <pc:sldMk cId="326698568" sldId="624"/>
            <ac:spMk id="2" creationId="{C3A0DFAC-FC42-7948-4D74-AD7E0F005E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15980942" sldId="62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639881924" sldId="625"/>
        </pc:sldMkLst>
        <pc:spChg chg="mod">
          <ac:chgData name="Chuck Tomasi" userId="79514c44-a18e-4aaa-84b1-18f74099d6b1" providerId="ADAL" clId="{083A307A-D291-B540-A7C7-5367A19BD4E1}" dt="2023-02-03T00:56:51.731" v="7857" actId="20577"/>
          <ac:spMkLst>
            <pc:docMk/>
            <pc:sldMk cId="639881924" sldId="625"/>
            <ac:spMk id="2" creationId="{FDE068A0-6127-5FE7-CCE3-A42FFB86EF79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8126013" sldId="62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34395044" sldId="626"/>
        </pc:sldMkLst>
        <pc:spChg chg="mod">
          <ac:chgData name="Chuck Tomasi" userId="79514c44-a18e-4aaa-84b1-18f74099d6b1" providerId="ADAL" clId="{083A307A-D291-B540-A7C7-5367A19BD4E1}" dt="2023-02-03T00:56:57.943" v="7873" actId="20577"/>
          <ac:spMkLst>
            <pc:docMk/>
            <pc:sldMk cId="1434395044" sldId="626"/>
            <ac:spMk id="2" creationId="{8D375E21-1A86-4B7E-A10D-B28F94DAB9E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485964164" sldId="62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83504809" sldId="627"/>
        </pc:sldMkLst>
        <pc:spChg chg="mod">
          <ac:chgData name="Chuck Tomasi" userId="79514c44-a18e-4aaa-84b1-18f74099d6b1" providerId="ADAL" clId="{083A307A-D291-B540-A7C7-5367A19BD4E1}" dt="2023-02-03T00:57:04.401" v="7889" actId="20577"/>
          <ac:spMkLst>
            <pc:docMk/>
            <pc:sldMk cId="1083504809" sldId="627"/>
            <ac:spMk id="2" creationId="{04D2A816-D731-6623-FF1B-EB3D61D149B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59105994" sldId="627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24882" sldId="62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194110724" sldId="628"/>
        </pc:sldMkLst>
        <pc:spChg chg="mod">
          <ac:chgData name="Chuck Tomasi" userId="79514c44-a18e-4aaa-84b1-18f74099d6b1" providerId="ADAL" clId="{083A307A-D291-B540-A7C7-5367A19BD4E1}" dt="2023-02-03T00:57:09.928" v="7905" actId="20577"/>
          <ac:spMkLst>
            <pc:docMk/>
            <pc:sldMk cId="3194110724" sldId="628"/>
            <ac:spMk id="2" creationId="{89589D2F-4161-476E-90FD-A739321FEFB5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031591304" sldId="629"/>
        </pc:sldMkLst>
        <pc:spChg chg="mod">
          <ac:chgData name="Chuck Tomasi" userId="79514c44-a18e-4aaa-84b1-18f74099d6b1" providerId="ADAL" clId="{083A307A-D291-B540-A7C7-5367A19BD4E1}" dt="2023-02-03T00:57:17.248" v="7921" actId="20577"/>
          <ac:spMkLst>
            <pc:docMk/>
            <pc:sldMk cId="1031591304" sldId="629"/>
            <ac:spMk id="2" creationId="{8FBAEE56-88CC-FC43-32E0-19A27BA013C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492669765" sldId="62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77391228" sldId="630"/>
        </pc:sldMkLst>
        <pc:spChg chg="mod">
          <ac:chgData name="Chuck Tomasi" userId="79514c44-a18e-4aaa-84b1-18f74099d6b1" providerId="ADAL" clId="{083A307A-D291-B540-A7C7-5367A19BD4E1}" dt="2023-02-03T00:57:24.613" v="7937" actId="20577"/>
          <ac:spMkLst>
            <pc:docMk/>
            <pc:sldMk cId="477391228" sldId="630"/>
            <ac:spMk id="2" creationId="{85B22477-1A31-8DEC-2E27-7FE3536FF892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578474519" sldId="63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55469969" sldId="631"/>
        </pc:sldMkLst>
        <pc:spChg chg="mod">
          <ac:chgData name="Chuck Tomasi" userId="79514c44-a18e-4aaa-84b1-18f74099d6b1" providerId="ADAL" clId="{083A307A-D291-B540-A7C7-5367A19BD4E1}" dt="2023-02-03T00:57:30.650" v="7953" actId="20577"/>
          <ac:spMkLst>
            <pc:docMk/>
            <pc:sldMk cId="1455469969" sldId="631"/>
            <ac:spMk id="2" creationId="{E5242148-5BDB-5808-346E-4451D7180927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986945296" sldId="63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87470494" sldId="632"/>
        </pc:sldMkLst>
        <pc:spChg chg="mod">
          <ac:chgData name="Chuck Tomasi" userId="79514c44-a18e-4aaa-84b1-18f74099d6b1" providerId="ADAL" clId="{083A307A-D291-B540-A7C7-5367A19BD4E1}" dt="2023-02-03T00:57:39.080" v="7969" actId="20577"/>
          <ac:spMkLst>
            <pc:docMk/>
            <pc:sldMk cId="87470494" sldId="632"/>
            <ac:spMk id="2" creationId="{D3A7EC61-6C21-A96E-0113-92D454229D7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039726412" sldId="632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14495723" sldId="633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68010083" sldId="633"/>
        </pc:sldMkLst>
        <pc:spChg chg="mod">
          <ac:chgData name="Chuck Tomasi" userId="79514c44-a18e-4aaa-84b1-18f74099d6b1" providerId="ADAL" clId="{083A307A-D291-B540-A7C7-5367A19BD4E1}" dt="2023-02-03T00:57:47.959" v="7985" actId="20577"/>
          <ac:spMkLst>
            <pc:docMk/>
            <pc:sldMk cId="2868010083" sldId="633"/>
            <ac:spMk id="2" creationId="{32B10352-15D5-4C1A-5917-3363359D34C9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491163331" sldId="634"/>
        </pc:sldMkLst>
        <pc:spChg chg="mod">
          <ac:chgData name="Chuck Tomasi" userId="79514c44-a18e-4aaa-84b1-18f74099d6b1" providerId="ADAL" clId="{083A307A-D291-B540-A7C7-5367A19BD4E1}" dt="2023-02-03T00:57:57.195" v="8001" actId="20577"/>
          <ac:spMkLst>
            <pc:docMk/>
            <pc:sldMk cId="1491163331" sldId="634"/>
            <ac:spMk id="2" creationId="{DB59ACDB-923A-D6C4-0C7D-80A69AF41B6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55120862" sldId="63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108763552" sldId="635"/>
        </pc:sldMkLst>
        <pc:spChg chg="mod">
          <ac:chgData name="Chuck Tomasi" userId="79514c44-a18e-4aaa-84b1-18f74099d6b1" providerId="ADAL" clId="{083A307A-D291-B540-A7C7-5367A19BD4E1}" dt="2023-02-03T00:58:04.299" v="8017" actId="20577"/>
          <ac:spMkLst>
            <pc:docMk/>
            <pc:sldMk cId="1108763552" sldId="635"/>
            <ac:spMk id="2" creationId="{AE15EEF2-04B5-DA53-6DC0-DC17E1D31BC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84957471" sldId="635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362695962" sldId="636"/>
        </pc:sldMkLst>
        <pc:spChg chg="mod">
          <ac:chgData name="Chuck Tomasi" userId="79514c44-a18e-4aaa-84b1-18f74099d6b1" providerId="ADAL" clId="{083A307A-D291-B540-A7C7-5367A19BD4E1}" dt="2023-02-03T00:58:15.173" v="8033" actId="20577"/>
          <ac:spMkLst>
            <pc:docMk/>
            <pc:sldMk cId="2362695962" sldId="636"/>
            <ac:spMk id="2" creationId="{19BB2F62-05F8-9B06-B441-43BFBA0B5424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46453463" sldId="636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194769909" sldId="637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23918132" sldId="637"/>
        </pc:sldMkLst>
        <pc:spChg chg="mod">
          <ac:chgData name="Chuck Tomasi" userId="79514c44-a18e-4aaa-84b1-18f74099d6b1" providerId="ADAL" clId="{083A307A-D291-B540-A7C7-5367A19BD4E1}" dt="2023-02-03T00:58:20.914" v="8049" actId="20577"/>
          <ac:spMkLst>
            <pc:docMk/>
            <pc:sldMk cId="3023918132" sldId="637"/>
            <ac:spMk id="2" creationId="{C0A1CA24-B46D-FF75-7F76-A1D4C7D507F1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13452883" sldId="638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12487457" sldId="638"/>
        </pc:sldMkLst>
        <pc:spChg chg="mod">
          <ac:chgData name="Chuck Tomasi" userId="79514c44-a18e-4aaa-84b1-18f74099d6b1" providerId="ADAL" clId="{083A307A-D291-B540-A7C7-5367A19BD4E1}" dt="2023-02-03T00:58:29.517" v="8067" actId="20577"/>
          <ac:spMkLst>
            <pc:docMk/>
            <pc:sldMk cId="3712487457" sldId="638"/>
            <ac:spMk id="2" creationId="{92C8C43F-5C03-369C-C7DA-C49F8CBDEA3B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713063199" sldId="639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899245259" sldId="639"/>
        </pc:sldMkLst>
        <pc:spChg chg="mod">
          <ac:chgData name="Chuck Tomasi" userId="79514c44-a18e-4aaa-84b1-18f74099d6b1" providerId="ADAL" clId="{083A307A-D291-B540-A7C7-5367A19BD4E1}" dt="2023-02-03T00:58:41.478" v="8083" actId="20577"/>
          <ac:spMkLst>
            <pc:docMk/>
            <pc:sldMk cId="1899245259" sldId="639"/>
            <ac:spMk id="2" creationId="{9AFF61B6-A057-4030-D1B4-D78B01644835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227442020" sldId="640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4189055305" sldId="640"/>
        </pc:sldMkLst>
        <pc:spChg chg="mod">
          <ac:chgData name="Chuck Tomasi" userId="79514c44-a18e-4aaa-84b1-18f74099d6b1" providerId="ADAL" clId="{083A307A-D291-B540-A7C7-5367A19BD4E1}" dt="2023-02-03T00:58:47.524" v="8099" actId="20577"/>
          <ac:spMkLst>
            <pc:docMk/>
            <pc:sldMk cId="4189055305" sldId="640"/>
            <ac:spMk id="2" creationId="{FB15BC97-D687-FABC-22E5-EC729DC9546D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69117377" sldId="641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1797104930" sldId="641"/>
        </pc:sldMkLst>
        <pc:spChg chg="mod">
          <ac:chgData name="Chuck Tomasi" userId="79514c44-a18e-4aaa-84b1-18f74099d6b1" providerId="ADAL" clId="{083A307A-D291-B540-A7C7-5367A19BD4E1}" dt="2023-02-03T00:58:54.488" v="8115" actId="20577"/>
          <ac:spMkLst>
            <pc:docMk/>
            <pc:sldMk cId="1797104930" sldId="641"/>
            <ac:spMk id="2" creationId="{7EFE2CD2-DCD0-4D72-5FEB-C9211D872666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1689101766" sldId="642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874725151" sldId="642"/>
        </pc:sldMkLst>
        <pc:spChg chg="mod">
          <ac:chgData name="Chuck Tomasi" userId="79514c44-a18e-4aaa-84b1-18f74099d6b1" providerId="ADAL" clId="{083A307A-D291-B540-A7C7-5367A19BD4E1}" dt="2023-02-03T00:59:01.450" v="8131" actId="20577"/>
          <ac:spMkLst>
            <pc:docMk/>
            <pc:sldMk cId="3874725151" sldId="642"/>
            <ac:spMk id="2" creationId="{3CE4F6E3-FE12-FADF-2CDB-498DF2908A16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757416918" sldId="643"/>
        </pc:sldMkLst>
        <pc:spChg chg="mod">
          <ac:chgData name="Chuck Tomasi" userId="79514c44-a18e-4aaa-84b1-18f74099d6b1" providerId="ADAL" clId="{083A307A-D291-B540-A7C7-5367A19BD4E1}" dt="2023-02-03T00:59:08.263" v="8148" actId="20577"/>
          <ac:spMkLst>
            <pc:docMk/>
            <pc:sldMk cId="3757416918" sldId="643"/>
            <ac:spMk id="2" creationId="{CF9C5376-39D5-5487-A807-CE04413CA928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3837643968" sldId="643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422840376" sldId="644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461596502" sldId="644"/>
        </pc:sldMkLst>
        <pc:spChg chg="mod">
          <ac:chgData name="Chuck Tomasi" userId="79514c44-a18e-4aaa-84b1-18f74099d6b1" providerId="ADAL" clId="{083A307A-D291-B540-A7C7-5367A19BD4E1}" dt="2023-02-03T00:59:15.676" v="8166" actId="20577"/>
          <ac:spMkLst>
            <pc:docMk/>
            <pc:sldMk cId="2461596502" sldId="644"/>
            <ac:spMk id="2" creationId="{C39CAF0C-F463-19AC-7B6A-11ED32B2B30F}"/>
          </ac:spMkLst>
        </pc:spChg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2813824878" sldId="645"/>
        </pc:sldMkLst>
        <pc:spChg chg="mod">
          <ac:chgData name="Chuck Tomasi" userId="79514c44-a18e-4aaa-84b1-18f74099d6b1" providerId="ADAL" clId="{083A307A-D291-B540-A7C7-5367A19BD4E1}" dt="2023-02-03T00:59:25.272" v="8190" actId="20577"/>
          <ac:spMkLst>
            <pc:docMk/>
            <pc:sldMk cId="2813824878" sldId="645"/>
            <ac:spMk id="2" creationId="{C1C092B8-9A8B-501A-AA1F-079DE846A820}"/>
          </ac:spMkLst>
        </pc:spChg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4069241421" sldId="645"/>
        </pc:sldMkLst>
      </pc:sldChg>
      <pc:sldChg chg="add">
        <pc:chgData name="Chuck Tomasi" userId="79514c44-a18e-4aaa-84b1-18f74099d6b1" providerId="ADAL" clId="{083A307A-D291-B540-A7C7-5367A19BD4E1}" dt="2023-02-03T13:46:43.195" v="8243"/>
        <pc:sldMkLst>
          <pc:docMk/>
          <pc:sldMk cId="2621147247" sldId="646"/>
        </pc:sldMkLst>
      </pc:sldChg>
      <pc:sldChg chg="modSp new del mod">
        <pc:chgData name="Chuck Tomasi" userId="79514c44-a18e-4aaa-84b1-18f74099d6b1" providerId="ADAL" clId="{083A307A-D291-B540-A7C7-5367A19BD4E1}" dt="2023-02-03T13:46:34.102" v="8242" actId="2696"/>
        <pc:sldMkLst>
          <pc:docMk/>
          <pc:sldMk cId="3041284764" sldId="646"/>
        </pc:sldMkLst>
        <pc:spChg chg="mod">
          <ac:chgData name="Chuck Tomasi" userId="79514c44-a18e-4aaa-84b1-18f74099d6b1" providerId="ADAL" clId="{083A307A-D291-B540-A7C7-5367A19BD4E1}" dt="2023-02-03T00:59:35.999" v="8210" actId="20577"/>
          <ac:spMkLst>
            <pc:docMk/>
            <pc:sldMk cId="3041284764" sldId="646"/>
            <ac:spMk id="2" creationId="{59C65E94-373B-BDE6-EDFB-2FBA73A24B0C}"/>
          </ac:spMkLst>
        </pc:spChg>
      </pc:sldChg>
      <pc:sldChg chg="addSp delSp modSp new del mod ord modClrScheme chgLayout">
        <pc:chgData name="Chuck Tomasi" userId="79514c44-a18e-4aaa-84b1-18f74099d6b1" providerId="ADAL" clId="{083A307A-D291-B540-A7C7-5367A19BD4E1}" dt="2023-02-03T13:56:59.364" v="8832" actId="2696"/>
        <pc:sldMkLst>
          <pc:docMk/>
          <pc:sldMk cId="976855422" sldId="647"/>
        </pc:sldMkLst>
        <pc:spChg chg="del mod ord">
          <ac:chgData name="Chuck Tomasi" userId="79514c44-a18e-4aaa-84b1-18f74099d6b1" providerId="ADAL" clId="{083A307A-D291-B540-A7C7-5367A19BD4E1}" dt="2023-02-03T13:47:22.033" v="8247" actId="700"/>
          <ac:spMkLst>
            <pc:docMk/>
            <pc:sldMk cId="976855422" sldId="647"/>
            <ac:spMk id="2" creationId="{E93FFD19-06FA-021D-C952-EA297C006666}"/>
          </ac:spMkLst>
        </pc:spChg>
        <pc:spChg chg="add mod ord">
          <ac:chgData name="Chuck Tomasi" userId="79514c44-a18e-4aaa-84b1-18f74099d6b1" providerId="ADAL" clId="{083A307A-D291-B540-A7C7-5367A19BD4E1}" dt="2023-02-03T13:47:44.097" v="8267" actId="20577"/>
          <ac:spMkLst>
            <pc:docMk/>
            <pc:sldMk cId="976855422" sldId="647"/>
            <ac:spMk id="3" creationId="{50E069F0-712C-BA78-F451-C7C1DEC32D3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62861436" sldId="647"/>
        </pc:sldMkLst>
      </pc:sldChg>
      <pc:sldChg chg="addSp 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6662652" sldId="648"/>
        </pc:sldMkLst>
        <pc:spChg chg="mod">
          <ac:chgData name="Chuck Tomasi" userId="79514c44-a18e-4aaa-84b1-18f74099d6b1" providerId="ADAL" clId="{083A307A-D291-B540-A7C7-5367A19BD4E1}" dt="2023-02-03T13:48:09.094" v="8312" actId="20577"/>
          <ac:spMkLst>
            <pc:docMk/>
            <pc:sldMk cId="236662652" sldId="648"/>
            <ac:spMk id="2" creationId="{1BAD7E6C-16B4-E586-2875-2A889850DDB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" creationId="{1DC07129-F394-4368-E83A-4AD1EA40AF2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" creationId="{BF403678-BDD2-BC25-D293-BD5D8462951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5" creationId="{A370FB16-7E64-A0F9-2730-0FE771987A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6" creationId="{B5ABF816-A376-4C7B-37DA-D1698EE4C4B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7" creationId="{C4EAF101-99E2-0F1A-E03C-094AB34531D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8" creationId="{68CBBFDF-FA74-F48D-2753-05CAF46EB28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9" creationId="{5C34D49A-DEA0-7A36-1178-B04D85699FC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0" creationId="{C2180788-5BD1-F555-8F90-70B88658630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1" creationId="{118D56EF-3A62-3253-620D-4C7C4A69E2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2" creationId="{530E0154-C8E5-0256-3397-EC9619E689A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3" creationId="{BC47ABBC-4BC8-8D64-E2BF-AA8FED0EDED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4" creationId="{7D100692-75CD-0BE0-DFE7-059AC8DD493A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5" creationId="{72C31294-708F-21F8-64F2-7B36A43BA2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6" creationId="{97BC0465-E41D-A077-E1FB-B1F1F3D6B46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7" creationId="{0D1D6DB8-6658-57CB-4C1C-F299F343933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8" creationId="{729E61B5-7FED-89DA-0CDD-BA45E3511BA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19" creationId="{A2100A2C-34AD-8375-097F-87AA9B4AC5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0" creationId="{E0D8012B-9F2A-0170-197A-BDD4616F8B4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1" creationId="{F3EC0D00-111E-791D-2E15-4121B347F235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2" creationId="{AFA48947-D570-3E4D-6238-DE52A22AEDE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3" creationId="{F3142520-C654-27E8-7242-A9CDFAB0A7C2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4" creationId="{5DAF7691-D01F-6601-1CF7-408629E39997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5" creationId="{C8FA8B77-15E1-F4F3-81E7-579D13A6AD2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6" creationId="{ED9BF876-893A-AF43-72A0-4EB0213E5F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7" creationId="{B2DC2605-7C54-A17E-78C6-D128AA4D915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8" creationId="{1BAB7D56-AA03-5498-C696-3527819CE968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29" creationId="{B1670DDD-CFB9-7C7B-8A6D-565A03EA3B8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0" creationId="{07871C77-8C14-990B-C8DD-3F21C795357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1" creationId="{0433F6F5-30FA-7CA9-0A15-25486AE6141C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2" creationId="{92DFA34F-103C-129F-A84D-68A8F4DCD18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3" creationId="{5C4A5C12-8A78-DA04-3219-3E8A35162904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4" creationId="{066A9EBD-33A7-47E5-5280-7798B5CD501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5" creationId="{5458F1FB-E0E5-B0EC-B917-CF30F2C2450D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6" creationId="{4D5093F3-D0E4-1D96-CE3A-713303DADCF9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7" creationId="{92EAC216-EFAF-3A43-39E7-D5A2B509997B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8" creationId="{EDDCB6C4-72AE-1AD6-B396-4BAA039B70F1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39" creationId="{AC473D15-EE59-DEA2-C280-000E6E3F13AF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0" creationId="{FBE1857F-0956-8C14-3C98-2C6EAE45C60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1" creationId="{9C4FC74C-FC45-36CC-0E8A-A3FBF6912820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2" creationId="{FEBC2A3A-69C1-3F37-A7FD-6A55FD26D563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3" creationId="{FF63E232-414B-7AAE-6CDE-32FF2A1A82F6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4" creationId="{A51CC7F8-3A36-2189-8686-A27E2ADD72BE}"/>
          </ac:spMkLst>
        </pc:spChg>
        <pc:spChg chg="add mod">
          <ac:chgData name="Chuck Tomasi" userId="79514c44-a18e-4aaa-84b1-18f74099d6b1" providerId="ADAL" clId="{083A307A-D291-B540-A7C7-5367A19BD4E1}" dt="2023-02-03T13:56:35.096" v="8831"/>
          <ac:spMkLst>
            <pc:docMk/>
            <pc:sldMk cId="236662652" sldId="648"/>
            <ac:spMk id="45" creationId="{0D1D1AC0-DACA-772F-58EE-475BF7476CC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82502463" sldId="64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851089362" sldId="649"/>
        </pc:sldMkLst>
        <pc:spChg chg="mod">
          <ac:chgData name="Chuck Tomasi" userId="79514c44-a18e-4aaa-84b1-18f74099d6b1" providerId="ADAL" clId="{083A307A-D291-B540-A7C7-5367A19BD4E1}" dt="2023-02-03T13:48:15.454" v="8327" actId="20577"/>
          <ac:spMkLst>
            <pc:docMk/>
            <pc:sldMk cId="2851089362" sldId="649"/>
            <ac:spMk id="2" creationId="{83BDD851-9F1F-7245-811D-37B34B748A6E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48522951" sldId="64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0321664" sldId="65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296241112" sldId="650"/>
        </pc:sldMkLst>
        <pc:spChg chg="mod">
          <ac:chgData name="Chuck Tomasi" userId="79514c44-a18e-4aaa-84b1-18f74099d6b1" providerId="ADAL" clId="{083A307A-D291-B540-A7C7-5367A19BD4E1}" dt="2023-02-03T13:48:31.102" v="8342" actId="20577"/>
          <ac:spMkLst>
            <pc:docMk/>
            <pc:sldMk cId="1296241112" sldId="650"/>
            <ac:spMk id="2" creationId="{E87D293C-014C-EA5F-DC7F-C51E1ABA4259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531760969" sldId="651"/>
        </pc:sldMkLst>
        <pc:spChg chg="mod">
          <ac:chgData name="Chuck Tomasi" userId="79514c44-a18e-4aaa-84b1-18f74099d6b1" providerId="ADAL" clId="{083A307A-D291-B540-A7C7-5367A19BD4E1}" dt="2023-02-03T13:48:38.487" v="8359" actId="20577"/>
          <ac:spMkLst>
            <pc:docMk/>
            <pc:sldMk cId="1531760969" sldId="651"/>
            <ac:spMk id="2" creationId="{9AC61F9B-48C1-0DB4-6471-0E7CE080F3B3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85141821" sldId="651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81097865" sldId="65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24311745" sldId="652"/>
        </pc:sldMkLst>
        <pc:spChg chg="mod">
          <ac:chgData name="Chuck Tomasi" userId="79514c44-a18e-4aaa-84b1-18f74099d6b1" providerId="ADAL" clId="{083A307A-D291-B540-A7C7-5367A19BD4E1}" dt="2023-02-03T13:48:46.451" v="8374" actId="20577"/>
          <ac:spMkLst>
            <pc:docMk/>
            <pc:sldMk cId="1624311745" sldId="652"/>
            <ac:spMk id="2" creationId="{8554DCF6-C5E2-3E27-E715-576C8F81658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483714807" sldId="65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460874817" sldId="653"/>
        </pc:sldMkLst>
        <pc:spChg chg="mod">
          <ac:chgData name="Chuck Tomasi" userId="79514c44-a18e-4aaa-84b1-18f74099d6b1" providerId="ADAL" clId="{083A307A-D291-B540-A7C7-5367A19BD4E1}" dt="2023-02-03T13:48:57.598" v="8389" actId="20577"/>
          <ac:spMkLst>
            <pc:docMk/>
            <pc:sldMk cId="1460874817" sldId="653"/>
            <ac:spMk id="2" creationId="{3ADD1A8F-5823-059A-1211-A856E83130B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414035778" sldId="65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954371793" sldId="654"/>
        </pc:sldMkLst>
        <pc:spChg chg="mod">
          <ac:chgData name="Chuck Tomasi" userId="79514c44-a18e-4aaa-84b1-18f74099d6b1" providerId="ADAL" clId="{083A307A-D291-B540-A7C7-5367A19BD4E1}" dt="2023-02-03T13:49:06.046" v="8404" actId="20577"/>
          <ac:spMkLst>
            <pc:docMk/>
            <pc:sldMk cId="2954371793" sldId="654"/>
            <ac:spMk id="2" creationId="{4A959B06-0862-1426-7EF3-D627579ED91C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51348944" sldId="655"/>
        </pc:sldMkLst>
        <pc:spChg chg="mod">
          <ac:chgData name="Chuck Tomasi" userId="79514c44-a18e-4aaa-84b1-18f74099d6b1" providerId="ADAL" clId="{083A307A-D291-B540-A7C7-5367A19BD4E1}" dt="2023-02-03T13:49:16.447" v="8419" actId="20577"/>
          <ac:spMkLst>
            <pc:docMk/>
            <pc:sldMk cId="1351348944" sldId="655"/>
            <ac:spMk id="2" creationId="{B27FE1E6-4CFE-5D0C-882F-F196F3FC1A8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800005752" sldId="65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04493734" sldId="65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36467202" sldId="656"/>
        </pc:sldMkLst>
        <pc:spChg chg="mod">
          <ac:chgData name="Chuck Tomasi" userId="79514c44-a18e-4aaa-84b1-18f74099d6b1" providerId="ADAL" clId="{083A307A-D291-B540-A7C7-5367A19BD4E1}" dt="2023-02-03T13:49:27.285" v="8445" actId="20577"/>
          <ac:spMkLst>
            <pc:docMk/>
            <pc:sldMk cId="3736467202" sldId="656"/>
            <ac:spMk id="2" creationId="{1245CA07-C643-BE73-B6CB-6455CA83516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5658165" sldId="65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338049088" sldId="657"/>
        </pc:sldMkLst>
        <pc:spChg chg="mod">
          <ac:chgData name="Chuck Tomasi" userId="79514c44-a18e-4aaa-84b1-18f74099d6b1" providerId="ADAL" clId="{083A307A-D291-B540-A7C7-5367A19BD4E1}" dt="2023-02-03T13:49:34.101" v="8461" actId="20577"/>
          <ac:spMkLst>
            <pc:docMk/>
            <pc:sldMk cId="3338049088" sldId="657"/>
            <ac:spMk id="2" creationId="{37362979-6319-06BF-0BBB-9D0D859E392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4160313" sldId="65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264809509" sldId="658"/>
        </pc:sldMkLst>
        <pc:spChg chg="mod">
          <ac:chgData name="Chuck Tomasi" userId="79514c44-a18e-4aaa-84b1-18f74099d6b1" providerId="ADAL" clId="{083A307A-D291-B540-A7C7-5367A19BD4E1}" dt="2023-02-03T13:49:41.217" v="8477" actId="20577"/>
          <ac:spMkLst>
            <pc:docMk/>
            <pc:sldMk cId="4264809509" sldId="658"/>
            <ac:spMk id="2" creationId="{FA0AB1B8-46C1-D98E-0E2D-63D3CEE7F537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47767689" sldId="659"/>
        </pc:sldMkLst>
        <pc:spChg chg="mod">
          <ac:chgData name="Chuck Tomasi" userId="79514c44-a18e-4aaa-84b1-18f74099d6b1" providerId="ADAL" clId="{083A307A-D291-B540-A7C7-5367A19BD4E1}" dt="2023-02-03T13:49:47.866" v="8493" actId="20577"/>
          <ac:spMkLst>
            <pc:docMk/>
            <pc:sldMk cId="1347767689" sldId="659"/>
            <ac:spMk id="2" creationId="{5A1F73F5-FE71-6713-4172-5A34E3998F7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266087039" sldId="659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92974679" sldId="66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138113996" sldId="660"/>
        </pc:sldMkLst>
        <pc:spChg chg="mod">
          <ac:chgData name="Chuck Tomasi" userId="79514c44-a18e-4aaa-84b1-18f74099d6b1" providerId="ADAL" clId="{083A307A-D291-B540-A7C7-5367A19BD4E1}" dt="2023-02-03T13:49:57.100" v="8513" actId="20577"/>
          <ac:spMkLst>
            <pc:docMk/>
            <pc:sldMk cId="3138113996" sldId="660"/>
            <ac:spMk id="2" creationId="{DFC4640C-6451-83A8-C92C-FF8E64779C94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68263539" sldId="66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368600540" sldId="661"/>
        </pc:sldMkLst>
        <pc:spChg chg="mod">
          <ac:chgData name="Chuck Tomasi" userId="79514c44-a18e-4aaa-84b1-18f74099d6b1" providerId="ADAL" clId="{083A307A-D291-B540-A7C7-5367A19BD4E1}" dt="2023-02-03T13:50:07.742" v="8539" actId="20577"/>
          <ac:spMkLst>
            <pc:docMk/>
            <pc:sldMk cId="1368600540" sldId="661"/>
            <ac:spMk id="2" creationId="{1DC761C4-D4DE-D1B8-8D7C-DF6ABF41A48E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600136598" sldId="662"/>
        </pc:sldMkLst>
        <pc:spChg chg="mod">
          <ac:chgData name="Chuck Tomasi" userId="79514c44-a18e-4aaa-84b1-18f74099d6b1" providerId="ADAL" clId="{083A307A-D291-B540-A7C7-5367A19BD4E1}" dt="2023-02-03T13:50:14.585" v="8554" actId="20577"/>
          <ac:spMkLst>
            <pc:docMk/>
            <pc:sldMk cId="600136598" sldId="662"/>
            <ac:spMk id="2" creationId="{825850FD-0D04-195E-A140-E534BB10EEEB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322845930" sldId="662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467804024" sldId="663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30893737" sldId="663"/>
        </pc:sldMkLst>
        <pc:spChg chg="mod">
          <ac:chgData name="Chuck Tomasi" userId="79514c44-a18e-4aaa-84b1-18f74099d6b1" providerId="ADAL" clId="{083A307A-D291-B540-A7C7-5367A19BD4E1}" dt="2023-02-03T13:50:23.066" v="8570" actId="20577"/>
          <ac:spMkLst>
            <pc:docMk/>
            <pc:sldMk cId="4030893737" sldId="663"/>
            <ac:spMk id="2" creationId="{F9F0E58A-53A6-1F16-099E-DB1F844F71E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521915074" sldId="664"/>
        </pc:sldMkLst>
        <pc:spChg chg="mod">
          <ac:chgData name="Chuck Tomasi" userId="79514c44-a18e-4aaa-84b1-18f74099d6b1" providerId="ADAL" clId="{083A307A-D291-B540-A7C7-5367A19BD4E1}" dt="2023-02-03T13:50:30.231" v="8586" actId="20577"/>
          <ac:spMkLst>
            <pc:docMk/>
            <pc:sldMk cId="521915074" sldId="664"/>
            <ac:spMk id="2" creationId="{EA618431-2A8C-2F8F-82F2-A6B0DA01B68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49352846" sldId="66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385793694" sldId="665"/>
        </pc:sldMkLst>
        <pc:spChg chg="mod">
          <ac:chgData name="Chuck Tomasi" userId="79514c44-a18e-4aaa-84b1-18f74099d6b1" providerId="ADAL" clId="{083A307A-D291-B540-A7C7-5367A19BD4E1}" dt="2023-02-03T13:50:37.428" v="8602" actId="20577"/>
          <ac:spMkLst>
            <pc:docMk/>
            <pc:sldMk cId="2385793694" sldId="665"/>
            <ac:spMk id="2" creationId="{0BF75A86-2946-F97E-AC8E-6FBBAB29EEF0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668251250" sldId="665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749431616" sldId="66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494327" sldId="666"/>
        </pc:sldMkLst>
        <pc:spChg chg="mod">
          <ac:chgData name="Chuck Tomasi" userId="79514c44-a18e-4aaa-84b1-18f74099d6b1" providerId="ADAL" clId="{083A307A-D291-B540-A7C7-5367A19BD4E1}" dt="2023-02-03T13:50:46.999" v="8618" actId="20577"/>
          <ac:spMkLst>
            <pc:docMk/>
            <pc:sldMk cId="3458494327" sldId="666"/>
            <ac:spMk id="2" creationId="{4A5E18F7-87D4-29FF-E5D6-4A229F9CFFEC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78801152" sldId="66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58251683" sldId="667"/>
        </pc:sldMkLst>
        <pc:spChg chg="mod">
          <ac:chgData name="Chuck Tomasi" userId="79514c44-a18e-4aaa-84b1-18f74099d6b1" providerId="ADAL" clId="{083A307A-D291-B540-A7C7-5367A19BD4E1}" dt="2023-02-03T13:50:58.974" v="8634" actId="20577"/>
          <ac:spMkLst>
            <pc:docMk/>
            <pc:sldMk cId="3458251683" sldId="667"/>
            <ac:spMk id="2" creationId="{1A86DCF5-7773-F7D0-D904-C3E9D5A313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61802101" sldId="668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03966071" sldId="668"/>
        </pc:sldMkLst>
        <pc:spChg chg="mod">
          <ac:chgData name="Chuck Tomasi" userId="79514c44-a18e-4aaa-84b1-18f74099d6b1" providerId="ADAL" clId="{083A307A-D291-B540-A7C7-5367A19BD4E1}" dt="2023-02-03T13:51:05.822" v="8650" actId="20577"/>
          <ac:spMkLst>
            <pc:docMk/>
            <pc:sldMk cId="2203966071" sldId="668"/>
            <ac:spMk id="2" creationId="{F2B7B3F0-44C4-3B74-6664-52B84FA2BE19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232038227" sldId="669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4006652362" sldId="669"/>
        </pc:sldMkLst>
        <pc:spChg chg="mod">
          <ac:chgData name="Chuck Tomasi" userId="79514c44-a18e-4aaa-84b1-18f74099d6b1" providerId="ADAL" clId="{083A307A-D291-B540-A7C7-5367A19BD4E1}" dt="2023-02-03T13:51:15.418" v="8666" actId="20577"/>
          <ac:spMkLst>
            <pc:docMk/>
            <pc:sldMk cId="4006652362" sldId="669"/>
            <ac:spMk id="2" creationId="{EF3CDE05-9E30-8167-5CE0-E3E549F5AA8A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046574669" sldId="670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607303223" sldId="670"/>
        </pc:sldMkLst>
        <pc:spChg chg="mod">
          <ac:chgData name="Chuck Tomasi" userId="79514c44-a18e-4aaa-84b1-18f74099d6b1" providerId="ADAL" clId="{083A307A-D291-B540-A7C7-5367A19BD4E1}" dt="2023-02-03T13:51:21.469" v="8682" actId="20577"/>
          <ac:spMkLst>
            <pc:docMk/>
            <pc:sldMk cId="1607303223" sldId="670"/>
            <ac:spMk id="2" creationId="{F1AD2B9C-B83B-99A0-0C8E-6DD081FFD952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95409536" sldId="671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286001632" sldId="671"/>
        </pc:sldMkLst>
        <pc:spChg chg="mod">
          <ac:chgData name="Chuck Tomasi" userId="79514c44-a18e-4aaa-84b1-18f74099d6b1" providerId="ADAL" clId="{083A307A-D291-B540-A7C7-5367A19BD4E1}" dt="2023-02-03T13:51:27.095" v="8698" actId="20577"/>
          <ac:spMkLst>
            <pc:docMk/>
            <pc:sldMk cId="2286001632" sldId="671"/>
            <ac:spMk id="2" creationId="{38811A07-E5D2-8F30-3890-3197B717429D}"/>
          </ac:spMkLst>
        </pc:spChg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794612268" sldId="672"/>
        </pc:sldMkLst>
        <pc:spChg chg="mod">
          <ac:chgData name="Chuck Tomasi" userId="79514c44-a18e-4aaa-84b1-18f74099d6b1" providerId="ADAL" clId="{083A307A-D291-B540-A7C7-5367A19BD4E1}" dt="2023-02-03T13:51:34.642" v="8714" actId="20577"/>
          <ac:spMkLst>
            <pc:docMk/>
            <pc:sldMk cId="794612268" sldId="672"/>
            <ac:spMk id="2" creationId="{EEDB2E44-D236-2BB2-8B72-6751DF42204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35015319" sldId="672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1185269426" sldId="673"/>
        </pc:sldMkLst>
        <pc:spChg chg="mod">
          <ac:chgData name="Chuck Tomasi" userId="79514c44-a18e-4aaa-84b1-18f74099d6b1" providerId="ADAL" clId="{083A307A-D291-B540-A7C7-5367A19BD4E1}" dt="2023-02-03T13:51:42.429" v="8730" actId="20577"/>
          <ac:spMkLst>
            <pc:docMk/>
            <pc:sldMk cId="1185269426" sldId="673"/>
            <ac:spMk id="2" creationId="{E8EA5AFB-5B15-54CD-899F-DEC33DEA4F81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782266149" sldId="673"/>
        </pc:sldMkLst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1116403455" sldId="674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2686824690" sldId="674"/>
        </pc:sldMkLst>
        <pc:spChg chg="mod">
          <ac:chgData name="Chuck Tomasi" userId="79514c44-a18e-4aaa-84b1-18f74099d6b1" providerId="ADAL" clId="{083A307A-D291-B540-A7C7-5367A19BD4E1}" dt="2023-02-03T13:51:50.652" v="8746" actId="20577"/>
          <ac:spMkLst>
            <pc:docMk/>
            <pc:sldMk cId="2686824690" sldId="674"/>
            <ac:spMk id="2" creationId="{D68A73F2-0CF4-8A40-2B40-7C34A571BCE6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56981695" sldId="675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701096887" sldId="675"/>
        </pc:sldMkLst>
        <pc:spChg chg="mod">
          <ac:chgData name="Chuck Tomasi" userId="79514c44-a18e-4aaa-84b1-18f74099d6b1" providerId="ADAL" clId="{083A307A-D291-B540-A7C7-5367A19BD4E1}" dt="2023-02-03T13:51:57.898" v="8762" actId="20577"/>
          <ac:spMkLst>
            <pc:docMk/>
            <pc:sldMk cId="3701096887" sldId="675"/>
            <ac:spMk id="2" creationId="{B4B9E7F6-56D8-84EE-A104-7843C88787D5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2034716324" sldId="676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26784246" sldId="676"/>
        </pc:sldMkLst>
        <pc:spChg chg="mod">
          <ac:chgData name="Chuck Tomasi" userId="79514c44-a18e-4aaa-84b1-18f74099d6b1" providerId="ADAL" clId="{083A307A-D291-B540-A7C7-5367A19BD4E1}" dt="2023-02-03T13:52:05.745" v="8780" actId="20577"/>
          <ac:spMkLst>
            <pc:docMk/>
            <pc:sldMk cId="3426784246" sldId="676"/>
            <ac:spMk id="2" creationId="{855EA8FA-F9B1-1EE5-7242-850A390F10D8}"/>
          </ac:spMkLst>
        </pc:spChg>
      </pc:sldChg>
      <pc:sldChg chg="add">
        <pc:chgData name="Chuck Tomasi" userId="79514c44-a18e-4aaa-84b1-18f74099d6b1" providerId="ADAL" clId="{083A307A-D291-B540-A7C7-5367A19BD4E1}" dt="2023-02-03T13:57:07.034" v="8833"/>
        <pc:sldMkLst>
          <pc:docMk/>
          <pc:sldMk cId="3014456402" sldId="677"/>
        </pc:sldMkLst>
      </pc:sldChg>
      <pc:sldChg chg="modSp new del mod">
        <pc:chgData name="Chuck Tomasi" userId="79514c44-a18e-4aaa-84b1-18f74099d6b1" providerId="ADAL" clId="{083A307A-D291-B540-A7C7-5367A19BD4E1}" dt="2023-02-03T13:56:59.364" v="8832" actId="2696"/>
        <pc:sldMkLst>
          <pc:docMk/>
          <pc:sldMk cId="3407320567" sldId="677"/>
        </pc:sldMkLst>
        <pc:spChg chg="mod">
          <ac:chgData name="Chuck Tomasi" userId="79514c44-a18e-4aaa-84b1-18f74099d6b1" providerId="ADAL" clId="{083A307A-D291-B540-A7C7-5367A19BD4E1}" dt="2023-02-03T13:52:12.733" v="8796" actId="20577"/>
          <ac:spMkLst>
            <pc:docMk/>
            <pc:sldMk cId="3407320567" sldId="677"/>
            <ac:spMk id="2" creationId="{13580161-18EF-54CE-3A48-9F735CB2A7F9}"/>
          </ac:spMkLst>
        </pc:spChg>
      </pc:sldChg>
      <pc:sldChg chg="addSp delSp modSp new mod chgLayout">
        <pc:chgData name="Chuck Tomasi" userId="79514c44-a18e-4aaa-84b1-18f74099d6b1" providerId="ADAL" clId="{083A307A-D291-B540-A7C7-5367A19BD4E1}" dt="2023-02-03T14:01:32.071" v="8867" actId="20577"/>
        <pc:sldMkLst>
          <pc:docMk/>
          <pc:sldMk cId="542260705" sldId="678"/>
        </pc:sldMkLst>
        <pc:spChg chg="del">
          <ac:chgData name="Chuck Tomasi" userId="79514c44-a18e-4aaa-84b1-18f74099d6b1" providerId="ADAL" clId="{083A307A-D291-B540-A7C7-5367A19BD4E1}" dt="2023-02-03T14:01:26.960" v="8857" actId="700"/>
          <ac:spMkLst>
            <pc:docMk/>
            <pc:sldMk cId="542260705" sldId="678"/>
            <ac:spMk id="2" creationId="{80798C9F-0F36-E099-2D90-A3B789D29DC1}"/>
          </ac:spMkLst>
        </pc:spChg>
        <pc:spChg chg="add mod ord">
          <ac:chgData name="Chuck Tomasi" userId="79514c44-a18e-4aaa-84b1-18f74099d6b1" providerId="ADAL" clId="{083A307A-D291-B540-A7C7-5367A19BD4E1}" dt="2023-02-03T14:01:32.071" v="8867" actId="20577"/>
          <ac:spMkLst>
            <pc:docMk/>
            <pc:sldMk cId="542260705" sldId="678"/>
            <ac:spMk id="3" creationId="{DA3EF4E1-D277-8F2E-7618-55A35DD8D3E4}"/>
          </ac:spMkLst>
        </pc:spChg>
      </pc:sldChg>
      <pc:sldChg chg="new del">
        <pc:chgData name="Chuck Tomasi" userId="79514c44-a18e-4aaa-84b1-18f74099d6b1" providerId="ADAL" clId="{083A307A-D291-B540-A7C7-5367A19BD4E1}" dt="2023-02-03T14:01:12.897" v="8855" actId="680"/>
        <pc:sldMkLst>
          <pc:docMk/>
          <pc:sldMk cId="3200650965" sldId="678"/>
        </pc:sldMkLst>
      </pc:sldChg>
      <pc:sldMasterChg chg="addSldLayout delSldLayout modSldLayout sldLayoutOrd">
        <pc:chgData name="Chuck Tomasi" userId="79514c44-a18e-4aaa-84b1-18f74099d6b1" providerId="ADAL" clId="{083A307A-D291-B540-A7C7-5367A19BD4E1}" dt="2023-02-03T20:24:09.801" v="9658" actId="21"/>
        <pc:sldMasterMkLst>
          <pc:docMk/>
          <pc:sldMasterMk cId="2317532505" sldId="2147483672"/>
        </pc:sldMasterMkLst>
        <pc:sldLayoutChg chg="addSp delSp modSp mod">
          <pc:chgData name="Chuck Tomasi" userId="79514c44-a18e-4aaa-84b1-18f74099d6b1" providerId="ADAL" clId="{083A307A-D291-B540-A7C7-5367A19BD4E1}" dt="2023-02-03T17:35:45.405" v="9593" actId="14100"/>
          <pc:sldLayoutMkLst>
            <pc:docMk/>
            <pc:sldMasterMk cId="2317532505" sldId="2147483672"/>
            <pc:sldLayoutMk cId="1645841540" sldId="2147483674"/>
          </pc:sldLayoutMkLst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2" creationId="{C6614C5F-A601-17A0-C32C-9C138F37BB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3" creationId="{FDD96ED0-F21B-D60A-DB7D-F5279C120E6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4" creationId="{4CBF3DDD-8342-1FD0-79DE-B12DFDF8CF74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" creationId="{6CF675D3-5F94-C7FD-089A-0282E5B647BA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" creationId="{22D9BFB1-EAB4-76B9-754F-BEDBC0DAA871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4" creationId="{B6150CB4-5DD1-131F-6CB3-4DACF26850A8}"/>
            </ac:spMkLst>
          </pc:spChg>
          <pc:spChg chg="add del mod">
            <ac:chgData name="Chuck Tomasi" userId="79514c44-a18e-4aaa-84b1-18f74099d6b1" providerId="ADAL" clId="{083A307A-D291-B540-A7C7-5367A19BD4E1}" dt="2023-02-02T00:59:18.813" v="1079" actId="478"/>
            <ac:spMkLst>
              <pc:docMk/>
              <pc:sldMasterMk cId="2317532505" sldId="2147483672"/>
              <pc:sldLayoutMk cId="1645841540" sldId="2147483674"/>
              <ac:spMk id="14" creationId="{C2BE04A7-50FA-22EC-A598-E29CB0846505}"/>
            </ac:spMkLst>
          </pc:spChg>
          <pc:spChg chg="add mod">
            <ac:chgData name="Chuck Tomasi" userId="79514c44-a18e-4aaa-84b1-18f74099d6b1" providerId="ADAL" clId="{083A307A-D291-B540-A7C7-5367A19BD4E1}" dt="2023-02-02T02:06:55.674" v="1249" actId="14100"/>
            <ac:spMkLst>
              <pc:docMk/>
              <pc:sldMasterMk cId="2317532505" sldId="2147483672"/>
              <pc:sldLayoutMk cId="1645841540" sldId="2147483674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7" creationId="{499ED178-D1A3-26BC-42EB-66CD58BAF0DA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18" creationId="{827257DC-F55A-C797-C56F-35866AE69AAD}"/>
            </ac:spMkLst>
          </pc:spChg>
          <pc:spChg chg="add mod">
            <ac:chgData name="Chuck Tomasi" userId="79514c44-a18e-4aaa-84b1-18f74099d6b1" providerId="ADAL" clId="{083A307A-D291-B540-A7C7-5367A19BD4E1}" dt="2023-02-03T17:35:45.405" v="9593" actId="14100"/>
            <ac:spMkLst>
              <pc:docMk/>
              <pc:sldMasterMk cId="2317532505" sldId="2147483672"/>
              <pc:sldLayoutMk cId="1645841540" sldId="2147483674"/>
              <ac:spMk id="19" creationId="{3D42C6F7-289F-5897-3AF0-F8D9045233AD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0" creationId="{BB6A02FC-2EE5-953A-FA3C-6E353E164FC1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1" creationId="{EC3F4747-C9EA-0ADE-5BAA-16A0EFFAD48B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2" creationId="{8A742A47-477F-E64A-004C-A98DEE502B6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3" creationId="{4AD12E51-0336-3EC3-1D56-6E56F4C7B05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4" creationId="{D41135B4-50EC-E173-CDEC-A1E9C20F1B43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5" creationId="{7B108486-2FA7-2BDD-1A80-6841154B898C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6" creationId="{289B7271-2BC4-2ACC-60C5-B3E600FDF8E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7" creationId="{0656D43E-F0F5-57F2-8C42-BB4B89ED2249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8" creationId="{6AA9915F-881C-3D59-E040-FD028CDAFBAF}"/>
            </ac:spMkLst>
          </pc:spChg>
          <pc:spChg chg="add mod">
            <ac:chgData name="Chuck Tomasi" userId="79514c44-a18e-4aaa-84b1-18f74099d6b1" providerId="ADAL" clId="{083A307A-D291-B540-A7C7-5367A19BD4E1}" dt="2023-02-03T17:30:47.736" v="9549"/>
            <ac:spMkLst>
              <pc:docMk/>
              <pc:sldMasterMk cId="2317532505" sldId="2147483672"/>
              <pc:sldLayoutMk cId="1645841540" sldId="2147483674"/>
              <ac:spMk id="29" creationId="{BC655383-5597-C84D-334F-185E474FA30C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8" creationId="{EB6EB10B-5DEA-02D9-DAFD-5D43D0401EC5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59" creationId="{773A1F4F-C8CA-2E91-A41C-F4B66CBEDD16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1:44.232" v="8981" actId="164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4" creationId="{80068C50-53E0-6F95-FB63-297B8A700AD8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5" creationId="{2C2ADADF-568B-133A-63E6-EEB3D8FD8262}"/>
            </ac:spMkLst>
          </pc:spChg>
          <pc:spChg chg="add del mod">
            <ac:chgData name="Chuck Tomasi" userId="79514c44-a18e-4aaa-84b1-18f74099d6b1" providerId="ADAL" clId="{083A307A-D291-B540-A7C7-5367A19BD4E1}" dt="2023-02-03T17:30:47.069" v="9548" actId="478"/>
            <ac:spMkLst>
              <pc:docMk/>
              <pc:sldMasterMk cId="2317532505" sldId="2147483672"/>
              <pc:sldLayoutMk cId="1645841540" sldId="2147483674"/>
              <ac:spMk id="106" creationId="{7599C612-8AAF-5B47-2222-B46A9AD9148E}"/>
            </ac:spMkLst>
          </pc:spChg>
          <pc:spChg chg="add del mod">
            <ac:chgData name="Chuck Tomasi" userId="79514c44-a18e-4aaa-84b1-18f74099d6b1" providerId="ADAL" clId="{083A307A-D291-B540-A7C7-5367A19BD4E1}" dt="2023-02-01T21:24:53.833" v="216" actId="478"/>
            <ac:spMkLst>
              <pc:docMk/>
              <pc:sldMasterMk cId="2317532505" sldId="2147483672"/>
              <pc:sldLayoutMk cId="1645841540" sldId="2147483674"/>
              <ac:spMk id="107" creationId="{58DCB1C0-2443-27D9-8F2A-A459E5284483}"/>
            </ac:spMkLst>
          </pc:spChg>
          <pc:grpChg chg="add mod">
            <ac:chgData name="Chuck Tomasi" userId="79514c44-a18e-4aaa-84b1-18f74099d6b1" providerId="ADAL" clId="{083A307A-D291-B540-A7C7-5367A19BD4E1}" dt="2023-02-03T14:11:44.232" v="8981" actId="164"/>
            <ac:grpSpMkLst>
              <pc:docMk/>
              <pc:sldMasterMk cId="2317532505" sldId="2147483672"/>
              <pc:sldLayoutMk cId="1645841540" sldId="2147483674"/>
              <ac:grpSpMk id="16" creationId="{1D180351-E4B3-D9D7-FE13-3F1ED8510709}"/>
            </ac:grpSpMkLst>
          </pc:grpChg>
          <pc:graphicFrameChg chg="add mod modGraphic">
            <ac:chgData name="Chuck Tomasi" userId="79514c44-a18e-4aaa-84b1-18f74099d6b1" providerId="ADAL" clId="{083A307A-D291-B540-A7C7-5367A19BD4E1}" dt="2023-02-01T21:58:20.198" v="757" actId="2161"/>
            <ac:graphicFrameMkLst>
              <pc:docMk/>
              <pc:sldMasterMk cId="2317532505" sldId="2147483672"/>
              <pc:sldLayoutMk cId="1645841540" sldId="2147483674"/>
              <ac:graphicFrameMk id="153" creationId="{E3701B5F-9F05-B99B-2C27-FE7A58DD6F8B}"/>
            </ac:graphicFrameMkLst>
          </pc:graphicFrameChg>
          <pc:picChg chg="mod">
            <ac:chgData name="Chuck Tomasi" userId="79514c44-a18e-4aaa-84b1-18f74099d6b1" providerId="ADAL" clId="{083A307A-D291-B540-A7C7-5367A19BD4E1}" dt="2023-02-01T21:42:53.011" v="542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mod">
            <ac:chgData name="Chuck Tomasi" userId="79514c44-a18e-4aaa-84b1-18f74099d6b1" providerId="ADAL" clId="{083A307A-D291-B540-A7C7-5367A19BD4E1}" dt="2023-02-01T21:45:49.514" v="555" actId="14100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del">
            <ac:chgData name="Chuck Tomasi" userId="79514c44-a18e-4aaa-84b1-18f74099d6b1" providerId="ADAL" clId="{083A307A-D291-B540-A7C7-5367A19BD4E1}" dt="2023-02-01T21:46:47.098" v="596" actId="478"/>
            <ac:cxnSpMkLst>
              <pc:docMk/>
              <pc:sldMasterMk cId="2317532505" sldId="2147483672"/>
              <pc:sldLayoutMk cId="1645841540" sldId="2147483674"/>
              <ac:cxnSpMk id="13" creationId="{55E8C2E3-D20B-0369-1F2C-2EF1C2829ACF}"/>
            </ac:cxnSpMkLst>
          </pc:cxnChg>
          <pc:cxnChg chg="del">
            <ac:chgData name="Chuck Tomasi" userId="79514c44-a18e-4aaa-84b1-18f74099d6b1" providerId="ADAL" clId="{083A307A-D291-B540-A7C7-5367A19BD4E1}" dt="2023-02-01T21:46:49.334" v="597" actId="478"/>
            <ac:cxnSpMkLst>
              <pc:docMk/>
              <pc:sldMasterMk cId="2317532505" sldId="2147483672"/>
              <pc:sldLayoutMk cId="1645841540" sldId="2147483674"/>
              <ac:cxnSpMk id="14" creationId="{16416C9F-4886-D07C-DDB9-A784800E3661}"/>
            </ac:cxnSpMkLst>
          </pc:cxnChg>
          <pc:cxnChg chg="del">
            <ac:chgData name="Chuck Tomasi" userId="79514c44-a18e-4aaa-84b1-18f74099d6b1" providerId="ADAL" clId="{083A307A-D291-B540-A7C7-5367A19BD4E1}" dt="2023-02-01T21:46:51.312" v="598" actId="478"/>
            <ac:cxnSpMkLst>
              <pc:docMk/>
              <pc:sldMasterMk cId="2317532505" sldId="2147483672"/>
              <pc:sldLayoutMk cId="1645841540" sldId="2147483674"/>
              <ac:cxnSpMk id="15" creationId="{01475B8A-E3D4-0762-57AD-E29DD7861075}"/>
            </ac:cxnSpMkLst>
          </pc:cxnChg>
          <pc:cxnChg chg="del">
            <ac:chgData name="Chuck Tomasi" userId="79514c44-a18e-4aaa-84b1-18f74099d6b1" providerId="ADAL" clId="{083A307A-D291-B540-A7C7-5367A19BD4E1}" dt="2023-02-01T21:46:52.995" v="599" actId="478"/>
            <ac:cxnSpMkLst>
              <pc:docMk/>
              <pc:sldMasterMk cId="2317532505" sldId="2147483672"/>
              <pc:sldLayoutMk cId="1645841540" sldId="2147483674"/>
              <ac:cxnSpMk id="16" creationId="{C2995807-E240-DB29-BAA6-1223A21FEB94}"/>
            </ac:cxnSpMkLst>
          </pc:cxnChg>
          <pc:cxnChg chg="del">
            <ac:chgData name="Chuck Tomasi" userId="79514c44-a18e-4aaa-84b1-18f74099d6b1" providerId="ADAL" clId="{083A307A-D291-B540-A7C7-5367A19BD4E1}" dt="2023-02-01T21:46:54.594" v="600" actId="478"/>
            <ac:cxnSpMkLst>
              <pc:docMk/>
              <pc:sldMasterMk cId="2317532505" sldId="2147483672"/>
              <pc:sldLayoutMk cId="1645841540" sldId="2147483674"/>
              <ac:cxnSpMk id="17" creationId="{753D1745-2E98-16E8-C986-AC59EC685CD7}"/>
            </ac:cxnSpMkLst>
          </pc:cxnChg>
          <pc:cxnChg chg="del">
            <ac:chgData name="Chuck Tomasi" userId="79514c44-a18e-4aaa-84b1-18f74099d6b1" providerId="ADAL" clId="{083A307A-D291-B540-A7C7-5367A19BD4E1}" dt="2023-02-01T21:46:56.518" v="601" actId="478"/>
            <ac:cxnSpMkLst>
              <pc:docMk/>
              <pc:sldMasterMk cId="2317532505" sldId="2147483672"/>
              <pc:sldLayoutMk cId="1645841540" sldId="2147483674"/>
              <ac:cxnSpMk id="18" creationId="{200B1FCC-76BD-13BB-5663-E483212B9F70}"/>
            </ac:cxnSpMkLst>
          </pc:cxnChg>
          <pc:cxnChg chg="del">
            <ac:chgData name="Chuck Tomasi" userId="79514c44-a18e-4aaa-84b1-18f74099d6b1" providerId="ADAL" clId="{083A307A-D291-B540-A7C7-5367A19BD4E1}" dt="2023-02-01T21:46:58.145" v="602" actId="478"/>
            <ac:cxnSpMkLst>
              <pc:docMk/>
              <pc:sldMasterMk cId="2317532505" sldId="2147483672"/>
              <pc:sldLayoutMk cId="1645841540" sldId="2147483674"/>
              <ac:cxnSpMk id="19" creationId="{38FE80A0-3AE4-EDA8-4EC7-3354102D7287}"/>
            </ac:cxnSpMkLst>
          </pc:cxnChg>
          <pc:cxnChg chg="del">
            <ac:chgData name="Chuck Tomasi" userId="79514c44-a18e-4aaa-84b1-18f74099d6b1" providerId="ADAL" clId="{083A307A-D291-B540-A7C7-5367A19BD4E1}" dt="2023-02-01T21:47:00.233" v="603" actId="478"/>
            <ac:cxnSpMkLst>
              <pc:docMk/>
              <pc:sldMasterMk cId="2317532505" sldId="2147483672"/>
              <pc:sldLayoutMk cId="1645841540" sldId="2147483674"/>
              <ac:cxnSpMk id="20" creationId="{87B17CD0-7603-8187-8009-240C1D88A5C0}"/>
            </ac:cxnSpMkLst>
          </pc:cxnChg>
          <pc:cxnChg chg="del">
            <ac:chgData name="Chuck Tomasi" userId="79514c44-a18e-4aaa-84b1-18f74099d6b1" providerId="ADAL" clId="{083A307A-D291-B540-A7C7-5367A19BD4E1}" dt="2023-02-01T21:47:03.505" v="604" actId="478"/>
            <ac:cxnSpMkLst>
              <pc:docMk/>
              <pc:sldMasterMk cId="2317532505" sldId="2147483672"/>
              <pc:sldLayoutMk cId="1645841540" sldId="2147483674"/>
              <ac:cxnSpMk id="21" creationId="{C9D509C2-955A-31F5-2F68-763053C19E52}"/>
            </ac:cxnSpMkLst>
          </pc:cxnChg>
          <pc:cxnChg chg="del">
            <ac:chgData name="Chuck Tomasi" userId="79514c44-a18e-4aaa-84b1-18f74099d6b1" providerId="ADAL" clId="{083A307A-D291-B540-A7C7-5367A19BD4E1}" dt="2023-02-01T21:47:05.042" v="605" actId="478"/>
            <ac:cxnSpMkLst>
              <pc:docMk/>
              <pc:sldMasterMk cId="2317532505" sldId="2147483672"/>
              <pc:sldLayoutMk cId="1645841540" sldId="2147483674"/>
              <ac:cxnSpMk id="22" creationId="{0D09D6E3-990E-C73F-A1B0-D94EB5C85A3B}"/>
            </ac:cxnSpMkLst>
          </pc:cxnChg>
          <pc:cxnChg chg="add 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3" creationId="{8B3F9631-2F30-7B2E-9AB8-64F0162F099F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4" creationId="{7558C42C-B514-9644-BD40-83A7B22940A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5" creationId="{9369B530-0D65-CD56-C55D-54634EA919F5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6" creationId="{128B6B17-8698-B732-25ED-50885C1D5A42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7" creationId="{01FB2B37-B316-AD1C-3755-15FA792F336B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8" creationId="{B47AA7C9-F89A-223C-943B-809E98D095E3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29" creationId="{0BB20D69-904F-EF21-71EB-B661B3FBC4B6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0" creationId="{8BDB4C1B-9CD1-417F-49B6-0C768C858A9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1" creationId="{920A599D-E7D5-B627-1669-5B58F3A15B40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2" creationId="{80237400-1A87-06BE-25B3-6454EF9BA32A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3" creationId="{BE038A13-5843-D433-6EB6-7D463D30AFDE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4" creationId="{906B0871-0BDA-7A63-6506-3FF6A76151C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5" creationId="{A167AB1F-6F52-8D25-C1B8-B39F9BF2D211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6" creationId="{4D08BD83-6958-A372-4B1B-0FEA5B8C216C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7" creationId="{5846A9A1-FB4E-52E8-3859-3E8EE017BF1D}"/>
            </ac:cxnSpMkLst>
          </pc:cxnChg>
          <pc:cxnChg chg="del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38" creationId="{5414F6EE-0BD9-A66B-67F1-88082F5F094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39" creationId="{D930B8A9-6CD3-635B-3C89-42F28FBE783E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0" creationId="{E2A8068C-5193-40B0-F760-A74223DAECA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1" creationId="{CAF7BCF8-57D9-886B-4040-8F916747620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2" creationId="{82F1ADE4-1497-447C-5EB8-929047B353B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3" creationId="{725963A2-4DDF-E752-6D26-0884F4CDA2C5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4" creationId="{DCFD6DAC-CB2F-D735-009E-980323E51F9F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5" creationId="{239891F1-363A-1B6C-A1DC-01AD5F359B4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6" creationId="{DAF9834C-5F18-A38C-DF9B-C7446C1448D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7" creationId="{2BDE15A0-CCE0-B5B0-60F2-976EF07F6EB9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8" creationId="{7E5A7912-D6E6-14C3-C9A5-EEC282C67F0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49" creationId="{59D1A885-F8BC-B739-4A3A-7F896D5F162C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0" creationId="{11178C97-D63B-1CAA-D41D-8C22FF41EF53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1" creationId="{D208616D-EB1F-068E-3AF8-5EEF8E73E8FA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2" creationId="{30E02BB8-CCA9-8828-21FD-05E7F9D06D18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3" creationId="{B32D5B59-B4B3-15B6-ED32-CCC7C7C84A10}"/>
            </ac:cxnSpMkLst>
          </pc:cxnChg>
          <pc:cxnChg chg="del">
            <ac:chgData name="Chuck Tomasi" userId="79514c44-a18e-4aaa-84b1-18f74099d6b1" providerId="ADAL" clId="{083A307A-D291-B540-A7C7-5367A19BD4E1}" dt="2023-02-01T21:57:30.548" v="736" actId="478"/>
            <ac:cxnSpMkLst>
              <pc:docMk/>
              <pc:sldMasterMk cId="2317532505" sldId="2147483672"/>
              <pc:sldLayoutMk cId="1645841540" sldId="2147483674"/>
              <ac:cxnSpMk id="54" creationId="{BE9E2B00-C121-6DEC-5637-61BE8B42B681}"/>
            </ac:cxnSpMkLst>
          </pc:cxnChg>
          <pc:cxnChg chg="del">
            <ac:chgData name="Chuck Tomasi" userId="79514c44-a18e-4aaa-84b1-18f74099d6b1" providerId="ADAL" clId="{083A307A-D291-B540-A7C7-5367A19BD4E1}" dt="2023-02-01T21:46:44.243" v="595" actId="478"/>
            <ac:cxnSpMkLst>
              <pc:docMk/>
              <pc:sldMasterMk cId="2317532505" sldId="2147483672"/>
              <pc:sldLayoutMk cId="1645841540" sldId="2147483674"/>
              <ac:cxnSpMk id="55" creationId="{643097A5-73F5-A576-D87D-A56FD565A937}"/>
            </ac:cxnSpMkLst>
          </pc:cxnChg>
          <pc:cxnChg chg="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56" creationId="{1EA0C42B-02A9-8334-C76E-B2F1839F153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39" creationId="{F824AF72-CD73-3E14-5788-963987E2E7C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0" creationId="{EBC69C43-D7D4-96C2-E4E8-7DFF1116AB4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1" creationId="{BA39B6DD-D4F3-9FB6-81C7-AD5BAD1324DF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2" creationId="{09DA6415-6C6A-D3A6-B08F-D6537D11DD8B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3" creationId="{E00C47AF-44CE-CC82-1616-C85B23B50143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4" creationId="{B3C73FA3-B605-3F41-D5F9-D49BEC947178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5" creationId="{DB369571-B67A-BA45-8312-783D2CDD345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6" creationId="{A3548BAF-9CB6-F954-FB3F-5AD865AD60DC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7" creationId="{89750CD7-CFC6-D9F3-A610-D1EEBD2A62B7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8" creationId="{4986643A-AF09-B106-554F-38B51A91AFA2}"/>
            </ac:cxnSpMkLst>
          </pc:cxnChg>
          <pc:cxnChg chg="add del mod">
            <ac:chgData name="Chuck Tomasi" userId="79514c44-a18e-4aaa-84b1-18f74099d6b1" providerId="ADAL" clId="{083A307A-D291-B540-A7C7-5367A19BD4E1}" dt="2023-02-01T21:53:49.527" v="687" actId="478"/>
            <ac:cxnSpMkLst>
              <pc:docMk/>
              <pc:sldMasterMk cId="2317532505" sldId="2147483672"/>
              <pc:sldLayoutMk cId="1645841540" sldId="2147483674"/>
              <ac:cxnSpMk id="149" creationId="{5311DFB5-56B6-797B-E197-B1F223414DB2}"/>
            </ac:cxnSpMkLst>
          </pc:cxnChg>
          <pc:cxnChg chg="add del mod">
            <ac:chgData name="Chuck Tomasi" userId="79514c44-a18e-4aaa-84b1-18f74099d6b1" providerId="ADAL" clId="{083A307A-D291-B540-A7C7-5367A19BD4E1}" dt="2023-02-01T21:47:57.008" v="629" actId="478"/>
            <ac:cxnSpMkLst>
              <pc:docMk/>
              <pc:sldMasterMk cId="2317532505" sldId="2147483672"/>
              <pc:sldLayoutMk cId="1645841540" sldId="2147483674"/>
              <ac:cxnSpMk id="150" creationId="{3768855E-EA16-50CC-7540-7754E674093B}"/>
            </ac:cxnSpMkLst>
          </pc:cxnChg>
          <pc:cxnChg chg="add del mod">
            <ac:chgData name="Chuck Tomasi" userId="79514c44-a18e-4aaa-84b1-18f74099d6b1" providerId="ADAL" clId="{083A307A-D291-B540-A7C7-5367A19BD4E1}" dt="2023-02-01T21:47:54.192" v="628" actId="478"/>
            <ac:cxnSpMkLst>
              <pc:docMk/>
              <pc:sldMasterMk cId="2317532505" sldId="2147483672"/>
              <pc:sldLayoutMk cId="1645841540" sldId="2147483674"/>
              <ac:cxnSpMk id="151" creationId="{01BBF23D-B376-71D0-208A-9DD3A280059F}"/>
            </ac:cxnSpMkLst>
          </pc:cxnChg>
          <pc:cxnChg chg="add del mod">
            <ac:chgData name="Chuck Tomasi" userId="79514c44-a18e-4aaa-84b1-18f74099d6b1" providerId="ADAL" clId="{083A307A-D291-B540-A7C7-5367A19BD4E1}" dt="2023-02-01T21:53:56.177" v="688" actId="478"/>
            <ac:cxnSpMkLst>
              <pc:docMk/>
              <pc:sldMasterMk cId="2317532505" sldId="2147483672"/>
              <pc:sldLayoutMk cId="1645841540" sldId="2147483674"/>
              <ac:cxnSpMk id="152" creationId="{990B5359-E4D6-460A-A67D-990D9285EC8E}"/>
            </ac:cxnSpMkLst>
          </pc:cxnChg>
        </pc:sldLayoutChg>
        <pc:sldLayoutChg chg="addSp delSp modSp mod ord">
          <pc:chgData name="Chuck Tomasi" userId="79514c44-a18e-4aaa-84b1-18f74099d6b1" providerId="ADAL" clId="{083A307A-D291-B540-A7C7-5367A19BD4E1}" dt="2023-02-02T02:04:06.817" v="1226" actId="20578"/>
          <pc:sldLayoutMkLst>
            <pc:docMk/>
            <pc:sldMasterMk cId="2317532505" sldId="2147483672"/>
            <pc:sldLayoutMk cId="695368461" sldId="2147483679"/>
          </pc:sldLayoutMkLst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2" creationId="{5937979E-AD75-3B7C-2993-5922A7DF384F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3" creationId="{C19C8669-AC59-51D7-9E3A-D5AAE8D5778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4" creationId="{7240DFE4-1DDD-CE01-6275-B6F956116C41}"/>
            </ac:spMkLst>
          </pc:spChg>
          <pc:spChg chg="mod">
            <ac:chgData name="Chuck Tomasi" userId="79514c44-a18e-4aaa-84b1-18f74099d6b1" providerId="ADAL" clId="{083A307A-D291-B540-A7C7-5367A19BD4E1}" dt="2023-02-01T21:15:26.641" v="131" actId="20577"/>
            <ac:spMkLst>
              <pc:docMk/>
              <pc:sldMasterMk cId="2317532505" sldId="2147483672"/>
              <pc:sldLayoutMk cId="695368461" sldId="2147483679"/>
              <ac:spMk id="6" creationId="{A239834A-7403-3178-675C-213B915169C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1" creationId="{E5A627A9-C0DD-8057-0B60-4A0D4C0CA09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2" creationId="{FF92821A-ED77-A39F-E884-BF06939A31C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3" creationId="{C9C20886-1550-2542-C551-D6D3A085D93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4" creationId="{BD099B5B-D3BD-73C5-5513-E896957DCB1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5" creationId="{EDFC2592-8DDC-4D34-ABC9-64000CE71E7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6" creationId="{622B076F-8881-837C-4D76-416CF7B19A2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7" creationId="{E2524581-6A97-E76F-5C4A-20180D46384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8" creationId="{A814B2EA-C03F-3378-7021-F6360B8FF25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29" creationId="{EC0F3DF0-896F-E231-198E-0052A982548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0" creationId="{EA7175C5-4493-9606-5B41-203D9AFACBC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1" creationId="{DFE8914D-8B1B-2480-D877-9AB812814B7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2" creationId="{E0505150-9FDD-3801-ABAE-DF3A4B0CA2F8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3" creationId="{83394C3F-CEAE-D268-0D1C-B406B930C81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4" creationId="{5A0D9E48-B033-C2B5-19EE-D963597E979F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5" creationId="{6919F647-F85D-C241-2F71-520D8604A17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6" creationId="{9CC8A217-8D0D-34AB-6AEA-995802EF90B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7" creationId="{A70F1B1E-EF6B-D148-3E4B-9FD02F8F2DB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8" creationId="{23F442E0-210C-25DA-C6E4-E6017A43FA4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39" creationId="{AE548A3B-C6C9-A7C1-9625-F3E96B53ED4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0" creationId="{F2C599AE-A5C4-7848-B23D-34DFE4C62665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1" creationId="{7FF167DF-198E-D2E6-5157-8DA4F7B5D9F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2" creationId="{7D85CA3A-B5BC-3D37-B2D0-4E41F31A47A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3" creationId="{A93C38ED-7EEA-BC63-4840-23271F50E6F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4" creationId="{856D2135-D083-B0B2-65B3-3B655D03F74C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5" creationId="{441C7973-2FEE-37CB-1281-FABD4141503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6" creationId="{8579D867-EE07-31BD-B6C2-4798BBAA5A77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7" creationId="{A1C334E3-D1CC-6524-B136-85FE6BFA0C6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8" creationId="{9D44485C-8D40-3B62-1D37-C4361B25855B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49" creationId="{EE21AB10-8A1E-3E1E-E2AE-28328ABF1FE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0" creationId="{EA316CB8-4F93-84BF-B4A3-7C031A40D823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1" creationId="{3FADD07D-94E8-3490-0CA0-12531F7A2A9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2" creationId="{6AF20165-4D94-BCC0-611A-7CCF4DF89FB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3" creationId="{150D8632-6E1B-8D75-1371-9A2BAF5DA889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4" creationId="{585ED88C-51D4-7591-E666-4EE1DF1DAA1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5" creationId="{279EE23E-36D4-58D8-4789-96C6DF1B983E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6" creationId="{823E2314-52DC-DAE9-C31B-458AF8055BFD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7" creationId="{38E11A6A-F3EF-3BF1-E23D-F2CF8D9B24DA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8" creationId="{415B9C2A-9107-4BC6-D437-5092FA38A820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59" creationId="{746BCDBE-EEB5-8AA7-2535-FA19FD73C542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0" creationId="{839DBE43-C9B5-C9CA-15F4-AC286567FE41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1" creationId="{9B375CB4-FFE6-4179-CB33-1020275725C4}"/>
            </ac:spMkLst>
          </pc:spChg>
          <pc:spChg chg="add del">
            <ac:chgData name="Chuck Tomasi" userId="79514c44-a18e-4aaa-84b1-18f74099d6b1" providerId="ADAL" clId="{083A307A-D291-B540-A7C7-5367A19BD4E1}" dt="2023-02-02T01:59:34.659" v="1188" actId="478"/>
            <ac:spMkLst>
              <pc:docMk/>
              <pc:sldMasterMk cId="2317532505" sldId="2147483672"/>
              <pc:sldLayoutMk cId="695368461" sldId="2147483679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3" creationId="{CC69A27B-0F96-DCDF-1861-3C4FB89DE74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4" creationId="{69BDF995-497E-3338-4326-BB6EAD8C6B2D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5" creationId="{67E62428-95DC-BDEB-FCBE-0E5072B94157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6" creationId="{00BA4007-FB5F-6764-5B82-1BE26508479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7" creationId="{F3DD8858-5967-B01A-3F68-DE920679C68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8" creationId="{642B81D4-311B-BAF2-F927-47914943F312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69" creationId="{84D08E29-D22A-4769-A672-E9D4DE7818F8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0" creationId="{DAB099F3-BF4A-D4E5-A543-CA6EF632BAE3}"/>
            </ac:spMkLst>
          </pc:spChg>
          <pc:spChg chg="add mod">
            <ac:chgData name="Chuck Tomasi" userId="79514c44-a18e-4aaa-84b1-18f74099d6b1" providerId="ADAL" clId="{083A307A-D291-B540-A7C7-5367A19BD4E1}" dt="2023-02-02T00:47:40.992" v="845"/>
            <ac:spMkLst>
              <pc:docMk/>
              <pc:sldMasterMk cId="2317532505" sldId="2147483672"/>
              <pc:sldLayoutMk cId="695368461" sldId="2147483679"/>
              <ac:spMk id="71" creationId="{90A32387-3CDD-18F0-BFCB-2C6608C9583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2" creationId="{A8F11CC8-270E-8F9B-1F84-FD6912E1158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3" creationId="{FAEE2A92-E6A6-07E5-ADF6-B9235779697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4" creationId="{0A6F3741-B42D-EE9F-E2F6-CF430163E98B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5" creationId="{61BD8CBE-10F0-4342-DF4D-76B8716DE1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6" creationId="{7BC297F7-53E7-9428-1178-9553DAA78E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7" creationId="{26FE528A-94B2-8D53-2A38-45AC42AA2B1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8" creationId="{D8FEC552-1998-EE93-556A-65F0845F4FC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79" creationId="{A3BE344C-74CB-385C-5987-B7FE781AEF8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0" creationId="{690E54BF-8820-91BE-F36A-4472ADCBD27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1" creationId="{32950435-3013-89D3-DFBB-C38DE920EC9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2" creationId="{E99AAF16-FEC8-D232-5F5F-408059483CF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3" creationId="{7A47F4FD-026E-0F10-56A7-A6368550316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4" creationId="{D69F10E3-19F2-A435-97D0-03D9C7853E0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5" creationId="{281E8567-EED3-EBA9-1DFC-53B1B253F42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6" creationId="{A1C9AE34-4E95-B8A0-C576-5C4D7E469241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7" creationId="{BC027E62-9E27-7EE1-9613-88AC3D81025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8" creationId="{0F89BAEC-A403-A75B-11F0-60086FF3FBE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89" creationId="{071AF232-DA9D-A535-F196-2138FA4716A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0" creationId="{528B1DF8-0F0A-D76F-84E8-468FCA51B425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1" creationId="{5AE7AF1F-F1D5-C623-E95C-D60ED01CB75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2" creationId="{265D4156-E8DD-03FC-9CA4-01B4F17BA11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3" creationId="{BB786304-8719-33AD-3DFB-4A93C1A5D48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4" creationId="{8A7551BE-3479-F42C-AA62-0D29615C8C1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5" creationId="{3EA34D7C-EEBE-0DE6-C827-201ED786A0C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6" creationId="{D30C7859-08D9-43FC-4ECA-F212AFDCBA0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7" creationId="{3483F4AC-6843-46E6-85E7-6A7FE06168E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8" creationId="{28DFBA33-2BD6-074E-EED4-3B5904BA1DDF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99" creationId="{AE752017-77E9-28EF-1D74-4301C00F78B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0" creationId="{E18E178C-9101-51E1-69D1-E79D3B2ACF86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1" creationId="{B759684C-27BB-A69E-AD60-426467F6713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2" creationId="{059C73C5-CCC1-65C1-2769-473D5EBC137A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3" creationId="{86C37B7C-0A76-F3D0-2AB1-D524B6BC158C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4" creationId="{8A0639E0-088D-0512-7DE6-92DF05C43F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5" creationId="{4C09AB97-1577-F43F-A4F8-CF8D4A6BBF40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6" creationId="{A6A28B89-BC15-317D-8479-CDAD0A88FE1E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7" creationId="{D720D477-DC3A-B2BA-0E50-15AED88B1657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8" creationId="{64F6F968-C68F-C414-8303-F3E1F2437264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09" creationId="{103C0262-2BD2-BB66-D59B-7AC20BC149CD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0" creationId="{401782F0-E2C2-9592-0954-E75155C2AB83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1" creationId="{26BA745E-B272-5D0D-BE9D-14A7E545B0E8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2" creationId="{61C5D42C-BF7D-D666-36CB-3340F317F512}"/>
            </ac:spMkLst>
          </pc:spChg>
          <pc:spChg chg="add del mod">
            <ac:chgData name="Chuck Tomasi" userId="79514c44-a18e-4aaa-84b1-18f74099d6b1" providerId="ADAL" clId="{083A307A-D291-B540-A7C7-5367A19BD4E1}" dt="2023-02-02T01:59:33.996" v="1187"/>
            <ac:spMkLst>
              <pc:docMk/>
              <pc:sldMasterMk cId="2317532505" sldId="2147483672"/>
              <pc:sldLayoutMk cId="695368461" sldId="2147483679"/>
              <ac:spMk id="113" creationId="{B778BAE4-292B-69CD-494C-DF815FF6D41C}"/>
            </ac:spMkLst>
          </pc:spChg>
        </pc:sldLayoutChg>
        <pc:sldLayoutChg chg="addSp delSp modSp mod ord">
          <pc:chgData name="Chuck Tomasi" userId="79514c44-a18e-4aaa-84b1-18f74099d6b1" providerId="ADAL" clId="{083A307A-D291-B540-A7C7-5367A19BD4E1}" dt="2023-02-03T17:30:02.087" v="9542"/>
          <pc:sldLayoutMkLst>
            <pc:docMk/>
            <pc:sldMasterMk cId="2317532505" sldId="2147483672"/>
            <pc:sldLayoutMk cId="2411766969" sldId="2147483684"/>
          </pc:sldLayoutMkLst>
          <pc:spChg chg="add mod">
            <ac:chgData name="Chuck Tomasi" userId="79514c44-a18e-4aaa-84b1-18f74099d6b1" providerId="ADAL" clId="{083A307A-D291-B540-A7C7-5367A19BD4E1}" dt="2023-02-01T21:27:57.828" v="217"/>
            <ac:spMkLst>
              <pc:docMk/>
              <pc:sldMasterMk cId="2317532505" sldId="2147483672"/>
              <pc:sldLayoutMk cId="2411766969" sldId="2147483684"/>
              <ac:spMk id="2" creationId="{A327CC0D-8AA0-4855-F523-58610D8D3D2A}"/>
            </ac:spMkLst>
          </pc:spChg>
          <pc:spChg chg="add mod">
            <ac:chgData name="Chuck Tomasi" userId="79514c44-a18e-4aaa-84b1-18f74099d6b1" providerId="ADAL" clId="{083A307A-D291-B540-A7C7-5367A19BD4E1}" dt="2023-02-01T21:28:16.862" v="235" actId="20577"/>
            <ac:spMkLst>
              <pc:docMk/>
              <pc:sldMasterMk cId="2317532505" sldId="2147483672"/>
              <pc:sldLayoutMk cId="2411766969" sldId="2147483684"/>
              <ac:spMk id="3" creationId="{209011F5-2B8B-B96D-33C5-CBD0658C481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4" creationId="{3B459551-AAA4-DE45-F27B-8BFC1691EC81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5" creationId="{50742815-74DA-3284-49E5-5217C8080C66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6" creationId="{30E61DC7-82C0-A85C-04A5-2AC5398D9480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7" creationId="{28EFE0B6-9F30-5810-BC9B-00F47472983D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8" creationId="{9FC652ED-5E04-D7C8-A906-EBF230C28204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9" creationId="{87E9A7B7-2C0F-89FB-E45B-6C515E4915C3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0" creationId="{3EC66481-9934-8982-FB6F-4542AA27AA29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1" creationId="{3AF52DDB-8903-C062-CFB3-6E3A6BE4A09C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2" creationId="{D0FEF09E-C0ED-06DE-0575-39DF41EB0FD8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3" creationId="{ED3A2B4B-2213-3494-E9E2-7A11E60468EB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4" creationId="{23C1B0E2-E00A-2832-B6FB-84B592EB3AA5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5" creationId="{678DB2AD-097D-52FE-8121-724CEE6FE45B}"/>
            </ac:spMkLst>
          </pc:spChg>
          <pc:spChg chg="add mod">
            <ac:chgData name="Chuck Tomasi" userId="79514c44-a18e-4aaa-84b1-18f74099d6b1" providerId="ADAL" clId="{083A307A-D291-B540-A7C7-5367A19BD4E1}" dt="2023-02-02T02:00:06.756" v="1211" actId="20577"/>
            <ac:spMkLst>
              <pc:docMk/>
              <pc:sldMasterMk cId="2317532505" sldId="2147483672"/>
              <pc:sldLayoutMk cId="2411766969" sldId="2147483684"/>
              <ac:spMk id="17" creationId="{000B42E6-CDBC-01D3-4975-9FC4F7E59C9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8" creationId="{7B2A68F9-EF91-40B0-FBF0-03BB92D0D697}"/>
            </ac:spMkLst>
          </pc:spChg>
          <pc:spChg chg="add del mod">
            <ac:chgData name="Chuck Tomasi" userId="79514c44-a18e-4aaa-84b1-18f74099d6b1" providerId="ADAL" clId="{083A307A-D291-B540-A7C7-5367A19BD4E1}" dt="2023-02-03T17:30:00.358" v="9541" actId="478"/>
            <ac:spMkLst>
              <pc:docMk/>
              <pc:sldMasterMk cId="2317532505" sldId="2147483672"/>
              <pc:sldLayoutMk cId="2411766969" sldId="2147483684"/>
              <ac:spMk id="18" creationId="{F0A0A6A2-6593-4A20-119D-C0AC0DE72F3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19" creationId="{6BB014D5-4F86-724B-0355-9131A4818B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19" creationId="{FBE03C32-B8D0-6FD5-4BA0-B93E9AEE142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0" creationId="{5FFF1240-977D-7EAC-FAB6-9145C7469C60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0" creationId="{78C033FD-4E21-9AF8-AF70-BFC5ABE3752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1" creationId="{B6139050-6D47-10D1-6EE6-938CD8ADC19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1" creationId="{FA862A3C-192A-9822-4841-64E75DF5B90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2" creationId="{107A9AB5-5EE2-532B-AF2B-4B37968BD7E1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2" creationId="{31CF68F9-0B77-4DC2-18A6-131B4E08A56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3" creationId="{296A7B96-29D9-A9CB-7762-4C8778905D19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3" creationId="{8E7C8455-D38C-D7F2-E822-ADC670DB08F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4" creationId="{22B8FA90-EC86-18FD-E30E-580D6777A1E2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4" creationId="{7C68DCD0-EF20-1A97-BBE5-F35DEF1DC1A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5" creationId="{3A4BC3FA-CFB0-FF3D-2A1D-2BC28FCC69E5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5" creationId="{D8420EBC-1567-50EC-EC5F-48F31244DFE7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6" creationId="{2E7DB7E1-C9C2-EDB4-AFB8-9C6BF521B39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6" creationId="{92889DF6-B0D2-374B-B5CA-567F9B5182D6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7" creationId="{12384961-E9FD-2C6D-FDF5-80F9EFC3016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7" creationId="{349612CF-8451-AD98-FDC9-8E3F6110185D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8" creationId="{112ACB1D-305F-2127-A381-3D5F172BDF5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8" creationId="{D07106A0-BD1D-7689-28A6-AC166BA9311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29" creationId="{C193C0D9-0532-0EAF-6480-A3BF466BCE43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29" creationId="{E4D2738A-AC46-87AC-0F6A-8EE1CC94D9B4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0" creationId="{262D1EB9-5173-9B0F-5D69-A3569A845FA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0" creationId="{E00D2392-6B8A-E93B-ECEF-2A079AC0B33C}"/>
            </ac:spMkLst>
          </pc:spChg>
          <pc:spChg chg="add mod">
            <ac:chgData name="Chuck Tomasi" userId="79514c44-a18e-4aaa-84b1-18f74099d6b1" providerId="ADAL" clId="{083A307A-D291-B540-A7C7-5367A19BD4E1}" dt="2023-02-03T17:30:02.087" v="9542"/>
            <ac:spMkLst>
              <pc:docMk/>
              <pc:sldMasterMk cId="2317532505" sldId="2147483672"/>
              <pc:sldLayoutMk cId="2411766969" sldId="2147483684"/>
              <ac:spMk id="31" creationId="{3D837737-A956-2F4E-D86B-BCEC091470D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1" creationId="{F6CA4CF5-F8E1-16E5-94AE-83321BD9EA7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2" creationId="{724509C4-7396-145E-E7BA-79A56552AB3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3" creationId="{3DB4C668-F50E-2C10-E174-21492C8EC13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4" creationId="{A58AEB06-AEFD-4E3F-DF54-4A9E66C78288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5" creationId="{AA8FCC06-97DA-21A8-04B8-EE4A108420E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6" creationId="{3FE31830-92AB-4C12-DEC1-EF16A96EDBBE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7" creationId="{35A78C67-DB49-6234-1750-5FCBDE003FF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8" creationId="{1B8309ED-3A63-A0F8-4DB3-8A7524AD6F4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39" creationId="{7415B20C-6FC3-0F3F-7E5B-EEE0AAB393E2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0" creationId="{3B3AB1C1-5FF2-3D49-17E4-F8524FB6ADBA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1" creationId="{FF2F547C-B6F3-470F-BA37-B92C2C1777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2" creationId="{2AC4C397-80B0-86F9-1F6E-BD8DAD216F0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3" creationId="{795C3360-2D5D-9BDB-4F2B-78BBC801F087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4" creationId="{074B705A-6057-8F46-2854-126C56F6DB0B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5" creationId="{8A2B3C2B-4807-A0A9-54F9-A8B30C32908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6" creationId="{BA531221-CB47-B672-0FDA-4C139619FB5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7" creationId="{6D96EAB5-7ADB-E4FA-87FB-542AC3B73E5D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8" creationId="{72B2B3E1-E453-CFF6-27CB-EA48A3912FE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49" creationId="{F560AE79-EF3A-3E07-285F-AD0E396C1599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0" creationId="{1AF46FE2-6988-4031-A722-0445BD506C9C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1" creationId="{92392CA0-ED87-2B72-73B9-1F09AE3A07C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2" creationId="{5CAB6D46-6523-C752-8FCE-6FA5367C73B0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3" creationId="{25E3D1C2-797F-5DCA-14AF-C27CFD3B2895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4" creationId="{18DB1BF8-F340-4F69-0C0B-99C9886FA9D6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5" creationId="{7A1B651E-9321-7300-59E1-356B188C9083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6" creationId="{7B3C6E13-BE59-9CBE-9A4E-E323D79EBCDF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7" creationId="{0493A079-DCAB-9A5C-9EE6-913A9E9B4331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8" creationId="{8AEAFA2B-3619-000E-29F6-8AB361808E84}"/>
            </ac:spMkLst>
          </pc:spChg>
          <pc:spChg chg="add del mod">
            <ac:chgData name="Chuck Tomasi" userId="79514c44-a18e-4aaa-84b1-18f74099d6b1" providerId="ADAL" clId="{083A307A-D291-B540-A7C7-5367A19BD4E1}" dt="2023-02-02T02:00:50.088" v="1213" actId="21"/>
            <ac:spMkLst>
              <pc:docMk/>
              <pc:sldMasterMk cId="2317532505" sldId="2147483672"/>
              <pc:sldLayoutMk cId="2411766969" sldId="2147483684"/>
              <ac:spMk id="59" creationId="{DB2164E8-746B-4358-7907-F46225DFE40A}"/>
            </ac:spMkLst>
          </pc:spChg>
          <pc:graphicFrameChg chg="add mod modGraphic">
            <ac:chgData name="Chuck Tomasi" userId="79514c44-a18e-4aaa-84b1-18f74099d6b1" providerId="ADAL" clId="{083A307A-D291-B540-A7C7-5367A19BD4E1}" dt="2023-02-03T14:08:21.326" v="8969" actId="2165"/>
            <ac:graphicFrameMkLst>
              <pc:docMk/>
              <pc:sldMasterMk cId="2317532505" sldId="2147483672"/>
              <pc:sldLayoutMk cId="2411766969" sldId="2147483684"/>
              <ac:graphicFrameMk id="16" creationId="{DEEEE25B-78FF-F6B9-1261-49A1A527CA5B}"/>
            </ac:graphicFrameMkLst>
          </pc:graphicFrameChg>
          <pc:picChg chg="add mod">
            <ac:chgData name="Chuck Tomasi" userId="79514c44-a18e-4aaa-84b1-18f74099d6b1" providerId="ADAL" clId="{083A307A-D291-B540-A7C7-5367A19BD4E1}" dt="2023-02-02T02:03:19.321" v="1222"/>
            <ac:picMkLst>
              <pc:docMk/>
              <pc:sldMasterMk cId="2317532505" sldId="2147483672"/>
              <pc:sldLayoutMk cId="2411766969" sldId="2147483684"/>
              <ac:picMk id="60" creationId="{F8E10197-E708-D13E-3ACE-DD63C6664241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7:54:14.868" v="9651" actId="1037"/>
          <pc:sldLayoutMkLst>
            <pc:docMk/>
            <pc:sldMasterMk cId="2317532505" sldId="2147483672"/>
            <pc:sldLayoutMk cId="1438527250" sldId="2147483686"/>
          </pc:sldLayoutMkLst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2" creationId="{1A80D116-473B-6E15-17DD-8414F99E0C34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3" creationId="{0F58970B-D726-041D-B46C-FA9E79C05872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4" creationId="{FBB6D9DE-EEFE-279D-42E5-AD520706AE08}"/>
            </ac:spMkLst>
          </pc:spChg>
          <pc:spChg chg="mod">
            <ac:chgData name="Chuck Tomasi" userId="79514c44-a18e-4aaa-84b1-18f74099d6b1" providerId="ADAL" clId="{083A307A-D291-B540-A7C7-5367A19BD4E1}" dt="2023-02-01T21:09:31.574" v="7" actId="20577"/>
            <ac:spMkLst>
              <pc:docMk/>
              <pc:sldMasterMk cId="2317532505" sldId="2147483672"/>
              <pc:sldLayoutMk cId="1438527250" sldId="2147483686"/>
              <ac:spMk id="6" creationId="{A239834A-7403-3178-675C-213B915169C3}"/>
            </ac:spMkLst>
          </pc:spChg>
          <pc:spChg chg="del mod">
            <ac:chgData name="Chuck Tomasi" userId="79514c44-a18e-4aaa-84b1-18f74099d6b1" providerId="ADAL" clId="{083A307A-D291-B540-A7C7-5367A19BD4E1}" dt="2023-02-03T13:59:41.501" v="8843" actId="478"/>
            <ac:spMkLst>
              <pc:docMk/>
              <pc:sldMasterMk cId="2317532505" sldId="2147483672"/>
              <pc:sldLayoutMk cId="1438527250" sldId="2147483686"/>
              <ac:spMk id="7" creationId="{3A1FF5CD-CBFA-137B-77C1-DD44C676E50B}"/>
            </ac:spMkLst>
          </pc:spChg>
          <pc:spChg chg="add mod">
            <ac:chgData name="Chuck Tomasi" userId="79514c44-a18e-4aaa-84b1-18f74099d6b1" providerId="ADAL" clId="{083A307A-D291-B540-A7C7-5367A19BD4E1}" dt="2023-02-03T17:52:27.507" v="9637" actId="1035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add del mod">
            <ac:chgData name="Chuck Tomasi" userId="79514c44-a18e-4aaa-84b1-18f74099d6b1" providerId="ADAL" clId="{083A307A-D291-B540-A7C7-5367A19BD4E1}" dt="2023-02-03T17:06:36.163" v="9270" actId="478"/>
            <ac:spMkLst>
              <pc:docMk/>
              <pc:sldMasterMk cId="2317532505" sldId="2147483672"/>
              <pc:sldLayoutMk cId="1438527250" sldId="2147483686"/>
              <ac:spMk id="7" creationId="{FD0C9D98-50E3-30CD-A7CF-57D2B09DDFE6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8" creationId="{8E46C8F3-3CE0-3C37-50AA-ED6132727B95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9" creationId="{4B8C1585-D2E9-4CE7-EFF9-B8B5183A9F83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0" creationId="{F50DF5DE-D8FA-78C9-9FF7-D9738A4EADC9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1" creationId="{4FF29835-D453-8F8F-CA4B-044D2F3C3C1E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2" creationId="{0B6A0268-12A9-4F37-6BC7-0ACB1E2223D8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3" creationId="{F5DCD31F-4E05-6D4F-3971-DCA6B520B92C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4" creationId="{2BFD4665-42CE-7B49-DA77-FA6F38EE8221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5" creationId="{1F07C869-D61F-2260-E84D-E17E73763ECD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6" creationId="{1AD1B754-B91C-7AD8-FDBC-1C7F0ED5CCBB}"/>
            </ac:spMkLst>
          </pc:spChg>
          <pc:spChg chg="add mod">
            <ac:chgData name="Chuck Tomasi" userId="79514c44-a18e-4aaa-84b1-18f74099d6b1" providerId="ADAL" clId="{083A307A-D291-B540-A7C7-5367A19BD4E1}" dt="2023-02-03T17:25:40.150" v="9525" actId="14100"/>
            <ac:spMkLst>
              <pc:docMk/>
              <pc:sldMasterMk cId="2317532505" sldId="2147483672"/>
              <pc:sldLayoutMk cId="1438527250" sldId="2147483686"/>
              <ac:spMk id="17" creationId="{44B82052-C648-93BC-0E8C-CDE85C0149A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8" creationId="{F8040855-7F34-B065-FDA0-4BC1AE25D22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19" creationId="{27FD9FBC-7D1A-E0A8-DA58-2FB9B91CD60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0" creationId="{05B41929-554A-A5FF-39F3-C9FFC094654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1" creationId="{A26D913C-4EA1-E5CA-0A7D-CE7EB265F28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1" creationId="{E5A627A9-C0DD-8057-0B60-4A0D4C0CA09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2" creationId="{D87A263C-CCA0-F28D-E1E8-CD0E5EF5725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2" creationId="{FF92821A-ED77-A39F-E884-BF06939A31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3" creationId="{C9C20886-1550-2542-C551-D6D3A085D93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3" creationId="{FBABE22F-0CC8-E302-7420-CE1CDB07F89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4" creationId="{2D17532B-A71B-D20A-7464-F211FD3C781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4" creationId="{BD099B5B-D3BD-73C5-5513-E896957DCB1C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5" creationId="{9C0BF7C5-71F9-B1A8-E839-D6DD869643E7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5" creationId="{EDFC2592-8DDC-4D34-ABC9-64000CE71E7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6" creationId="{622B076F-8881-837C-4D76-416CF7B19A2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6" creationId="{DC8455F4-3933-21D4-D72A-5E9167A7A47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7" creationId="{3CBFE834-F4C9-9D45-E770-29E17C5223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7" creationId="{E2524581-6A97-E76F-5C4A-20180D4638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8" creationId="{A814B2EA-C03F-3378-7021-F6360B8FF25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8" creationId="{E069850D-98F7-F664-6188-F958AFF7628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29" creationId="{63AB1DC3-FF14-AC66-B3F6-5F03533A130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29" creationId="{EC0F3DF0-896F-E231-198E-0052A982548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0" creationId="{EA7175C5-4493-9606-5B41-203D9AFACBC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0" creationId="{EF4BFBA4-BEDA-D855-E918-B05860218A8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1" creationId="{806A67FA-6D6C-9741-BB6B-33960B8587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1" creationId="{DFE8914D-8B1B-2480-D877-9AB812814B7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2" creationId="{29F52E29-3D2F-F245-3FC1-18CA4FCB45D1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2" creationId="{E0505150-9FDD-3801-ABAE-DF3A4B0CA2F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3" creationId="{4B1586CD-5BE3-6B7F-0962-3870247ED2E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3" creationId="{83394C3F-CEAE-D268-0D1C-B406B930C81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4" creationId="{5A0D9E48-B033-C2B5-19EE-D963597E979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4" creationId="{F141A0F7-D90C-5DB6-CF93-88E4C47ADDD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5" creationId="{6919F647-F85D-C241-2F71-520D8604A17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5" creationId="{B1A0E920-9235-E15A-45ED-ECEF0236A20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6" creationId="{86060EC0-91EF-EF93-1BB6-0AAE113730C9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6" creationId="{9CC8A217-8D0D-34AB-6AEA-995802EF90B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7" creationId="{7E8DFB78-7BFD-20AD-ECFF-202C797E46D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7" creationId="{A70F1B1E-EF6B-D148-3E4B-9FD02F8F2DB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8" creationId="{23F442E0-210C-25DA-C6E4-E6017A43FA4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8" creationId="{B93C5D76-81CA-2281-0652-79B7556FAC4F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39" creationId="{A23ACE9D-FA22-8C42-BE8C-3C5C5D87646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39" creationId="{AE548A3B-C6C9-A7C1-9625-F3E96B53ED4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0" creationId="{14CA401A-33B7-DAF7-9108-BEA90193872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0" creationId="{F2C599AE-A5C4-7848-B23D-34DFE4C62665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1" creationId="{231F28E4-5E36-3D81-3709-B818082ED7E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1" creationId="{7FF167DF-198E-D2E6-5157-8DA4F7B5D9F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2" creationId="{7D85CA3A-B5BC-3D37-B2D0-4E41F31A47A3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2" creationId="{CA7946B2-AED8-6D76-F6CD-77777BEE6480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3" creationId="{A93C38ED-7EEA-BC63-4840-23271F50E6F1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3" creationId="{C690B17E-A940-C7CD-F956-2DA3EFBADBA6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4" creationId="{3EAAB1EB-206A-A86B-6E2A-4DD42D4C3E68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4" creationId="{856D2135-D083-B0B2-65B3-3B655D03F74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5" creationId="{441C7973-2FEE-37CB-1281-FABD41415034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5" creationId="{A0EE65BF-651C-8950-7074-F7EED2B369FF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6" creationId="{8579D867-EE07-31BD-B6C2-4798BBAA5A77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6" creationId="{DEF803AD-E263-675E-D436-6871021003B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7" creationId="{1777785C-DBCA-73F4-7F90-F4CF5043A1E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7" creationId="{A1C334E3-D1CC-6524-B136-85FE6BFA0C6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8" creationId="{9D44485C-8D40-3B62-1D37-C4361B25855B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8" creationId="{B27E44F6-AB58-2B20-83F2-AC3CB1D370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49" creationId="{B4694127-2D44-2012-0294-A6990AC4E435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49" creationId="{EE21AB10-8A1E-3E1E-E2AE-28328ABF1FE2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0" creationId="{6057BF20-8EDC-6107-4BC5-A499DC21F89B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0" creationId="{EA316CB8-4F93-84BF-B4A3-7C031A40D823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1" creationId="{3FADD07D-94E8-3490-0CA0-12531F7A2A9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1" creationId="{B1528C93-29E1-F8BC-8D74-546348BC842C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2" creationId="{6AF20165-4D94-BCC0-611A-7CCF4DF89FB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2" creationId="{EFFC0EF0-05EA-E8EF-36F0-4D25E93D53B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3" creationId="{150D8632-6E1B-8D75-1371-9A2BAF5DA88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3" creationId="{EFAC0D19-A5F9-7ADC-09F8-376FF67C0F28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4" creationId="{33A71DED-246B-35A8-F4D2-133A882E47F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4" creationId="{585ED88C-51D4-7591-E666-4EE1DF1DAA1E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5" creationId="{279EE23E-36D4-58D8-4789-96C6DF1B983E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5" creationId="{F1B665EB-F4F9-09BF-5925-440538DD553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6" creationId="{823E2314-52DC-DAE9-C31B-458AF8055BFD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6" creationId="{8E1A70DA-7435-F788-576A-751BBFADDEC9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7" creationId="{044123C4-D059-D849-4F34-AD539D3373D4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7" creationId="{38E11A6A-F3EF-3BF1-E23D-F2CF8D9B24DA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8" creationId="{0228847B-87B7-4126-BF5C-43B1AA07D54A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8" creationId="{415B9C2A-9107-4BC6-D437-5092FA38A820}"/>
            </ac:spMkLst>
          </pc:spChg>
          <pc:spChg chg="add mod">
            <ac:chgData name="Chuck Tomasi" userId="79514c44-a18e-4aaa-84b1-18f74099d6b1" providerId="ADAL" clId="{083A307A-D291-B540-A7C7-5367A19BD4E1}" dt="2023-02-03T14:10:59.143" v="8979" actId="164"/>
            <ac:spMkLst>
              <pc:docMk/>
              <pc:sldMasterMk cId="2317532505" sldId="2147483672"/>
              <pc:sldLayoutMk cId="1438527250" sldId="2147483686"/>
              <ac:spMk id="59" creationId="{658773A5-1124-70B2-3A8B-AB1CB0EA9A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59" creationId="{746BCDBE-EEB5-8AA7-2535-FA19FD73C54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0" creationId="{839DBE43-C9B5-C9CA-15F4-AC286567FE4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0" creationId="{EA0098E2-BBAC-837E-4FA6-9C33AF3DBB6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1" creationId="{53674DDA-6949-F9CC-2BDA-E9DDE0409632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1" creationId="{9B375CB4-FFE6-4179-CB33-1020275725C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2" creationId="{320BBFFC-15CB-2563-EEAB-3B8AD7D2A0AD}"/>
            </ac:spMkLst>
          </pc:spChg>
          <pc:spChg chg="del">
            <ac:chgData name="Chuck Tomasi" userId="79514c44-a18e-4aaa-84b1-18f74099d6b1" providerId="ADAL" clId="{083A307A-D291-B540-A7C7-5367A19BD4E1}" dt="2023-02-01T21:09:27.879" v="3" actId="478"/>
            <ac:spMkLst>
              <pc:docMk/>
              <pc:sldMasterMk cId="2317532505" sldId="2147483672"/>
              <pc:sldLayoutMk cId="1438527250" sldId="2147483686"/>
              <ac:spMk id="62" creationId="{B6EF24DC-7F26-AE0F-4D54-9AB27AC4E96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3" creationId="{E64F16BC-B55A-43AF-29EF-AF686607DF0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4" creationId="{3B5F556C-934D-FDC8-6965-AFF70B1EA37E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5" creationId="{63FF1ACD-FDCE-959E-29D5-7F7803001CE1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6" creationId="{AD306520-134F-1BCC-71E0-03BBAE8421C7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7" creationId="{F9C7AEC7-D3B8-36CF-ABC7-252DFA288D5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8" creationId="{0B5C1DC0-0D6D-B315-F251-47F8654960C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69" creationId="{51265344-3905-327F-DC8A-E42283E6926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0" creationId="{318DB5A7-1914-8A84-FABD-2E8060A7F19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1" creationId="{8DBDED08-B3A3-FBC1-8FE9-E9BFCCCB08E5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2" creationId="{7E70D12F-72F5-BD1E-767B-BF25AC5A140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3" creationId="{F82153DE-351A-6B57-729B-881080206DB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4" creationId="{33129513-20C8-AA79-8FDB-1C26C96A70E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5" creationId="{9D4EF5A5-F4E6-205B-7EF0-687FEA6ED01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6" creationId="{B1715202-B485-9DF0-6F5F-FCC796359BD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7" creationId="{97869FDB-6106-3A57-AC81-4F3B39DD9B4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78" creationId="{6B435322-E9D0-30D9-C286-C56DF247538A}"/>
            </ac:spMkLst>
          </pc:spChg>
          <pc:spChg chg="add mod">
            <ac:chgData name="Chuck Tomasi" userId="79514c44-a18e-4aaa-84b1-18f74099d6b1" providerId="ADAL" clId="{083A307A-D291-B540-A7C7-5367A19BD4E1}" dt="2023-02-03T17:49:39.682" v="9620" actId="14861"/>
            <ac:spMkLst>
              <pc:docMk/>
              <pc:sldMasterMk cId="2317532505" sldId="2147483672"/>
              <pc:sldLayoutMk cId="1438527250" sldId="2147483686"/>
              <ac:spMk id="79" creationId="{721F0743-A5F9-0963-A73A-9030BACDB85A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0" creationId="{15408BBF-1479-43AA-1FED-281A6AE93D6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1" creationId="{2F6E20E8-7963-1EA6-03C5-7802B593371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2" creationId="{11B1528F-A84D-CA09-79AF-7F53B5383A9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3" creationId="{9E710C0A-9328-3A40-B7D9-BBDB80BEF26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4" creationId="{A52E2AAD-0707-C1CE-8494-42E19967E982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5" creationId="{9CF0E553-96A5-7753-32E2-5031648E9BC9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6" creationId="{88758E74-21C8-8144-55DD-87368B11FD5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7" creationId="{84C7088F-0E48-9BEF-D2C7-AA7209FEAA4C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8" creationId="{03956D93-3161-BCBF-4D8A-9C53E196DE8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89" creationId="{216AFECF-63DD-26EA-3856-847481D6FD3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0" creationId="{50798039-E1A4-3748-38D9-C7C18794BA8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1" creationId="{0AAE6E8D-7772-56FA-1D78-43B1AB8FE77A}"/>
            </ac:spMkLst>
          </pc:spChg>
          <pc:spChg chg="add del mod">
            <ac:chgData name="Chuck Tomasi" userId="79514c44-a18e-4aaa-84b1-18f74099d6b1" providerId="ADAL" clId="{083A307A-D291-B540-A7C7-5367A19BD4E1}" dt="2023-02-03T13:59:33.858" v="8841" actId="478"/>
            <ac:spMkLst>
              <pc:docMk/>
              <pc:sldMasterMk cId="2317532505" sldId="2147483672"/>
              <pc:sldLayoutMk cId="1438527250" sldId="2147483686"/>
              <ac:spMk id="92" creationId="{91E05106-0F16-C84E-F5AB-967103B81BB7}"/>
            </ac:spMkLst>
          </pc:spChg>
          <pc:spChg chg="add mod">
            <ac:chgData name="Chuck Tomasi" userId="79514c44-a18e-4aaa-84b1-18f74099d6b1" providerId="ADAL" clId="{083A307A-D291-B540-A7C7-5367A19BD4E1}" dt="2023-02-03T17:50:26.443" v="9624" actId="1076"/>
            <ac:spMkLst>
              <pc:docMk/>
              <pc:sldMasterMk cId="2317532505" sldId="2147483672"/>
              <pc:sldLayoutMk cId="1438527250" sldId="2147483686"/>
              <ac:spMk id="92" creationId="{9805D2D6-7FFE-CEAD-7335-D9C7F5FC7088}"/>
            </ac:spMkLst>
          </pc:spChg>
          <pc:spChg chg="add mod">
            <ac:chgData name="Chuck Tomasi" userId="79514c44-a18e-4aaa-84b1-18f74099d6b1" providerId="ADAL" clId="{083A307A-D291-B540-A7C7-5367A19BD4E1}" dt="2023-02-03T17:51:11.202" v="9628" actId="1038"/>
            <ac:spMkLst>
              <pc:docMk/>
              <pc:sldMasterMk cId="2317532505" sldId="2147483672"/>
              <pc:sldLayoutMk cId="1438527250" sldId="2147483686"/>
              <ac:spMk id="93" creationId="{2AF4350A-649B-FE8D-2636-BCD34E9A1CEF}"/>
            </ac:spMkLst>
          </pc:spChg>
          <pc:spChg chg="add del mod">
            <ac:chgData name="Chuck Tomasi" userId="79514c44-a18e-4aaa-84b1-18f74099d6b1" providerId="ADAL" clId="{083A307A-D291-B540-A7C7-5367A19BD4E1}" dt="2023-02-01T21:21:00.891" v="146" actId="21"/>
            <ac:spMkLst>
              <pc:docMk/>
              <pc:sldMasterMk cId="2317532505" sldId="2147483672"/>
              <pc:sldLayoutMk cId="1438527250" sldId="2147483686"/>
              <ac:spMk id="94" creationId="{E658199F-5D7E-6FBE-EA3A-FAB319B3C443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4" creationId="{FA09F590-56DF-291C-ECAE-686933454C10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5" creationId="{4AE59F39-C391-32A5-B1C8-FD5C5CEAC8F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6" creationId="{44708DD8-826B-24EA-71CB-8F9799D1C678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7" creationId="{0E21EA23-AB11-E420-2CD9-D16859F3000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8" creationId="{F02A0BE1-79C4-C04B-934E-F46EF73DFE0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99" creationId="{FCB79011-FD28-EF6C-2C2B-EFCE77D3BEFD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0" creationId="{4094A94B-C3A4-2C9B-BCC0-4343D838656B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1" creationId="{68434C09-F8A9-9115-2D97-B5421A41EB36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2" creationId="{86DCA27B-15D9-F434-579A-6E5C86C4D2CF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3" creationId="{AE964FE1-497D-5F3D-B220-DC129CB782D4}"/>
            </ac:spMkLst>
          </pc:spChg>
          <pc:spChg chg="add mod">
            <ac:chgData name="Chuck Tomasi" userId="79514c44-a18e-4aaa-84b1-18f74099d6b1" providerId="ADAL" clId="{083A307A-D291-B540-A7C7-5367A19BD4E1}" dt="2023-02-03T14:10:19.742" v="8977" actId="164"/>
            <ac:spMkLst>
              <pc:docMk/>
              <pc:sldMasterMk cId="2317532505" sldId="2147483672"/>
              <pc:sldLayoutMk cId="1438527250" sldId="2147483686"/>
              <ac:spMk id="104" creationId="{E83E2FFF-C0E1-0093-AA73-E1D2728FAD9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8" creationId="{C012B387-684B-AA89-4B1B-9E33122F2F9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09" creationId="{BD06B199-B5A3-28E1-719B-C7136B3B332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0" creationId="{2FA0C9DF-FD72-284C-E939-A26358371B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1" creationId="{5A17F8BC-B0EF-55EC-568E-028C61322674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2" creationId="{124CD1B5-3CA0-52ED-1F48-20A890AAA0C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3" creationId="{B66383D8-F622-48F2-235D-50B2B06EEF9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4" creationId="{751EDC21-59F1-EA8F-B4EC-638978E66C5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5" creationId="{FB123219-DD88-3417-9ED3-41F49BD424D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6" creationId="{BE841B03-0DB1-8C6D-F263-E203027DEDB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7" creationId="{73D87CD7-CE90-4A4C-23B7-16C894F03F7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8" creationId="{F7465D3A-0F64-113D-80B4-E6183C7C029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19" creationId="{EDA8BEE1-DBC6-25FB-4005-729218E1288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0" creationId="{C2E0AF07-201C-BFFB-64D2-F17BD01386A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1" creationId="{A0D871C5-EF20-9FF1-3400-17692307F0E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2" creationId="{8D875F0F-3909-8960-5AA7-0B05A9F1C79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3" creationId="{E1E0FDBD-FB01-57D1-9353-046AA4A8930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4" creationId="{FAEF07E1-E661-3FB1-E4DA-9BC10AE1F7D1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5" creationId="{00470E62-448B-8523-6FB4-23FB41F65DB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6" creationId="{BA953C4A-04B4-F994-057B-3DF4DB476B1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7" creationId="{22E511A7-CB40-5738-B62D-1B7EA5A0F51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8" creationId="{706ABBBA-7672-C91E-9096-DEE05BE4D40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29" creationId="{5F1919FB-CA8F-9AA8-A8EB-9545150FFAC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0" creationId="{62C468DD-6F1E-2158-5595-AF983D88AAB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1" creationId="{4B0BFE64-A7DD-9558-26EC-FA7ECA9E130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2" creationId="{6AAAAEA7-5A5C-D38B-BC7F-CB447597AAD3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3" creationId="{4E2FB3FE-6E41-6C55-326A-1583E56F38D0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4" creationId="{A444E1FC-2097-09C4-2775-E94FB3546DD6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5" creationId="{07A4C493-0A90-BD99-79DA-012F81A407AB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6" creationId="{E3C6CB4B-AAD5-1CA0-41F7-FCBBE380B35E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7" creationId="{D9028C90-7D12-C52D-7C24-2395C9806235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8" creationId="{C4994A92-297E-E1CB-F639-39F79708A82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39" creationId="{7BA2DC8A-FB98-08F2-9DFA-2F6C9D91C2F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0" creationId="{F728C973-DCD0-995C-FABD-DF92BC5A22F7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1" creationId="{140B8851-AB84-1249-EBDF-A157F2ADBECC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2" creationId="{FB12F3AF-C64C-97CC-3DC6-CE1626A9BE4F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3" creationId="{934D8CCC-B990-80FA-FCA2-9282F27B8A8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4" creationId="{62165299-F5F7-55D6-EE7B-A1F51B76B738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5" creationId="{5FC327E2-89E7-086D-7BE6-AC6E8448D9FD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6" creationId="{EE59D7C3-491D-F5D2-978A-6EF4DF412C79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7" creationId="{7B28DAE7-5E32-8716-4867-06C9D8616AD2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8" creationId="{3473819D-3C90-AC79-23F7-75D2BA176A5A}"/>
            </ac:spMkLst>
          </pc:spChg>
          <pc:spChg chg="mod">
            <ac:chgData name="Chuck Tomasi" userId="79514c44-a18e-4aaa-84b1-18f74099d6b1" providerId="ADAL" clId="{083A307A-D291-B540-A7C7-5367A19BD4E1}" dt="2023-02-03T14:11:55.844" v="8982"/>
            <ac:spMkLst>
              <pc:docMk/>
              <pc:sldMasterMk cId="2317532505" sldId="2147483672"/>
              <pc:sldLayoutMk cId="1438527250" sldId="2147483686"/>
              <ac:spMk id="149" creationId="{6710813F-9057-C9B0-8881-637730218AB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1" creationId="{5A158B91-FB0D-2082-AF2F-A6343A3A137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2" creationId="{2762F676-2066-50D7-B674-B6E9C5630F2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3" creationId="{A16B0982-DD23-04A3-F204-A483FF040D8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4" creationId="{1A819CD9-5022-29B7-AF14-81849EED85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5" creationId="{FAF24D0D-16CE-F14A-FC96-432B2F80F2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6" creationId="{0CFB929B-438D-7D61-DC47-75A5B8E8952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7" creationId="{85F2D0A6-7099-F53D-7183-B52FD8F9352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8" creationId="{8ABCABDD-072D-DC93-E045-F131B84FF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59" creationId="{A0EFB90A-B62F-622B-D11C-8B1EB85CE45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0" creationId="{8D52BAAA-B68D-8C5F-6AA0-F6C36296FF3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1" creationId="{9BB27924-D192-8C90-26A8-59245F7AB30A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2" creationId="{B603EBBF-6661-D72D-3154-C680221349B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3" creationId="{0622C6C1-1724-B31E-E2A6-6D123A7718B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4" creationId="{88DAB818-1494-11B2-EBC4-11A33C99BE3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5" creationId="{5A4AF045-3DA7-4929-7E10-C83D24D7847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6" creationId="{E3D29AD0-A31F-092C-1B2F-5A7B73D35B9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7" creationId="{816418A9-1681-86E7-7210-1C079D83E2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8" creationId="{1194B04C-7032-CD85-E5C9-3BF5C4D751A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69" creationId="{1BEDFAEE-30AB-E782-E5AE-4E3E18AF702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0" creationId="{AA799BB0-FF56-F771-8D8F-AEF1F0D4341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1" creationId="{C3936490-65FC-9853-C211-054D7C9E08D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2" creationId="{5E585658-9AD3-EEBB-EB27-96B85A11012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3" creationId="{F0F0979A-9D52-64F0-BC69-F390F5FCBA0F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4" creationId="{8E8F5D6A-DDEA-88EC-A219-D35E0B243DD4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5" creationId="{1576DEE3-BF13-F8C5-67E7-62EADB667E0D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6" creationId="{49891E54-B2E4-2945-8777-1EBEF4E0177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7" creationId="{0316D85D-74C9-2820-2EE2-38AB2A551AA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8" creationId="{84101025-EDE6-E6A4-06D5-243445B73113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79" creationId="{CD507BE8-D39A-4F12-0E60-14A69E00C8D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0" creationId="{BA49CCA5-4510-B23C-AC67-20D53E62EC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1" creationId="{404C486C-7913-8353-702D-50D9C9340030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2" creationId="{0254D34E-E84B-45A3-73A6-ADBA922488D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3" creationId="{69C7A2F3-6189-5416-5D81-803D378290E1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4" creationId="{1AA79023-EF52-E61A-11D9-578B1D6E6076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5" creationId="{DB7C4863-48AB-97E1-4BA2-465D2575AA4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6" creationId="{A806346B-1307-0DC5-890C-7845D6BD575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7" creationId="{ABFE39AA-2246-AEDE-566C-08EBC4ACE74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8" creationId="{1088CE7A-FEAC-E6FD-AF42-D3B6C46BEB87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89" creationId="{1A9F7A08-A4AD-3B80-C57D-F730A5EBC85E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0" creationId="{F465E419-F956-35BF-B94B-726FB5222699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1" creationId="{2EB8E793-80E3-2E08-DB9A-7D81CCA157F8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2" creationId="{EA8C53F5-ED72-4E22-840E-47262A0678E2}"/>
            </ac:spMkLst>
          </pc:spChg>
          <pc:spChg chg="mod">
            <ac:chgData name="Chuck Tomasi" userId="79514c44-a18e-4aaa-84b1-18f74099d6b1" providerId="ADAL" clId="{083A307A-D291-B540-A7C7-5367A19BD4E1}" dt="2023-02-03T14:13:10.419" v="8986"/>
            <ac:spMkLst>
              <pc:docMk/>
              <pc:sldMasterMk cId="2317532505" sldId="2147483672"/>
              <pc:sldLayoutMk cId="1438527250" sldId="2147483686"/>
              <ac:spMk id="193" creationId="{A13862FF-A8A8-BE72-1F46-9C566E80A9B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5" creationId="{479C897F-81F3-800B-D6A2-466E5AF81A6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6" creationId="{80BE6B8B-BB6D-F8F1-B481-BA6CA5D1A08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7" creationId="{9B0F8823-E127-B994-ED48-9DE16DC9D3E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8" creationId="{E98419AE-4B7D-44AE-7162-5B9A830524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199" creationId="{55D1D6D0-0653-2109-D7D9-88BF1CE89A8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0" creationId="{4F29626A-F999-304F-7C62-EED956B3435F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1" creationId="{B3485C4C-E108-0686-7733-072BDDB63E1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2" creationId="{8629E14E-120F-E16B-5F4C-BFD31BA263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3" creationId="{377B0C89-F244-0FF8-4DA1-7F99BD41B9DB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4" creationId="{66E3AF70-FBF0-2207-B0AF-3E560FEBA39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5" creationId="{2CCEEAF4-6E6F-DF4E-68D9-055B3911ED1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6" creationId="{5B2B2EE5-F4D4-0FD9-B045-A117105FCF4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7" creationId="{982D48E0-11CB-C255-3D91-2C88E71EAC8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8" creationId="{309C603E-6C8B-4E8B-9B2D-6CAD9F11332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09" creationId="{2362236A-F3EF-AB9C-BD26-DF3D2F88F2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0" creationId="{9095330A-A5B1-FB26-76CD-56CE9F97174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1" creationId="{C487FE18-803C-8A1E-898F-38BF419D354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2" creationId="{73293DCC-6AFD-A67D-5606-2CE6ADF2E65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3" creationId="{6B6F706F-6C75-43CF-EF3B-C3722672CF4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4" creationId="{B8617D08-38CF-2F9D-EAA6-F08EAF979810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5" creationId="{199865CF-1A09-8F2A-7EED-7A2A7C9FF0C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6" creationId="{EE859B65-E416-249C-826D-F1A117634A1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7" creationId="{4AEE9B45-973F-A01B-49CA-32965916C783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8" creationId="{58A0680A-9245-4EEF-877A-961139C62E9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19" creationId="{C40DC0E9-0F67-4830-C2C2-D7F08592F92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0" creationId="{9021F070-59D1-A466-C78C-F71995D8273C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1" creationId="{AE1F7164-DFE9-E6D2-40E7-6CEA64846ED2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2" creationId="{8C73581A-74DC-128C-60FC-03967F95A2A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3" creationId="{67C0A624-7CCC-EC03-30FA-B4B41FD62537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4" creationId="{5CA0188E-1BC6-7994-D910-0703696C3E6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5" creationId="{2E0AF98C-215C-C8A0-74E9-8520303834E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6" creationId="{028EADA9-5405-6CD4-BDA2-E0B77C46D701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7" creationId="{D60A8FE6-EA55-EAC2-8DEA-A9FF7402D4DA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8" creationId="{EC849AFC-E740-2DA5-5758-E608FC8AF0A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29" creationId="{E56D2E84-8B4C-8B23-4D1A-7B1F9DE9ABCD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0" creationId="{62DAAE37-2619-9CBC-AC1C-94EC87370108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1" creationId="{30C79F91-738F-FEBF-4E9C-3E2D7449F0B4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2" creationId="{984D95FE-DB02-6334-C6BC-B0600449C895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3" creationId="{A78F5455-F63D-2774-2E0E-DF63BEAA3AC6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4" creationId="{4487D3E7-3C28-A49D-1D23-BE56FBB01D1E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5" creationId="{BDFE0592-CC32-A6EA-A97B-5B1758F9B0D9}"/>
            </ac:spMkLst>
          </pc:spChg>
          <pc:spChg chg="mod">
            <ac:chgData name="Chuck Tomasi" userId="79514c44-a18e-4aaa-84b1-18f74099d6b1" providerId="ADAL" clId="{083A307A-D291-B540-A7C7-5367A19BD4E1}" dt="2023-02-03T14:13:40.383" v="8989"/>
            <ac:spMkLst>
              <pc:docMk/>
              <pc:sldMasterMk cId="2317532505" sldId="2147483672"/>
              <pc:sldLayoutMk cId="1438527250" sldId="2147483686"/>
              <ac:spMk id="236" creationId="{E2843C9D-F671-8462-F1CB-E24EEF3817E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8" creationId="{17418361-1845-DD8E-0F18-E54974149EA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39" creationId="{AD54AFBC-35E6-50A4-829B-9E8CF28FAB7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0" creationId="{CFC1C98F-B3A2-807E-1BCF-C70BE84A57A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1" creationId="{57E4D6B9-9EC5-B0EB-ACB3-DE62A8B55D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2" creationId="{FBB02D93-1C9F-9809-8CF7-003E4593C87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3" creationId="{DBC28281-EE66-D171-6B2B-5E8815C9A30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4" creationId="{B690FD60-8570-2626-34B5-0A9696E236B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5" creationId="{6BA04C51-2220-A473-3F2F-0DC1B658509F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6" creationId="{733111A6-3944-182F-A6CD-F6A7002068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7" creationId="{6FD8AB9C-17C9-B484-337E-08B700698E3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8" creationId="{1AD4F4B2-0437-3B58-B484-B4F2DDC3FBF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49" creationId="{C5E2340D-E95B-7E1F-1772-3BBB2E2EC28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0" creationId="{F8582FC5-9966-3201-EB1F-BAB55F74DCF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1" creationId="{A675967C-355B-53F8-7737-C1BC4D78233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2" creationId="{9E82FAC5-7AAE-9273-0220-70E8A287602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3" creationId="{121913D8-E46E-A40B-2F02-9D0D83D8D6B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4" creationId="{E34E6BEC-8300-36A6-D4CC-C6F2109CBBE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5" creationId="{4ACDB119-5584-41CC-589A-9B4CB1D164F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6" creationId="{85CBD9DF-092D-DF96-7843-6132C6B9874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7" creationId="{F5BC32FD-04FB-CCA7-CD9F-EE7AF944D0A5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8" creationId="{39A0EE6D-7580-21EE-7178-35EFC8D3CC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59" creationId="{A321AE3D-E39A-8A89-8C5E-54A87F1AB4C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0" creationId="{86F01E1D-EAEF-1A27-6976-8D12372763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1" creationId="{535BE304-1876-BF9E-C10C-E8C5C37B320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2" creationId="{8FC94351-8F0F-2C2D-A93F-EFE807D75D5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3" creationId="{020393E2-8FB8-73E2-2101-D69257DEDC8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4" creationId="{8FB09ABD-6301-CE1F-09BC-7D55B2A66C4A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5" creationId="{F2317BE1-71CA-8CE6-8D01-4C7C9116121B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6" creationId="{3BF59F48-0D82-2508-B247-40B322FF59E8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7" creationId="{57C730E7-7AAB-81EF-2016-5065D07D0CE1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8" creationId="{B2B1C725-4348-496A-7C57-66080E703B1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69" creationId="{DC7193B4-7F61-147B-F646-9393ADA3615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0" creationId="{CC16FD4C-AC3C-D8CE-55A8-C36648C2EF5E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1" creationId="{CD018274-126D-9CB8-FE6A-7694C9ACA31C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2" creationId="{91B44F78-70EA-AB6F-38E0-BF8899B41EB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3" creationId="{CE5A23FC-9042-2A78-8089-035B46583072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4" creationId="{D9E8D255-EDA2-85E4-7878-D41BBB7A1BCD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5" creationId="{20BDD21A-22A4-FAB6-107C-EE813A16B9B3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6" creationId="{F2CA9724-84D8-BBCD-17F0-C7F9B5BD9280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7" creationId="{EEC89F0D-21F0-E35F-5CFB-092B0BA90197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8" creationId="{7B9F93A3-678B-DC50-AB85-20C7ECA690C9}"/>
            </ac:spMkLst>
          </pc:spChg>
          <pc:spChg chg="mod">
            <ac:chgData name="Chuck Tomasi" userId="79514c44-a18e-4aaa-84b1-18f74099d6b1" providerId="ADAL" clId="{083A307A-D291-B540-A7C7-5367A19BD4E1}" dt="2023-02-03T14:14:20.241" v="8992"/>
            <ac:spMkLst>
              <pc:docMk/>
              <pc:sldMasterMk cId="2317532505" sldId="2147483672"/>
              <pc:sldLayoutMk cId="1438527250" sldId="2147483686"/>
              <ac:spMk id="279" creationId="{367ACB11-5EBF-538D-51CC-8E1668EFDA5E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1" creationId="{DA99C1E1-8DF7-3ED9-9AF6-43063ADEA3D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2" creationId="{2CDFF9AE-20D3-891F-CB4B-E1EC0E1946C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3" creationId="{1CD09579-DF42-D7A0-7F91-178C16008ED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4" creationId="{521F31C7-12E5-D262-81D2-1D2268E1558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5" creationId="{56AA62EA-F54D-8214-42DB-534FF6661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6" creationId="{924C1990-70E3-FDC9-3A81-04E1605BE15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7" creationId="{FE00E9B8-0A9F-A293-282F-21E3867F063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8" creationId="{B19EAD13-A6F5-113F-76EA-0CF3BB6890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89" creationId="{0352ACBE-1B82-B47C-0145-B2E08D225BCA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0" creationId="{BD58B6D3-E1DA-D145-D154-16EE950BBD5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1" creationId="{00323C32-85D6-B2E9-E55C-23E6B5E3E1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2" creationId="{53543920-1337-AF1C-CD73-4BFAB2604BE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3" creationId="{8B9E2185-CC5A-D74F-2249-E55B671C15D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4" creationId="{869F7019-3C9B-3F0E-CD01-2FE3C8EFAB6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5" creationId="{394CC2EB-D2CA-8237-CF43-0432F32AAB1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6" creationId="{25069390-CF45-A591-8F88-83741920901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7" creationId="{18E6D11C-A4B7-8181-7917-CCEF9F748B4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8" creationId="{1AB060F0-71B0-73F1-2887-9866942B553F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299" creationId="{D049D220-E0EA-8998-8141-6CAAC56EA01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0" creationId="{C644CF94-9B8F-C6F3-CEB5-40A28BA50D1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1" creationId="{0C290302-0D13-62B5-4B06-B0006C469A7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2" creationId="{13B7BA20-5C68-F365-E01B-B0EC3B9E92D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3" creationId="{16C00F51-C5BD-05EC-E669-E05B220099E7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4" creationId="{EEBE97DA-29A1-1DA9-3250-DC39F5135034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5" creationId="{1FBC222B-6906-A6EB-C5CC-E58122B04ADD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6" creationId="{104C5F0C-A4E9-A71C-8CAE-A873B08E39D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7" creationId="{44BC5091-715E-B733-5F55-138865D7CB12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8" creationId="{ACCCFC15-EB6E-880E-E1C7-E60F4F7785A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09" creationId="{EE0BDE97-EB5A-3D81-2214-7508701982D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0" creationId="{9E5A5C92-DE3F-79AC-F769-C77CF132C40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1" creationId="{16E24563-3E07-E857-4DB5-F7302DAAC47B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2" creationId="{561FA5B6-7A9F-0411-B50D-085530A8E6C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3" creationId="{EC888860-F2DE-D8D4-C4B1-BEC241139BA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4" creationId="{C2A03A63-D1D5-BB6D-7636-3BF347CAA68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5" creationId="{FA5CB6EC-6E83-0A64-893E-0B8AE7DC1359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6" creationId="{41055EA8-462C-469C-F295-64380E4A0A3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7" creationId="{D7608D17-F041-DA00-0194-61F936E42136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8" creationId="{A55C5592-0707-5DBB-DE8E-FD8512100BB8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19" creationId="{D58EF87C-8DAE-16CE-F804-1B31FD0FF7A5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0" creationId="{9FDBE54B-EC68-801C-3AA7-3A2E79572EF3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1" creationId="{9F4A4B7A-5AD9-256E-6BB3-3D6978C47550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2" creationId="{2FE65CFF-2278-3809-0332-2003371774BC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3" creationId="{F8554EE7-E998-C58B-D31F-07285DE93571}"/>
            </ac:spMkLst>
          </pc:spChg>
          <pc:spChg chg="mod">
            <ac:chgData name="Chuck Tomasi" userId="79514c44-a18e-4aaa-84b1-18f74099d6b1" providerId="ADAL" clId="{083A307A-D291-B540-A7C7-5367A19BD4E1}" dt="2023-02-03T14:14:57.644" v="8995"/>
            <ac:spMkLst>
              <pc:docMk/>
              <pc:sldMasterMk cId="2317532505" sldId="2147483672"/>
              <pc:sldLayoutMk cId="1438527250" sldId="2147483686"/>
              <ac:spMk id="324" creationId="{DA66415D-21C6-7C13-B658-EAF31588232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6" creationId="{8BFFBDA2-AB3B-C5EB-2EEA-48DB5470C319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7" creationId="{C7241839-57CC-BBA2-1301-265FF86C498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8" creationId="{9392DD2B-FA2C-FA3C-BC99-47E78C0DBF4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29" creationId="{17F21DA2-2EC7-8464-3F03-AA828482A3D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0" creationId="{ABB866E2-11F8-CE88-FD15-4E9B5BCA81B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1" creationId="{3FC5AE2B-F0BA-11E5-906E-40753704AB5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2" creationId="{25F17665-C63F-DAE8-8E58-0BDA6B11265E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3" creationId="{EA89216B-BBD6-C904-12E4-7402A398A1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4" creationId="{EDFC904A-71AE-2339-F92E-C3302162C27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5" creationId="{012904A9-419B-1ECE-BD9A-0005DDB503E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6" creationId="{2E0F8E77-25A1-A40C-03C1-BA5312553A3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7" creationId="{127871EA-37FC-542E-D7C5-D4F210F17061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8" creationId="{33AD2CDA-DD00-4D06-C622-F775B67323E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39" creationId="{A3978399-A11B-94DF-7BFA-FB7B2AD2AB0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0" creationId="{D8429D8F-F79A-2854-0739-5854D362B25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1" creationId="{000AEECF-819B-4FBA-987B-42C12993D3E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2" creationId="{B4EEA5F2-6FDD-B4AF-6DF5-FA8B452C6260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3" creationId="{4BD2F6A4-030C-7792-2B66-C9F2818193BF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4" creationId="{15018697-0B12-F1E4-69E1-3CBCC83ABE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5" creationId="{0199A43F-08D2-18E1-60DA-4A4BBAC83318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6" creationId="{C1B806EB-3DB7-83D8-39D8-5675DA51B3A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7" creationId="{14100725-111B-87B1-7997-BC5CEE10874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8" creationId="{5055E195-FC6B-04E4-12F2-4D6628CB503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49" creationId="{7E816AF3-5E05-A5AA-5C33-A7BF9EE0644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0" creationId="{DAA56883-DD76-876C-579F-5B45188D9A7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1" creationId="{7FA56620-6664-2201-CBB5-1194F4B14EB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2" creationId="{F33CA31B-68C8-B482-61E8-AAF88B255D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3" creationId="{E1406425-435B-F5E2-8952-15E59BEF0F2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4" creationId="{C62F9C5C-9977-3217-5BA9-BD5512A86C8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5" creationId="{9DDEE5F0-FAC0-CD61-A9CF-2C7B1971BFC2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6" creationId="{0EC5F0F4-6539-D945-7B3C-0FF07B17C9B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7" creationId="{F7390470-494F-2A68-06B3-6FF2AA12996C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8" creationId="{88DABC78-A72E-E7CD-54BE-F11C1A5AC12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59" creationId="{4C438529-96B3-8660-2BA0-19F5856B351A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0" creationId="{0A42A785-E432-C630-9CD3-44107FA9E04D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1" creationId="{FE07F936-1F72-9C3E-94EE-35239B442195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2" creationId="{5C9A630D-79C2-6262-49F6-9F980AAC88F6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3" creationId="{192763E1-2896-4311-E721-9EBA56F3B2B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4" creationId="{E2AFD812-C34D-31E5-0E70-55D97AA7A383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5" creationId="{5A55D808-F818-6A50-BC89-23C3B05833A7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6" creationId="{7B7C6F7C-789F-BFA0-FFBF-7F9D9EFD6F44}"/>
            </ac:spMkLst>
          </pc:spChg>
          <pc:spChg chg="mod">
            <ac:chgData name="Chuck Tomasi" userId="79514c44-a18e-4aaa-84b1-18f74099d6b1" providerId="ADAL" clId="{083A307A-D291-B540-A7C7-5367A19BD4E1}" dt="2023-02-03T14:15:46.484" v="8999"/>
            <ac:spMkLst>
              <pc:docMk/>
              <pc:sldMasterMk cId="2317532505" sldId="2147483672"/>
              <pc:sldLayoutMk cId="1438527250" sldId="2147483686"/>
              <ac:spMk id="367" creationId="{C485B1D4-D685-88AC-5269-E7ADE5BB99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69" creationId="{12FB8841-EE24-0187-D7E1-E952F2A62F1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0" creationId="{7A1E4A34-67BD-0AD9-6B43-BB2B20AAAC1D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1" creationId="{5AA79380-F1A6-572F-D36F-8FF4A1F9862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2" creationId="{CBECF52E-72B9-1CFC-ABEC-0556B3E1339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3" creationId="{0B287B28-FD7F-BC00-47C3-03D799354736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4" creationId="{3D536666-A848-99A2-CF9C-EE67BDED01C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5" creationId="{ED1BBAE4-0FEF-D201-DA51-8E93AD315A0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6" creationId="{8A160DFA-66A9-AB85-7AC1-1E1DCB42B4F3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7" creationId="{39D92866-F5B6-C955-8642-04789F567F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8" creationId="{7C03EBED-D1B5-13CD-27F9-86BD5A20FA3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79" creationId="{6953B14E-4BD7-707F-DF49-23097634482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0" creationId="{50E61337-8B37-896F-FC9D-6E6CECD0F4A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1" creationId="{A4F11FA0-4C33-3BC6-DE68-BF77B73BE8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2" creationId="{71CA12CE-1D70-05FB-C9E9-558E18BAF4A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3" creationId="{C73071CB-39C7-B44D-6743-6178FF3C6C0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4" creationId="{FBFD0B06-1D1E-16C4-2654-289022B2A89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5" creationId="{BDDE4DCE-3E4C-31EC-1DB8-327587231D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6" creationId="{1C6E7D80-D489-9F99-B927-4C2C7FEA925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7" creationId="{4DD25F74-65EE-6817-180A-BD2E8C3EDFF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8" creationId="{E315D483-BB78-0E8C-2371-22BF677089C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89" creationId="{7D4EA269-ACA5-FF31-57ED-8D52F55A4E2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0" creationId="{8DD5C20C-8E8C-E8E4-1168-DDA3F76B03CA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1" creationId="{45A6CE09-45B4-94B3-ECE0-E7539446996F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2" creationId="{ECCF5280-0B9F-C661-54F0-0F6ED73127C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3" creationId="{C8F88B32-E1ED-18E2-9998-A8562B696162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4" creationId="{5BD169DD-8323-A8DF-414A-25F393A963EC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5" creationId="{9C83D0C2-16F2-D8B2-9F6D-CBFB9F907C09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6" creationId="{BBAC472F-28F6-BEA4-CAE1-77FA8CF581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7" creationId="{1B3D5FD8-0EC0-1569-BA91-B7973A4F0670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8" creationId="{64C58A7F-2180-4B77-5B9C-0298AE28099B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399" creationId="{3B93FC0B-6388-EA12-8385-4B117F41B8B7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0" creationId="{EFAC16A5-455E-FF9C-B8AF-7A1B74542BE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1" creationId="{12610B84-292F-06DD-EE00-CF4C8025EA18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2" creationId="{081B91E0-D0E0-AD6E-70DA-507F3E628F6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3" creationId="{187E7F58-B120-A473-16E4-C6CDA3287A9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4" creationId="{36D110E3-9B6B-EDA8-B453-CAD7859AFA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5" creationId="{0E59D838-180C-24AE-D0DA-786CCA62533E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6" creationId="{5C5E58EB-8E80-4BE1-018D-EE52F1761F14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7" creationId="{66AB3483-7DD6-26DF-5CB8-E8898AC4E5C5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8" creationId="{BFD19F0D-A0BB-FA36-0C6A-4A55CEB6A47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09" creationId="{7A74A0AE-F290-076E-0A0A-F64C24D653D1}"/>
            </ac:spMkLst>
          </pc:spChg>
          <pc:spChg chg="mod">
            <ac:chgData name="Chuck Tomasi" userId="79514c44-a18e-4aaa-84b1-18f74099d6b1" providerId="ADAL" clId="{083A307A-D291-B540-A7C7-5367A19BD4E1}" dt="2023-02-03T14:16:19.899" v="9002"/>
            <ac:spMkLst>
              <pc:docMk/>
              <pc:sldMasterMk cId="2317532505" sldId="2147483672"/>
              <pc:sldLayoutMk cId="1438527250" sldId="2147483686"/>
              <ac:spMk id="410" creationId="{6538B7E8-03BD-05EA-336C-88C13EC521E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2" creationId="{E49D602D-290B-E68B-64FB-2DD53E3385B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3" creationId="{A9DBD0C2-B67F-1467-5854-3FBB58C479D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4" creationId="{8EDDF5C4-DF8C-A8A6-49FF-ED6E37E1705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5" creationId="{EBA29FC2-E8B0-EF55-C430-2531BB2048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6" creationId="{6A012D92-23E0-C2D2-A5FB-F014A5ED00F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7" creationId="{0C4E9F4D-C116-36BE-C037-EB9EAEBB0AB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8" creationId="{773D8D9D-3E5A-EAD3-0348-461B8498286C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19" creationId="{70B1EABF-8A09-D118-D1CB-BDA996DB076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0" creationId="{0AF50D78-E25F-A8AC-AC0C-5779D6E2ED1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1" creationId="{4B3A5650-A49B-1699-1333-14E02616942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2" creationId="{02348177-6396-25C8-0E2D-E3D41C7BEF3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3" creationId="{4B93C9E1-0A20-CF8F-93D5-7D2936FCD8A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4" creationId="{DD6EF875-88F0-0E6F-BCF4-DEF9CD25F77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5" creationId="{9256FF97-EC91-09CF-847E-4EAD6A86F4B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6" creationId="{1600AFDB-4119-9C0B-F165-51DFB8078B4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7" creationId="{D77143B6-D6DB-14E2-2B25-2D92BD9E3C2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8" creationId="{9F170CF5-BDEC-5C21-3AD9-0AFEA16E41B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29" creationId="{D35BCD24-E0AD-9172-2394-5B3AA4079A17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0" creationId="{2CF16856-EB81-9630-294A-734A87FCB70F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1" creationId="{B60C9893-D86E-67C4-19C4-9E54CC5D1A3D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2" creationId="{CC66EECF-3A52-9AA7-02BC-9B472342A044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3" creationId="{4B911E48-9BEC-2F35-43D9-C27DF8D2F678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4" creationId="{BF8D1357-8F68-64A5-74A2-B59171D94F8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5" creationId="{DD01226A-23D0-1D21-5214-88EBC885A17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6" creationId="{C2351B10-E89B-DE05-830B-649F704ABE09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7" creationId="{3DD9224E-F244-6021-566F-DF6E6AA6772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8" creationId="{950F1033-DC92-7DB9-47D4-B3EBD277D4F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39" creationId="{71BC08A9-F0CB-BD96-A39A-4F38BF4DDB23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0" creationId="{47939C7D-7E8B-3AF4-9757-1C317828D4D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1" creationId="{932413C7-DD69-458F-3CE6-C0A4AD32470E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2" creationId="{8A89555B-7D45-F2E5-BBF7-2D593A06C57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3" creationId="{DBD928A0-0B91-9EF7-5C9B-C2B6DFC4283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4" creationId="{F4BF0A52-BB98-6E40-D89B-0CE7FAE41431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5" creationId="{14E9FF3E-E757-72C1-8B3E-1276974F277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6" creationId="{102A1CAD-C7C5-0C78-5E6B-250C71B82160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7" creationId="{4D5D0DFC-D3B4-BE14-700C-FEADC1D27452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8" creationId="{45DBC113-E31F-5FCC-365F-D707ED054245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49" creationId="{BE57D584-6460-DD0B-EEC3-A9F504F5F98A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0" creationId="{9DE7ECF7-2D6F-716F-6116-198E786193B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1" creationId="{3CCC58CA-76CF-C6D6-FEFB-3BE7B999F90B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2" creationId="{EE6987A5-600A-E255-2AA1-FA70DB377466}"/>
            </ac:spMkLst>
          </pc:spChg>
          <pc:spChg chg="mod">
            <ac:chgData name="Chuck Tomasi" userId="79514c44-a18e-4aaa-84b1-18f74099d6b1" providerId="ADAL" clId="{083A307A-D291-B540-A7C7-5367A19BD4E1}" dt="2023-02-03T14:16:56.948" v="9005"/>
            <ac:spMkLst>
              <pc:docMk/>
              <pc:sldMasterMk cId="2317532505" sldId="2147483672"/>
              <pc:sldLayoutMk cId="1438527250" sldId="2147483686"/>
              <ac:spMk id="453" creationId="{773436F2-DA2C-DA36-047C-1BB38E3F048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4" creationId="{5563046A-E353-80B0-D95D-59364310E7B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5" creationId="{71770E82-C00C-1ECF-A5E8-51144D5B552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6" creationId="{B1F7E0AB-1694-29A3-DBB2-8A6E3BA383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7" creationId="{CB4B36AE-61A1-755B-E578-56A33904F15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8" creationId="{7E5976D7-33C0-FB2E-5320-33100FD7F84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59" creationId="{45C6D1E5-0A2C-3E2B-A382-D28D86D59B9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0" creationId="{8C209DC5-ECBD-2227-B359-500EF434214F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1" creationId="{A61F8AE0-0580-7527-786A-1FB520CE235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2" creationId="{01E2218B-8332-0F7F-C543-B6AD87D6136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3" creationId="{E6CBEBEB-F2D0-AC21-0592-73681389471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4" creationId="{66A3DC3A-DF53-F04F-2030-981721267BF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5" creationId="{B961EEC1-70E1-97EB-2685-463A6E5AE024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6" creationId="{72F5882B-222B-BB7B-F59F-BDDE604BCB5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7" creationId="{3A8EC1CC-9D55-1E29-F922-2A874D6D9E7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8" creationId="{A7719C79-04DD-2261-CB85-F3C015A7F67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69" creationId="{208E8292-DEB4-DFB3-36D0-AA09435A400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0" creationId="{D150B5A3-AB31-98A8-3E52-81A7C5C52D4E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1" creationId="{0C95E0B1-1975-6D83-9881-306BE8FA2133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2" creationId="{9E26E400-A632-869E-CCA5-8295DFF496C7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3" creationId="{40494E9A-002E-57CF-CCA4-7937729A8EA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4" creationId="{091CB843-DE96-5B27-7495-932509282B4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5" creationId="{F12A6395-6308-859C-A289-AA0CC9617BF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6" creationId="{84E54019-BCE8-E123-C511-2A863F855E9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7" creationId="{47EB6E93-B09E-D4B2-295F-9C796B55778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8" creationId="{C588ADF4-2112-7C12-66D1-B6BB0A367E02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79" creationId="{F8725D7B-2C50-7D7A-74C9-F8F42F7A1B3B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0" creationId="{716E721A-A905-8A70-F096-1253186B8B4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1" creationId="{7FE451D3-B988-6787-89F4-637F1F4BC55D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2" creationId="{C3E4B26F-23E7-B924-EB88-CCF9E69DE76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3" creationId="{DB92BE33-5A8E-59FE-7630-B5246DB6BC8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4" creationId="{B020B7F5-89A0-DB75-22FA-B31721E65FA6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5" creationId="{6FBEB1E9-1828-CDE0-1A9F-786B2C3D8FD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6" creationId="{240E3E8A-2A12-2A7A-06E6-230EDDDBACD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7" creationId="{FAC54D7D-3BD5-A6F9-AF0C-31096547B36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8" creationId="{BC34C65D-0668-34B8-EB7F-C775A9A1FA39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89" creationId="{0E62A127-9DEA-2773-9A60-45FA2487BBD1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0" creationId="{C971A0C9-DDAF-762D-3B22-A9991E242AEC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1" creationId="{6078875A-6A05-1A7D-7227-CB4DF04258E8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2" creationId="{D4611272-20DB-8E36-0C27-0465F57591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3" creationId="{74795156-264B-9184-0652-DEEA01FEE990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4" creationId="{DB155E1D-4D11-1036-91AC-08C5A838B97A}"/>
            </ac:spMkLst>
          </pc:spChg>
          <pc:spChg chg="add mod">
            <ac:chgData name="Chuck Tomasi" userId="79514c44-a18e-4aaa-84b1-18f74099d6b1" providerId="ADAL" clId="{083A307A-D291-B540-A7C7-5367A19BD4E1}" dt="2023-02-03T14:19:37.566" v="9046" actId="164"/>
            <ac:spMkLst>
              <pc:docMk/>
              <pc:sldMasterMk cId="2317532505" sldId="2147483672"/>
              <pc:sldLayoutMk cId="1438527250" sldId="2147483686"/>
              <ac:spMk id="495" creationId="{33D93034-1E4C-F52B-A7C3-A3A65699057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6" creationId="{003618BB-D0CE-96D0-1CF4-6CBC3667E9D4}"/>
            </ac:spMkLst>
          </pc:spChg>
          <pc:spChg chg="add del mod">
            <ac:chgData name="Chuck Tomasi" userId="79514c44-a18e-4aaa-84b1-18f74099d6b1" providerId="ADAL" clId="{083A307A-D291-B540-A7C7-5367A19BD4E1}" dt="2023-02-03T17:06:21.544" v="9266" actId="478"/>
            <ac:spMkLst>
              <pc:docMk/>
              <pc:sldMasterMk cId="2317532505" sldId="2147483672"/>
              <pc:sldLayoutMk cId="1438527250" sldId="2147483686"/>
              <ac:spMk id="496" creationId="{444F9A5B-F253-743C-9D02-D9068BF16D11}"/>
            </ac:spMkLst>
          </pc:spChg>
          <pc:spChg chg="add mod">
            <ac:chgData name="Chuck Tomasi" userId="79514c44-a18e-4aaa-84b1-18f74099d6b1" providerId="ADAL" clId="{083A307A-D291-B540-A7C7-5367A19BD4E1}" dt="2023-02-03T17:47:19.308" v="9606" actId="14100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add del mod">
            <ac:chgData name="Chuck Tomasi" userId="79514c44-a18e-4aaa-84b1-18f74099d6b1" providerId="ADAL" clId="{083A307A-D291-B540-A7C7-5367A19BD4E1}" dt="2023-02-03T17:06:33.619" v="9269" actId="478"/>
            <ac:spMkLst>
              <pc:docMk/>
              <pc:sldMasterMk cId="2317532505" sldId="2147483672"/>
              <pc:sldLayoutMk cId="1438527250" sldId="2147483686"/>
              <ac:spMk id="497" creationId="{19EC689F-AF08-52F0-1E1D-8CD23E9AC1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7" creationId="{5BAD02B5-BBAE-994B-D199-CFA511901CF9}"/>
            </ac:spMkLst>
          </pc:spChg>
          <pc:spChg chg="add mod">
            <ac:chgData name="Chuck Tomasi" userId="79514c44-a18e-4aaa-84b1-18f74099d6b1" providerId="ADAL" clId="{083A307A-D291-B540-A7C7-5367A19BD4E1}" dt="2023-02-03T17:47:49.813" v="9610" actId="1076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8" creationId="{23EF5B6F-6875-05DA-ABEF-01CF93848407}"/>
            </ac:spMkLst>
          </pc:spChg>
          <pc:spChg chg="add mod">
            <ac:chgData name="Chuck Tomasi" userId="79514c44-a18e-4aaa-84b1-18f74099d6b1" providerId="ADAL" clId="{083A307A-D291-B540-A7C7-5367A19BD4E1}" dt="2023-02-03T17:52:21.417" v="9634" actId="1036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add mod">
            <ac:chgData name="Chuck Tomasi" userId="79514c44-a18e-4aaa-84b1-18f74099d6b1" providerId="ADAL" clId="{083A307A-D291-B540-A7C7-5367A19BD4E1}" dt="2023-02-03T17:47:33.287" v="9608" actId="14100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499" creationId="{B81AC126-F28B-3BB1-3FDC-5EED2CBC829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0" creationId="{11FA49AA-811B-AE4D-0795-6B233EF2D60A}"/>
            </ac:spMkLst>
          </pc:spChg>
          <pc:spChg chg="add mod">
            <ac:chgData name="Chuck Tomasi" userId="79514c44-a18e-4aaa-84b1-18f74099d6b1" providerId="ADAL" clId="{083A307A-D291-B540-A7C7-5367A19BD4E1}" dt="2023-02-03T17:26:34.952" v="9528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1" creationId="{8606D17F-638C-3E40-086F-D1135650F146}"/>
            </ac:spMkLst>
          </pc:spChg>
          <pc:spChg chg="add mod">
            <ac:chgData name="Chuck Tomasi" userId="79514c44-a18e-4aaa-84b1-18f74099d6b1" providerId="ADAL" clId="{083A307A-D291-B540-A7C7-5367A19BD4E1}" dt="2023-02-03T17:26:46.836" v="9529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2" creationId="{05C20896-8BB6-CE5E-E538-10D5351E5E94}"/>
            </ac:spMkLst>
          </pc:spChg>
          <pc:spChg chg="add mod">
            <ac:chgData name="Chuck Tomasi" userId="79514c44-a18e-4aaa-84b1-18f74099d6b1" providerId="ADAL" clId="{083A307A-D291-B540-A7C7-5367A19BD4E1}" dt="2023-02-03T17:48:45.455" v="9616" actId="14100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3" creationId="{02C5BF62-EECD-FB2A-FDD1-BC6DC36C1C96}"/>
            </ac:spMkLst>
          </pc:spChg>
          <pc:spChg chg="add mod">
            <ac:chgData name="Chuck Tomasi" userId="79514c44-a18e-4aaa-84b1-18f74099d6b1" providerId="ADAL" clId="{083A307A-D291-B540-A7C7-5367A19BD4E1}" dt="2023-02-03T17:27:11.670" v="9531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4" creationId="{075CA05E-BB88-19FC-7C14-FDE42D2747CF}"/>
            </ac:spMkLst>
          </pc:spChg>
          <pc:spChg chg="add mod">
            <ac:chgData name="Chuck Tomasi" userId="79514c44-a18e-4aaa-84b1-18f74099d6b1" providerId="ADAL" clId="{083A307A-D291-B540-A7C7-5367A19BD4E1}" dt="2023-02-03T17:27:30.755" v="953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5" creationId="{1962FCAF-E73C-580F-A190-58D83C43A310}"/>
            </ac:spMkLst>
          </pc:spChg>
          <pc:spChg chg="add mod">
            <ac:chgData name="Chuck Tomasi" userId="79514c44-a18e-4aaa-84b1-18f74099d6b1" providerId="ADAL" clId="{083A307A-D291-B540-A7C7-5367A19BD4E1}" dt="2023-02-03T17:50:40.093" v="9625" actId="1037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add mod">
            <ac:chgData name="Chuck Tomasi" userId="79514c44-a18e-4aaa-84b1-18f74099d6b1" providerId="ADAL" clId="{083A307A-D291-B540-A7C7-5367A19BD4E1}" dt="2023-02-03T17:28:09.911" v="9534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6" creationId="{FB296B77-03C6-F50C-A791-435836BAC927}"/>
            </ac:spMkLst>
          </pc:spChg>
          <pc:spChg chg="add mod">
            <ac:chgData name="Chuck Tomasi" userId="79514c44-a18e-4aaa-84b1-18f74099d6b1" providerId="ADAL" clId="{083A307A-D291-B540-A7C7-5367A19BD4E1}" dt="2023-02-03T17:28:22.744" v="9535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7" creationId="{CE60B1EF-F229-6049-3769-14E72A93815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8" creationId="{5AE06AF0-598F-4262-6E63-42BC3C9106C3}"/>
            </ac:spMkLst>
          </pc:spChg>
          <pc:spChg chg="add mod">
            <ac:chgData name="Chuck Tomasi" userId="79514c44-a18e-4aaa-84b1-18f74099d6b1" providerId="ADAL" clId="{083A307A-D291-B540-A7C7-5367A19BD4E1}" dt="2023-02-03T17:28:31.978" v="9536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09" creationId="{548D06D2-3653-1FCA-7A87-7E95B34C0B0F}"/>
            </ac:spMkLst>
          </pc:spChg>
          <pc:spChg chg="add mod">
            <ac:chgData name="Chuck Tomasi" userId="79514c44-a18e-4aaa-84b1-18f74099d6b1" providerId="ADAL" clId="{083A307A-D291-B540-A7C7-5367A19BD4E1}" dt="2023-02-03T17:28:44.113" v="9537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add mod">
            <ac:chgData name="Chuck Tomasi" userId="79514c44-a18e-4aaa-84b1-18f74099d6b1" providerId="ADAL" clId="{083A307A-D291-B540-A7C7-5367A19BD4E1}" dt="2023-02-03T17:48:20.170" v="9613" actId="14100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0" creationId="{E3576333-B48D-44A7-5DAE-B7B08AA4995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1" creationId="{7E991B9A-251F-9DED-AD2D-E43359F1B866}"/>
            </ac:spMkLst>
          </pc:spChg>
          <pc:spChg chg="add mod">
            <ac:chgData name="Chuck Tomasi" userId="79514c44-a18e-4aaa-84b1-18f74099d6b1" providerId="ADAL" clId="{083A307A-D291-B540-A7C7-5367A19BD4E1}" dt="2023-02-03T17:48:40.271" v="9615" actId="1076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add mod">
            <ac:chgData name="Chuck Tomasi" userId="79514c44-a18e-4aaa-84b1-18f74099d6b1" providerId="ADAL" clId="{083A307A-D291-B540-A7C7-5367A19BD4E1}" dt="2023-02-03T17:51:54.600" v="9632" actId="1038"/>
            <ac:spMkLst>
              <pc:docMk/>
              <pc:sldMasterMk cId="2317532505" sldId="2147483672"/>
              <pc:sldLayoutMk cId="1438527250" sldId="2147483686"/>
              <ac:spMk id="512" creationId="{621255CA-432F-D533-62E9-097C7E37BE3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2" creationId="{8BEFD369-31DC-33B4-B406-CA79F255691A}"/>
            </ac:spMkLst>
          </pc:spChg>
          <pc:spChg chg="add mod">
            <ac:chgData name="Chuck Tomasi" userId="79514c44-a18e-4aaa-84b1-18f74099d6b1" providerId="ADAL" clId="{083A307A-D291-B540-A7C7-5367A19BD4E1}" dt="2023-02-03T17:53:22.113" v="9644" actId="1036"/>
            <ac:spMkLst>
              <pc:docMk/>
              <pc:sldMasterMk cId="2317532505" sldId="2147483672"/>
              <pc:sldLayoutMk cId="1438527250" sldId="2147483686"/>
              <ac:spMk id="513" creationId="{13D018F7-B7BF-BD3A-B460-ABD256C83B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3" creationId="{47C3582D-B7A6-4A4F-85F4-C4417869735E}"/>
            </ac:spMkLst>
          </pc:spChg>
          <pc:spChg chg="add mod">
            <ac:chgData name="Chuck Tomasi" userId="79514c44-a18e-4aaa-84b1-18f74099d6b1" providerId="ADAL" clId="{083A307A-D291-B540-A7C7-5367A19BD4E1}" dt="2023-02-03T17:53:47.578" v="9647" actId="1037"/>
            <ac:spMkLst>
              <pc:docMk/>
              <pc:sldMasterMk cId="2317532505" sldId="2147483672"/>
              <pc:sldLayoutMk cId="1438527250" sldId="2147483686"/>
              <ac:spMk id="514" creationId="{0AEA538D-9128-B810-360E-465E3FFDC15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4" creationId="{DA5D7FE7-4E5D-9226-2D54-65747E556A6E}"/>
            </ac:spMkLst>
          </pc:spChg>
          <pc:spChg chg="add mod">
            <ac:chgData name="Chuck Tomasi" userId="79514c44-a18e-4aaa-84b1-18f74099d6b1" providerId="ADAL" clId="{083A307A-D291-B540-A7C7-5367A19BD4E1}" dt="2023-02-03T17:54:14.868" v="9651" actId="1037"/>
            <ac:spMkLst>
              <pc:docMk/>
              <pc:sldMasterMk cId="2317532505" sldId="2147483672"/>
              <pc:sldLayoutMk cId="1438527250" sldId="2147483686"/>
              <ac:spMk id="515" creationId="{9F181B10-9100-03BA-BD87-C30E99071EBB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5" creationId="{DB24F39B-E38A-2B78-1398-C97CE917EE5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6" creationId="{50CC91E1-C289-5A97-0C9C-0D5192B8753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7" creationId="{BB6A0D83-A366-24AE-1C6C-B40C20D6CD2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8" creationId="{BEC6E804-5979-DF57-7D14-B8DD1745B2A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19" creationId="{F4D9692F-750C-B130-41F2-E630FBD27BA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0" creationId="{4D5F79B6-1AB8-2AB4-0BED-62F44D8ACE41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1" creationId="{1DE8A6F1-8504-FE1A-1022-592594ECE278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2" creationId="{8D57613A-DDEF-EB6A-DDAE-229F47F60804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3" creationId="{BA344C8F-CC07-14E6-C2E9-664C3292C1E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4" creationId="{A258DDB5-F6E2-FFB7-9A57-AE34BB222CA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5" creationId="{1AED2195-EEF0-60AA-0140-94409402781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6" creationId="{FAB0EBD2-752E-D8DE-0766-5B77A7EA78D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7" creationId="{AC98678D-B1BE-11D3-8F46-024BB869B39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8" creationId="{2FEDECDE-028C-7908-AF41-BB4B85D628B3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29" creationId="{035D75D4-5447-EB20-37F4-C62B27C88769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0" creationId="{323E8EA3-482C-9E7F-81CF-0BDDBCF80B65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1" creationId="{256BE7A3-8638-B42E-609D-FB0F1C0C066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2" creationId="{E36AD3C0-D771-32A1-48A4-A13465CC03C2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3" creationId="{8BB701C6-0F40-68A7-1E72-15E460ABC00E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4" creationId="{D80F3AC7-CAC7-98CB-307E-24EB949E186C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5" creationId="{8EE60C82-DBF1-AB43-F01F-65A5734B435D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6" creationId="{180AF422-6E8B-A5C0-86BD-AB8D1FDF330F}"/>
            </ac:spMkLst>
          </pc:spChg>
          <pc:spChg chg="add del mod">
            <ac:chgData name="Chuck Tomasi" userId="79514c44-a18e-4aaa-84b1-18f74099d6b1" providerId="ADAL" clId="{083A307A-D291-B540-A7C7-5367A19BD4E1}" dt="2023-02-03T14:18:29.166" v="9011"/>
            <ac:spMkLst>
              <pc:docMk/>
              <pc:sldMasterMk cId="2317532505" sldId="2147483672"/>
              <pc:sldLayoutMk cId="1438527250" sldId="2147483686"/>
              <ac:spMk id="537" creationId="{CE93F356-24E8-ADDA-C79F-1EDC1116B79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39" creationId="{1114ABF3-6BCD-4CB2-3652-5D22EA12B9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0" creationId="{8FD111E1-FB1B-BF24-3AFC-058BFCF5C0A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1" creationId="{9677768D-3D84-27F9-02D0-891C4246D56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2" creationId="{10F45A86-139C-14F3-6002-BA16DEB62F5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3" creationId="{D9B36011-8DCB-1470-1AF4-5167B27FD8B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4" creationId="{D76EF9BE-B7C1-957B-758D-D78512BB688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5" creationId="{CB832487-4A68-56E0-2FF0-0697E6CAF41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6" creationId="{895ED43C-2A4C-78DF-AB5A-7403312DAF3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7" creationId="{2B459A42-1CA9-3825-826F-71FE4032EB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8" creationId="{34C83B19-F33B-2696-0232-14A4A589892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49" creationId="{1EFD89D7-12A4-F034-6AAB-603687387ED6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0" creationId="{4607FBD6-9C53-036F-4691-B2BABAAB34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1" creationId="{1F112921-8463-0196-0AFC-62FE4A57EEC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2" creationId="{E554B523-17DC-4A41-2D58-4C4D0430E3B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3" creationId="{C2EB5A56-7347-EDD6-7F32-1FE6865E47A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4" creationId="{0BB2C594-6604-8C49-F3CA-CA92551E388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5" creationId="{6CAFF705-ACE8-34A8-A129-C417F26172C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6" creationId="{EB52ABE0-0CD2-9A85-E16E-DD3D0E87184B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7" creationId="{6A8C8E3E-B231-F99F-D7F2-8D64646190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8" creationId="{D360A350-EE83-CE70-CCE4-97C694CF6037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59" creationId="{BBB81CD7-9A40-7C70-F620-41109C321A0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0" creationId="{A049EBBC-600E-4538-1666-6DF6E027D86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1" creationId="{2C6019D0-FBB4-3F5C-2478-6E3F025322CF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2" creationId="{76898FDB-7F70-9EDC-08D2-9F9E1A25E8AC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3" creationId="{EC70D01D-A95E-0062-0A7C-5C8AA3DF6E6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4" creationId="{9BD5697F-10D2-2253-9A8F-7C1A6C69EE9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5" creationId="{CBE8E50F-7004-2C61-54D2-10DF2BB95250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6" creationId="{A787CD2C-B6A1-5218-071B-208485E3CA0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7" creationId="{19EA55B9-5AC1-9486-94BC-14A620B4E92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8" creationId="{E314E5F7-93CE-0C1F-5BB6-3A2F8D1B1C0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69" creationId="{863C9E82-8365-47C1-40E3-D34C65290912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0" creationId="{975732CD-7507-BDF6-F849-3D9F3AFD69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1" creationId="{C403CC0F-05DF-40E5-24BD-FF168DFBA83E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2" creationId="{CF6AA6BE-4E88-16B3-C69B-690E1B379739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3" creationId="{723BFD8E-72E2-3652-C06A-18974A07F8B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4" creationId="{3E036D9D-6232-F7B2-6195-C1022B71BD9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5" creationId="{550ECED5-D68B-C38F-316D-C486434CAE3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6" creationId="{7AF44B38-ADFE-BCCD-F11B-337F94519E58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7" creationId="{1DB21C11-ABAB-548A-B968-61D66D7AA161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8" creationId="{B67F874B-BDF4-3F48-B648-3C20086ED86D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79" creationId="{3D6E1913-2A12-E41B-29AC-650F399D43D4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0" creationId="{4F181222-2401-1D45-4FA3-F765EB8337EA}"/>
            </ac:spMkLst>
          </pc:spChg>
          <pc:spChg chg="mod">
            <ac:chgData name="Chuck Tomasi" userId="79514c44-a18e-4aaa-84b1-18f74099d6b1" providerId="ADAL" clId="{083A307A-D291-B540-A7C7-5367A19BD4E1}" dt="2023-02-03T14:19:00.217" v="9013"/>
            <ac:spMkLst>
              <pc:docMk/>
              <pc:sldMasterMk cId="2317532505" sldId="2147483672"/>
              <pc:sldLayoutMk cId="1438527250" sldId="2147483686"/>
              <ac:spMk id="581" creationId="{B3BFAD78-194F-1804-BFA9-FC086CAA13D5}"/>
            </ac:spMkLst>
          </pc:spChg>
          <pc:spChg chg="add del mod">
            <ac:chgData name="Chuck Tomasi" userId="79514c44-a18e-4aaa-84b1-18f74099d6b1" providerId="ADAL" clId="{083A307A-D291-B540-A7C7-5367A19BD4E1}" dt="2023-02-03T17:11:11.722" v="9292" actId="478"/>
            <ac:spMkLst>
              <pc:docMk/>
              <pc:sldMasterMk cId="2317532505" sldId="2147483672"/>
              <pc:sldLayoutMk cId="1438527250" sldId="2147483686"/>
              <ac:spMk id="583" creationId="{D926E2EF-ADED-AE90-36B4-EAA0DD4E83F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4" creationId="{36862A3E-E97F-C9BD-1CEA-7A7CBDC38CAD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5" creationId="{C2FFF8AF-90F3-BA5C-A24E-281E3240E468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6" creationId="{28BA97D3-060A-F895-4101-E0A0D9776764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7" creationId="{E80D6FF6-90D3-CAEB-225F-1F9C9100869F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8" creationId="{932B0366-1F39-B67E-3068-9C1593F34B52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89" creationId="{9D927719-3A0B-7580-EBE1-3A3FCF2EBE9A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0" creationId="{74E2B464-3D80-5C41-A324-BB2C70A9316B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1" creationId="{45ECCB01-CA94-3C63-312D-9F960B8ECF4E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2" creationId="{66F7F796-9B3F-9520-14E9-7EF24E15AD6C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3" creationId="{B1EC0A11-57DA-52A4-9029-522E7E6DE840}"/>
            </ac:spMkLst>
          </pc:spChg>
          <pc:spChg chg="add del mod">
            <ac:chgData name="Chuck Tomasi" userId="79514c44-a18e-4aaa-84b1-18f74099d6b1" providerId="ADAL" clId="{083A307A-D291-B540-A7C7-5367A19BD4E1}" dt="2023-02-03T17:11:35.460" v="9293" actId="478"/>
            <ac:spMkLst>
              <pc:docMk/>
              <pc:sldMasterMk cId="2317532505" sldId="2147483672"/>
              <pc:sldLayoutMk cId="1438527250" sldId="2147483686"/>
              <ac:spMk id="594" creationId="{2C04BBCC-910E-B4C7-40E2-A354A77D4FFC}"/>
            </ac:spMkLst>
          </pc:spChg>
          <pc:grpChg chg="add mod">
            <ac:chgData name="Chuck Tomasi" userId="79514c44-a18e-4aaa-84b1-18f74099d6b1" providerId="ADAL" clId="{083A307A-D291-B540-A7C7-5367A19BD4E1}" dt="2023-02-03T17:19:28.061" v="9447" actId="12788"/>
            <ac:grpSpMkLst>
              <pc:docMk/>
              <pc:sldMasterMk cId="2317532505" sldId="2147483672"/>
              <pc:sldLayoutMk cId="1438527250" sldId="2147483686"/>
              <ac:grpSpMk id="105" creationId="{C490B941-FA46-598B-7220-EE102D78A0B0}"/>
            </ac:grpSpMkLst>
          </pc:grpChg>
          <pc:grpChg chg="add mod">
            <ac:chgData name="Chuck Tomasi" userId="79514c44-a18e-4aaa-84b1-18f74099d6b1" providerId="ADAL" clId="{083A307A-D291-B540-A7C7-5367A19BD4E1}" dt="2023-02-03T17:19:14.243" v="9446" actId="12788"/>
            <ac:grpSpMkLst>
              <pc:docMk/>
              <pc:sldMasterMk cId="2317532505" sldId="2147483672"/>
              <pc:sldLayoutMk cId="1438527250" sldId="2147483686"/>
              <ac:grpSpMk id="106" creationId="{0935344A-D941-65EF-57CD-CC477C360C9A}"/>
            </ac:grpSpMkLst>
          </pc:grpChg>
          <pc:grpChg chg="add mod">
            <ac:chgData name="Chuck Tomasi" userId="79514c44-a18e-4aaa-84b1-18f74099d6b1" providerId="ADAL" clId="{083A307A-D291-B540-A7C7-5367A19BD4E1}" dt="2023-02-03T17:19:39.376" v="9448" actId="12788"/>
            <ac:grpSpMkLst>
              <pc:docMk/>
              <pc:sldMasterMk cId="2317532505" sldId="2147483672"/>
              <pc:sldLayoutMk cId="1438527250" sldId="2147483686"/>
              <ac:grpSpMk id="107" creationId="{B48175EF-00FC-524E-F274-3CC29590C863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50" creationId="{F6574DA3-D53C-D75D-F9AA-88A3EB4EC195}"/>
            </ac:grpSpMkLst>
          </pc:grpChg>
          <pc:grpChg chg="add mod">
            <ac:chgData name="Chuck Tomasi" userId="79514c44-a18e-4aaa-84b1-18f74099d6b1" providerId="ADAL" clId="{083A307A-D291-B540-A7C7-5367A19BD4E1}" dt="2023-02-03T17:21:35.605" v="9508" actId="1036"/>
            <ac:grpSpMkLst>
              <pc:docMk/>
              <pc:sldMasterMk cId="2317532505" sldId="2147483672"/>
              <pc:sldLayoutMk cId="1438527250" sldId="2147483686"/>
              <ac:grpSpMk id="194" creationId="{8458399F-FFF7-B3DF-BBCA-E1498B43F99C}"/>
            </ac:grpSpMkLst>
          </pc:grpChg>
          <pc:grpChg chg="add mod">
            <ac:chgData name="Chuck Tomasi" userId="79514c44-a18e-4aaa-84b1-18f74099d6b1" providerId="ADAL" clId="{083A307A-D291-B540-A7C7-5367A19BD4E1}" dt="2023-02-03T17:49:48.494" v="9621" actId="14861"/>
            <ac:grpSpMkLst>
              <pc:docMk/>
              <pc:sldMasterMk cId="2317532505" sldId="2147483672"/>
              <pc:sldLayoutMk cId="1438527250" sldId="2147483686"/>
              <ac:grpSpMk id="237" creationId="{0965A17D-590B-CA0E-BB50-D1A67B38677A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280" creationId="{5983ECEF-7200-9761-F02E-145DD8FE3585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25" creationId="{23FDEA6F-6127-3811-7011-738CACC5F973}"/>
            </ac:grpSpMkLst>
          </pc:grpChg>
          <pc:grpChg chg="add mod">
            <ac:chgData name="Chuck Tomasi" userId="79514c44-a18e-4aaa-84b1-18f74099d6b1" providerId="ADAL" clId="{083A307A-D291-B540-A7C7-5367A19BD4E1}" dt="2023-02-03T17:21:28.776" v="9503" actId="1036"/>
            <ac:grpSpMkLst>
              <pc:docMk/>
              <pc:sldMasterMk cId="2317532505" sldId="2147483672"/>
              <pc:sldLayoutMk cId="1438527250" sldId="2147483686"/>
              <ac:grpSpMk id="368" creationId="{D3F58414-20A2-B18F-DFFA-334F133D00CA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411" creationId="{9FB01C0A-B96E-75AA-221A-9DA95AC298CC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38" creationId="{2A1EA1B9-4CFB-443F-C168-6E245AE24018}"/>
            </ac:grpSpMkLst>
          </pc:grpChg>
          <pc:grpChg chg="add mod">
            <ac:chgData name="Chuck Tomasi" userId="79514c44-a18e-4aaa-84b1-18f74099d6b1" providerId="ADAL" clId="{083A307A-D291-B540-A7C7-5367A19BD4E1}" dt="2023-02-03T17:21:10.381" v="9493" actId="1036"/>
            <ac:grpSpMkLst>
              <pc:docMk/>
              <pc:sldMasterMk cId="2317532505" sldId="2147483672"/>
              <pc:sldLayoutMk cId="1438527250" sldId="2147483686"/>
              <ac:grpSpMk id="582" creationId="{E7AB204D-9920-449A-4CE6-AFC890150CA1}"/>
            </ac:grpSpMkLst>
          </pc:grpChg>
          <pc:graphicFrameChg chg="add del mod modGraphic">
            <ac:chgData name="Chuck Tomasi" userId="79514c44-a18e-4aaa-84b1-18f74099d6b1" providerId="ADAL" clId="{083A307A-D291-B540-A7C7-5367A19BD4E1}" dt="2023-02-03T13:59:38.594" v="8842" actId="478"/>
            <ac:graphicFrameMkLst>
              <pc:docMk/>
              <pc:sldMasterMk cId="2317532505" sldId="2147483672"/>
              <pc:sldLayoutMk cId="1438527250" sldId="2147483686"/>
              <ac:graphicFrameMk id="79" creationId="{428858DE-05BF-6B0E-74F3-240CAF86F573}"/>
            </ac:graphicFrameMkLst>
          </pc:graphicFrameChg>
          <pc:graphicFrameChg chg="add del mod modGraphic">
            <ac:chgData name="Chuck Tomasi" userId="79514c44-a18e-4aaa-84b1-18f74099d6b1" providerId="ADAL" clId="{083A307A-D291-B540-A7C7-5367A19BD4E1}" dt="2023-02-03T13:59:30.640" v="8840" actId="478"/>
            <ac:graphicFrameMkLst>
              <pc:docMk/>
              <pc:sldMasterMk cId="2317532505" sldId="2147483672"/>
              <pc:sldLayoutMk cId="1438527250" sldId="2147483686"/>
              <ac:graphicFrameMk id="93" creationId="{6FD185E8-78BC-9629-71DC-F95212B6009D}"/>
            </ac:graphicFrameMkLst>
          </pc:graphicFrame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" creationId="{C85B2752-9192-DA84-AA14-2CB9CC0AE1B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3" creationId="{0191B626-DDC3-38D1-1FA5-51E4975D7DD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4" creationId="{C392301B-330F-BB1B-E61B-B6BA79369BA8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8" creationId="{EC886293-0DAC-E7E7-F026-3D5D5B9C4A8F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9" creationId="{82436787-912F-8FE2-A92F-B8F102EFBCA0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0" creationId="{E8B77D49-34DE-7C47-9E45-CC5994B00D5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1" creationId="{B5BD010D-1AA9-7D75-3985-CFEA10E9DE3D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2" creationId="{3ACF6C08-28DE-A9FB-657E-FED6DD2F97B7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3" creationId="{FE39216F-D3D5-8D5E-9ADB-43A9242BA41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4" creationId="{E7B405A6-945C-8510-890D-437DDD152E6E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5" creationId="{3B6A4B7A-04D7-BB57-8293-022DF622DC19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6" creationId="{EBB3888A-F6A6-33F9-9C55-64BC37DA341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7" creationId="{B4D7A210-3867-302C-5615-B2FC5823CE46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8" creationId="{2DA7C65F-0E0B-3062-D5F6-827B2365BE91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19" creationId="{AA50AEFD-8836-EDBA-4816-FF2F78879944}"/>
            </ac:cxnSpMkLst>
          </pc:cxnChg>
          <pc:cxnChg chg="del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20" creationId="{54672C1A-DE2B-DC18-6860-F332D2A16E9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3" creationId="{CE3A8017-47C7-6C62-9107-420D32C43D9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4" creationId="{0FCFDDC4-A26E-A262-F100-E8845F199FF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5" creationId="{97A92367-1DEB-44A6-2494-DA3D18E44340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6" creationId="{4F030289-4A58-7373-F908-81A56ACEA7A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7" creationId="{73B193BF-C123-509F-7DC6-CF9FAD71AE6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8" creationId="{17EF45A0-70C9-F940-CFA4-9492DAA4EBB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69" creationId="{93DFF6E0-3A42-24A6-54A3-FA8A55E1DD57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0" creationId="{65AD2154-D707-2694-D524-D190EFAF8255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1" creationId="{7D2F64CE-A449-045B-9B85-DFD88F441184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2" creationId="{81265410-F97F-54D4-6B45-3023A8FDB1F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3" creationId="{43C9DF3B-AEB0-08AA-723E-088847130B38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4" creationId="{98D77518-2295-F1C2-1FA2-B7A4F75A23D2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5" creationId="{1C3E8384-28F6-78EC-8AC4-82BC7081433C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6" creationId="{2A94E062-00D0-A16E-1DB4-DFB26700192D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7" creationId="{3292E730-9E16-1C52-13F3-B42172492AFE}"/>
            </ac:cxnSpMkLst>
          </pc:cxnChg>
          <pc:cxnChg chg="add del mod">
            <ac:chgData name="Chuck Tomasi" userId="79514c44-a18e-4aaa-84b1-18f74099d6b1" providerId="ADAL" clId="{083A307A-D291-B540-A7C7-5367A19BD4E1}" dt="2023-02-01T21:10:57.246" v="40" actId="478"/>
            <ac:cxnSpMkLst>
              <pc:docMk/>
              <pc:sldMasterMk cId="2317532505" sldId="2147483672"/>
              <pc:sldLayoutMk cId="1438527250" sldId="2147483686"/>
              <ac:cxnSpMk id="78" creationId="{93AF8442-AB18-44EE-833A-0A181B3E3D6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0" creationId="{8E283B8E-2087-7E7B-6EE2-BFD1DB2B6053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1" creationId="{B0B4379F-7464-2C18-1C2F-639635576CBA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2" creationId="{AF501674-F00B-CE70-504C-B1CE21937F5D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3" creationId="{C3AED336-00C0-F302-60EF-B0B2B5E0E860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4" creationId="{4BFA5298-1954-BBF8-1008-9A0E9E0C6E7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5" creationId="{EDDF67DB-542D-DF51-9BC9-2ECB08CBB1A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6" creationId="{B8DDF2EA-49BF-723D-C9CE-1AD152012E7C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7" creationId="{275BA912-A799-E5B6-5AF4-E7312C0A38B1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8" creationId="{0828CFA3-398F-FC1E-14A7-AF61A623DA2B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89" creationId="{6733A434-6884-2E5B-88F2-5976E1563C27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0" creationId="{75469BEB-374D-A631-00DF-F14E9302B1E2}"/>
            </ac:cxnSpMkLst>
          </pc:cxnChg>
          <pc:cxnChg chg="add del mod">
            <ac:chgData name="Chuck Tomasi" userId="79514c44-a18e-4aaa-84b1-18f74099d6b1" providerId="ADAL" clId="{083A307A-D291-B540-A7C7-5367A19BD4E1}" dt="2023-02-01T21:12:20.007" v="77"/>
            <ac:cxnSpMkLst>
              <pc:docMk/>
              <pc:sldMasterMk cId="2317532505" sldId="2147483672"/>
              <pc:sldLayoutMk cId="1438527250" sldId="2147483686"/>
              <ac:cxnSpMk id="91" creationId="{963E4799-D545-3215-1449-355C1AB34C21}"/>
            </ac:cxnSpMkLst>
          </pc:cxnChg>
        </pc:sldLayoutChg>
        <pc:sldLayoutChg chg="add del mod modTransition">
          <pc:chgData name="Chuck Tomasi" userId="79514c44-a18e-4aaa-84b1-18f74099d6b1" providerId="ADAL" clId="{083A307A-D291-B540-A7C7-5367A19BD4E1}" dt="2023-02-02T02:04:02.411" v="1225" actId="2696"/>
          <pc:sldLayoutMkLst>
            <pc:docMk/>
            <pc:sldMasterMk cId="2317532505" sldId="2147483672"/>
            <pc:sldLayoutMk cId="1794062434" sldId="2147483687"/>
          </pc:sldLayoutMkLst>
        </pc:sldLayoutChg>
        <pc:sldLayoutChg chg="modSp add del mod ord modTransition">
          <pc:chgData name="Chuck Tomasi" userId="79514c44-a18e-4aaa-84b1-18f74099d6b1" providerId="ADAL" clId="{083A307A-D291-B540-A7C7-5367A19BD4E1}" dt="2023-02-02T00:41:07.496" v="778" actId="2696"/>
          <pc:sldLayoutMkLst>
            <pc:docMk/>
            <pc:sldMasterMk cId="2317532505" sldId="2147483672"/>
            <pc:sldLayoutMk cId="2215693998" sldId="2147483687"/>
          </pc:sldLayoutMkLst>
          <pc:spChg chg="mod">
            <ac:chgData name="Chuck Tomasi" userId="79514c44-a18e-4aaa-84b1-18f74099d6b1" providerId="ADAL" clId="{083A307A-D291-B540-A7C7-5367A19BD4E1}" dt="2023-02-02T00:40:27.904" v="776" actId="20577"/>
            <ac:spMkLst>
              <pc:docMk/>
              <pc:sldMasterMk cId="2317532505" sldId="2147483672"/>
              <pc:sldLayoutMk cId="2215693998" sldId="2147483687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4:09.801" v="9658" actId="21"/>
          <pc:sldLayoutMkLst>
            <pc:docMk/>
            <pc:sldMasterMk cId="2317532505" sldId="2147483672"/>
            <pc:sldLayoutMk cId="4235989035" sldId="2147483687"/>
          </pc:sldLayoutMkLst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4" creationId="{6FEA0341-0366-7A4B-BCA4-F974C7E1174F}"/>
            </ac:spMkLst>
          </pc:spChg>
          <pc:spChg chg="mod">
            <ac:chgData name="Chuck Tomasi" userId="79514c44-a18e-4aaa-84b1-18f74099d6b1" providerId="ADAL" clId="{083A307A-D291-B540-A7C7-5367A19BD4E1}" dt="2023-02-02T02:06:48.440" v="1248" actId="14100"/>
            <ac:spMkLst>
              <pc:docMk/>
              <pc:sldMasterMk cId="2317532505" sldId="2147483672"/>
              <pc:sldLayoutMk cId="4235989035" sldId="2147483687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6" creationId="{22CF1B4E-226E-71C4-746B-3114582C4537}"/>
            </ac:spMkLst>
          </pc:spChg>
          <pc:spChg chg="add mod">
            <ac:chgData name="Chuck Tomasi" userId="79514c44-a18e-4aaa-84b1-18f74099d6b1" providerId="ADAL" clId="{083A307A-D291-B540-A7C7-5367A19BD4E1}" dt="2023-02-03T17:35:52.120" v="9594" actId="14100"/>
            <ac:spMkLst>
              <pc:docMk/>
              <pc:sldMasterMk cId="2317532505" sldId="2147483672"/>
              <pc:sldLayoutMk cId="4235989035" sldId="2147483687"/>
              <ac:spMk id="17" creationId="{356BBF21-D2FA-2688-1166-83B2753C580B}"/>
            </ac:spMkLst>
          </pc:spChg>
          <pc:spChg chg="add del mod">
            <ac:chgData name="Chuck Tomasi" userId="79514c44-a18e-4aaa-84b1-18f74099d6b1" providerId="ADAL" clId="{083A307A-D291-B540-A7C7-5367A19BD4E1}" dt="2023-02-03T20:24:09.801" v="9658" actId="21"/>
            <ac:spMkLst>
              <pc:docMk/>
              <pc:sldMasterMk cId="2317532505" sldId="2147483672"/>
              <pc:sldLayoutMk cId="4235989035" sldId="2147483687"/>
              <ac:spMk id="18" creationId="{19DB7B53-406C-85F1-66E3-44D7B62A6A8F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19" creationId="{9363582E-1961-61FD-EB52-B73F5FAEEDAC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0" creationId="{BE25E32B-8A04-CDDE-3F82-8F0F64C26EE9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1" creationId="{FDB5F2D9-6664-533F-9B2D-85E6260AB112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2" creationId="{42A82BF1-8027-B5A0-0356-8DB5F8D75491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3" creationId="{4826D444-D62E-D570-DCEC-A7EE60C93766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4" creationId="{B10436A1-51F7-6ACA-EC4D-6776288A8F5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5" creationId="{17A93703-42C0-1100-EFAC-2245F67D321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6" creationId="{A28F2E26-7F3A-F860-0841-AD1D9071EF40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7" creationId="{7A094F64-D003-1C6A-E8F0-AD0663F91DCB}"/>
            </ac:spMkLst>
          </pc:spChg>
          <pc:spChg chg="add mod">
            <ac:chgData name="Chuck Tomasi" userId="79514c44-a18e-4aaa-84b1-18f74099d6b1" providerId="ADAL" clId="{083A307A-D291-B540-A7C7-5367A19BD4E1}" dt="2023-02-03T17:30:26.673" v="9546"/>
            <ac:spMkLst>
              <pc:docMk/>
              <pc:sldMasterMk cId="2317532505" sldId="2147483672"/>
              <pc:sldLayoutMk cId="4235989035" sldId="2147483687"/>
              <ac:spMk id="28" creationId="{04BD4BBD-B37B-AE6F-D468-5717C351CF64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45.602" v="2478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39:50.803" v="2479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39:55.984" v="2480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40:02.604" v="2481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40:08.470" v="2482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40:14.404" v="2483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40:19.521" v="248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40:27.072" v="2485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40:32.588" v="2486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40:38.188" v="2487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40:44.221" v="2488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40:50.105" v="2489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40:55.689" v="2490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41:01.590" v="2491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41:07.107" v="2492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41:12.891" v="2493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41:19.074" v="249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41:26.343" v="2495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41:33.373" v="2496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41:41.559" v="2497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41:50.526" v="2498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41:56.893" v="2499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42:03.079" v="2500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42:09.860" v="2501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42:16.010" v="2502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42:25.618" v="2503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42:31.871" v="250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42:38.973" v="2505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3:35.665" v="1937" actId="3626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3:31.996" v="1936" actId="3626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3:27.981" v="1935" actId="3626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0:26.086" v="9545" actId="478"/>
            <ac:spMkLst>
              <pc:docMk/>
              <pc:sldMasterMk cId="2317532505" sldId="2147483672"/>
              <pc:sldLayoutMk cId="4235989035" sldId="2147483687"/>
              <ac:spMk id="106" creationId="{7599C612-8AAF-5B47-2222-B46A9AD9148E}"/>
            </ac:spMkLst>
          </pc:spChg>
        </pc:sldLayoutChg>
        <pc:sldLayoutChg chg="modSp add del mod ord modTransition">
          <pc:chgData name="Chuck Tomasi" userId="79514c44-a18e-4aaa-84b1-18f74099d6b1" providerId="ADAL" clId="{083A307A-D291-B540-A7C7-5367A19BD4E1}" dt="2023-02-02T00:41:06.093" v="777" actId="2696"/>
          <pc:sldLayoutMkLst>
            <pc:docMk/>
            <pc:sldMasterMk cId="2317532505" sldId="2147483672"/>
            <pc:sldLayoutMk cId="1186164687" sldId="2147483688"/>
          </pc:sldLayoutMkLst>
          <pc:spChg chg="mod">
            <ac:chgData name="Chuck Tomasi" userId="79514c44-a18e-4aaa-84b1-18f74099d6b1" providerId="ADAL" clId="{083A307A-D291-B540-A7C7-5367A19BD4E1}" dt="2023-02-02T00:40:22.702" v="768" actId="20577"/>
            <ac:spMkLst>
              <pc:docMk/>
              <pc:sldMasterMk cId="2317532505" sldId="2147483672"/>
              <pc:sldLayoutMk cId="1186164687" sldId="2147483688"/>
              <ac:spMk id="6" creationId="{A239834A-7403-3178-675C-213B915169C3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20:23:56.074" v="9656"/>
          <pc:sldLayoutMkLst>
            <pc:docMk/>
            <pc:sldMasterMk cId="2317532505" sldId="2147483672"/>
            <pc:sldLayoutMk cId="1868233498" sldId="2147483688"/>
          </pc:sldLayoutMkLst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2" creationId="{C6614C5F-A601-17A0-C32C-9C138F37BBB9}"/>
            </ac:spMkLst>
          </pc:spChg>
          <pc:spChg chg="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4" creationId="{BFF82C5F-6E77-BECC-7ADE-35A4E1AB51A7}"/>
            </ac:spMkLst>
          </pc:spChg>
          <pc:spChg chg="mod">
            <ac:chgData name="Chuck Tomasi" userId="79514c44-a18e-4aaa-84b1-18f74099d6b1" providerId="ADAL" clId="{083A307A-D291-B540-A7C7-5367A19BD4E1}" dt="2023-02-02T02:06:41.423" v="1247" actId="14100"/>
            <ac:spMkLst>
              <pc:docMk/>
              <pc:sldMasterMk cId="2317532505" sldId="2147483672"/>
              <pc:sldLayoutMk cId="1868233498" sldId="2147483688"/>
              <ac:spMk id="15" creationId="{B887D142-1913-4AF5-FE7C-F7D25A54E51A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6" creationId="{A9CD5B63-7C4E-A49C-FBE6-ACBA5138079D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7" creationId="{730BE9BB-096E-4C40-F381-672C5E0759C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19" creationId="{7F8E68D4-6952-B18E-FC26-FA4CFCFAA247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0" creationId="{9A157A80-7E6E-2CF7-8106-934B6BEED2F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1" creationId="{78CF9B9B-1C5E-94BF-133E-66B0E85A151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2" creationId="{5FD406FB-EE1C-AD75-7FDA-4BFCB9EE9CC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3" creationId="{CD92EF3A-ADC7-C648-E3E9-55D3AEA1C305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4" creationId="{BDB1FE0C-B690-D565-3AED-EE27422EE2D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5" creationId="{8B05F291-D4C8-3FC6-C8CF-FA5EA94E0893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6" creationId="{0E7A4903-ACC9-5BE3-A935-520A31B1E772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7" creationId="{C73A4441-1290-DA30-45AD-23ABD3881449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8" creationId="{8ECD5BD0-8B26-74DB-03E9-87A542CAE626}"/>
            </ac:spMkLst>
          </pc:spChg>
          <pc:spChg chg="add del mod">
            <ac:chgData name="Chuck Tomasi" userId="79514c44-a18e-4aaa-84b1-18f74099d6b1" providerId="ADAL" clId="{083A307A-D291-B540-A7C7-5367A19BD4E1}" dt="2023-02-03T20:23:48.509" v="9654" actId="21"/>
            <ac:spMkLst>
              <pc:docMk/>
              <pc:sldMasterMk cId="2317532505" sldId="2147483672"/>
              <pc:sldLayoutMk cId="1868233498" sldId="2147483688"/>
              <ac:spMk id="29" creationId="{0DA291FC-15C8-9D7A-9D72-905B14C6BBD8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0" creationId="{90699A63-0A0E-6B02-A363-106E977316C6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1" creationId="{BE3B2079-54DF-DD0B-86BA-BA0772D3C1E4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2" creationId="{A506249C-3C99-550E-6750-61BE2065336D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3" creationId="{D6A278E6-3887-7247-7C68-5E5171995F0F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4" creationId="{82F87261-847B-3386-5850-E671025D4D1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5" creationId="{29E5C07A-C82A-3DAA-C6CB-3A9D754B3A85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6" creationId="{12AC906B-ABB6-46E1-F940-F43CE4E876E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7" creationId="{2109BD98-3BFA-FE13-0B67-9E5B9F99879E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8" creationId="{91EFD75E-4042-1ABD-70CA-6AFE584F676B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39" creationId="{813D07B2-CF11-A92A-3BF6-14A9A3000AFC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0" creationId="{04BDFFCD-1EBF-6CC0-70B9-0620C4CC7677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1" creationId="{47A0B24A-9980-F277-D32D-706D7A2AB401}"/>
            </ac:spMkLst>
          </pc:spChg>
          <pc:spChg chg="add mod">
            <ac:chgData name="Chuck Tomasi" userId="79514c44-a18e-4aaa-84b1-18f74099d6b1" providerId="ADAL" clId="{083A307A-D291-B540-A7C7-5367A19BD4E1}" dt="2023-02-03T20:23:56.074" v="9656"/>
            <ac:spMkLst>
              <pc:docMk/>
              <pc:sldMasterMk cId="2317532505" sldId="2147483672"/>
              <pc:sldLayoutMk cId="1868233498" sldId="2147483688"/>
              <ac:spMk id="42" creationId="{8AF40D9F-C58B-2CF1-4CE5-2840CB94126B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2T02:39:23.482" v="2477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2T02:39:22.924" v="2476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2T02:18:43.432" v="1899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2T02:18:51.067" v="1900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18:57.817" v="1901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19:02.967" v="1902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19:08.199" v="1903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19:19.800" v="190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19:26" v="1905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19:33.234" v="1906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19:51.101" v="1907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19:57.603" v="1908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20:06.671" v="1909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20:12.752" v="1910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20:21.202" v="1911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20:31.553" v="1912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20:40.988" v="1913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20:47.021" v="191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20:53.903" v="1915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21:02.054" v="1916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21:09.439" v="1917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21:16.004" v="1918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21:24.655" v="1919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21:31.357" v="1920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21:37.106" v="1921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21:43.724" v="1922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21:51.841" v="1923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2T02:21:57.858" v="192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22:06.458" v="1925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22:17.360" v="1926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22:23.677" v="1927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22:27.142" v="1928" actId="3626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22:31.244" v="1929" actId="3626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22:34.961" v="1930" actId="3626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20:23:54.678" v="9655" actId="478"/>
            <ac:spMkLst>
              <pc:docMk/>
              <pc:sldMasterMk cId="2317532505" sldId="2147483672"/>
              <pc:sldLayoutMk cId="1868233498" sldId="2147483688"/>
              <ac:spMk id="106" creationId="{7599C612-8AAF-5B47-2222-B46A9AD9148E}"/>
            </ac:spMkLst>
          </pc:spChg>
          <pc:graphicFrameChg chg="add del mod">
            <ac:chgData name="Chuck Tomasi" userId="79514c44-a18e-4aaa-84b1-18f74099d6b1" providerId="ADAL" clId="{083A307A-D291-B540-A7C7-5367A19BD4E1}" dt="2023-02-03T14:07:59.720" v="8966"/>
            <ac:graphicFrameMkLst>
              <pc:docMk/>
              <pc:sldMasterMk cId="2317532505" sldId="2147483672"/>
              <pc:sldLayoutMk cId="1868233498" sldId="2147483688"/>
              <ac:graphicFrameMk id="16" creationId="{E67E762E-B08D-4849-F742-799AC9454794}"/>
            </ac:graphicFrameMkLst>
          </pc:graphicFrameChg>
          <pc:graphicFrameChg chg="add del mod">
            <ac:chgData name="Chuck Tomasi" userId="79514c44-a18e-4aaa-84b1-18f74099d6b1" providerId="ADAL" clId="{083A307A-D291-B540-A7C7-5367A19BD4E1}" dt="2023-02-03T14:08:39.918" v="8971"/>
            <ac:graphicFrameMkLst>
              <pc:docMk/>
              <pc:sldMasterMk cId="2317532505" sldId="2147483672"/>
              <pc:sldLayoutMk cId="1868233498" sldId="2147483688"/>
              <ac:graphicFrameMk id="17" creationId="{773FFF53-DD94-A30A-8EA6-4DFADC887B3F}"/>
            </ac:graphicFrameMkLst>
          </pc:graphicFrameChg>
          <pc:graphicFrameChg chg="add mod">
            <ac:chgData name="Chuck Tomasi" userId="79514c44-a18e-4aaa-84b1-18f74099d6b1" providerId="ADAL" clId="{083A307A-D291-B540-A7C7-5367A19BD4E1}" dt="2023-02-03T14:09:29.953" v="8974"/>
            <ac:graphicFrameMkLst>
              <pc:docMk/>
              <pc:sldMasterMk cId="2317532505" sldId="2147483672"/>
              <pc:sldLayoutMk cId="1868233498" sldId="2147483688"/>
              <ac:graphicFrameMk id="18" creationId="{46D120DF-9099-220A-1D9A-51D2DDBD2AF9}"/>
            </ac:graphicFrameMkLst>
          </pc:graphicFrameChg>
          <pc:graphicFrameChg chg="del">
            <ac:chgData name="Chuck Tomasi" userId="79514c44-a18e-4aaa-84b1-18f74099d6b1" providerId="ADAL" clId="{083A307A-D291-B540-A7C7-5367A19BD4E1}" dt="2023-02-03T14:07:52.768" v="8964" actId="478"/>
            <ac:graphicFrameMkLst>
              <pc:docMk/>
              <pc:sldMasterMk cId="2317532505" sldId="2147483672"/>
              <pc:sldLayoutMk cId="1868233498" sldId="2147483688"/>
              <ac:graphicFrameMk id="153" creationId="{E3701B5F-9F05-B99B-2C27-FE7A58DD6F8B}"/>
            </ac:graphicFrameMkLst>
          </pc:graphicFrameChg>
          <pc:picChg chg="add del mod">
            <ac:chgData name="Chuck Tomasi" userId="79514c44-a18e-4aaa-84b1-18f74099d6b1" providerId="ADAL" clId="{083A307A-D291-B540-A7C7-5367A19BD4E1}" dt="2023-02-02T02:07:33.383" v="1270"/>
            <ac:picMkLst>
              <pc:docMk/>
              <pc:sldMasterMk cId="2317532505" sldId="2147483672"/>
              <pc:sldLayoutMk cId="1868233498" sldId="2147483688"/>
              <ac:picMk id="14" creationId="{F0B89D48-757C-F433-BDB6-027B6C3EC04A}"/>
            </ac:picMkLst>
          </pc:picChg>
        </pc:sldLayoutChg>
        <pc:sldLayoutChg chg="addSp delSp modSp add mod modTransition">
          <pc:chgData name="Chuck Tomasi" userId="79514c44-a18e-4aaa-84b1-18f74099d6b1" providerId="ADAL" clId="{083A307A-D291-B540-A7C7-5367A19BD4E1}" dt="2023-02-03T14:02:41.175" v="8883"/>
          <pc:sldLayoutMkLst>
            <pc:docMk/>
            <pc:sldMasterMk cId="2317532505" sldId="2147483672"/>
            <pc:sldLayoutMk cId="721314834" sldId="2147483689"/>
          </pc:sldLayoutMkLst>
          <pc:spChg chg="mod">
            <ac:chgData name="Chuck Tomasi" userId="79514c44-a18e-4aaa-84b1-18f74099d6b1" providerId="ADAL" clId="{083A307A-D291-B540-A7C7-5367A19BD4E1}" dt="2023-02-02T02:58:56.107" v="3347" actId="207"/>
            <ac:spMkLst>
              <pc:docMk/>
              <pc:sldMasterMk cId="2317532505" sldId="2147483672"/>
              <pc:sldLayoutMk cId="721314834" sldId="2147483689"/>
              <ac:spMk id="4" creationId="{4CBF3DDD-8342-1FD0-79DE-B12DFDF8CF74}"/>
            </ac:spMkLst>
          </pc:spChg>
          <pc:spChg chg="add mod">
            <ac:chgData name="Chuck Tomasi" userId="79514c44-a18e-4aaa-84b1-18f74099d6b1" providerId="ADAL" clId="{083A307A-D291-B540-A7C7-5367A19BD4E1}" dt="2023-02-03T14:02:41.175" v="8883"/>
            <ac:spMkLst>
              <pc:docMk/>
              <pc:sldMasterMk cId="2317532505" sldId="2147483672"/>
              <pc:sldLayoutMk cId="721314834" sldId="2147483689"/>
              <ac:spMk id="14" creationId="{8D91FC3B-64DB-D5B0-7C9C-E0D5FAAF30F5}"/>
            </ac:spMkLst>
          </pc:spChg>
          <pc:spChg chg="mod">
            <ac:chgData name="Chuck Tomasi" userId="79514c44-a18e-4aaa-84b1-18f74099d6b1" providerId="ADAL" clId="{083A307A-D291-B540-A7C7-5367A19BD4E1}" dt="2023-02-02T02:59:00.470" v="3348" actId="20577"/>
            <ac:spMkLst>
              <pc:docMk/>
              <pc:sldMasterMk cId="2317532505" sldId="2147483672"/>
              <pc:sldLayoutMk cId="721314834" sldId="2147483689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2T02:59:03.296" v="3349" actId="20577"/>
            <ac:spMkLst>
              <pc:docMk/>
              <pc:sldMasterMk cId="2317532505" sldId="2147483672"/>
              <pc:sldLayoutMk cId="721314834" sldId="2147483689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2T02:59:05.438" v="3350" actId="20577"/>
            <ac:spMkLst>
              <pc:docMk/>
              <pc:sldMasterMk cId="2317532505" sldId="2147483672"/>
              <pc:sldLayoutMk cId="721314834" sldId="2147483689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2T02:59:06.653" v="3351" actId="20577"/>
            <ac:spMkLst>
              <pc:docMk/>
              <pc:sldMasterMk cId="2317532505" sldId="2147483672"/>
              <pc:sldLayoutMk cId="721314834" sldId="2147483689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2T02:59:08.477" v="3352" actId="20577"/>
            <ac:spMkLst>
              <pc:docMk/>
              <pc:sldMasterMk cId="2317532505" sldId="2147483672"/>
              <pc:sldLayoutMk cId="721314834" sldId="2147483689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2T02:59:09.688" v="3353" actId="20577"/>
            <ac:spMkLst>
              <pc:docMk/>
              <pc:sldMasterMk cId="2317532505" sldId="2147483672"/>
              <pc:sldLayoutMk cId="721314834" sldId="2147483689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2T02:59:10.894" v="3354" actId="20577"/>
            <ac:spMkLst>
              <pc:docMk/>
              <pc:sldMasterMk cId="2317532505" sldId="2147483672"/>
              <pc:sldLayoutMk cId="721314834" sldId="2147483689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2T02:59:12.806" v="3355" actId="20577"/>
            <ac:spMkLst>
              <pc:docMk/>
              <pc:sldMasterMk cId="2317532505" sldId="2147483672"/>
              <pc:sldLayoutMk cId="721314834" sldId="2147483689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2T02:59:13.966" v="3356" actId="20577"/>
            <ac:spMkLst>
              <pc:docMk/>
              <pc:sldMasterMk cId="2317532505" sldId="2147483672"/>
              <pc:sldLayoutMk cId="721314834" sldId="2147483689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2T02:59:15.171" v="3357" actId="20577"/>
            <ac:spMkLst>
              <pc:docMk/>
              <pc:sldMasterMk cId="2317532505" sldId="2147483672"/>
              <pc:sldLayoutMk cId="721314834" sldId="2147483689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2T02:59:16.920" v="3358" actId="20577"/>
            <ac:spMkLst>
              <pc:docMk/>
              <pc:sldMasterMk cId="2317532505" sldId="2147483672"/>
              <pc:sldLayoutMk cId="721314834" sldId="2147483689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2T02:59:18.206" v="3359" actId="20577"/>
            <ac:spMkLst>
              <pc:docMk/>
              <pc:sldMasterMk cId="2317532505" sldId="2147483672"/>
              <pc:sldLayoutMk cId="721314834" sldId="2147483689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2T02:59:19.823" v="3360" actId="20577"/>
            <ac:spMkLst>
              <pc:docMk/>
              <pc:sldMasterMk cId="2317532505" sldId="2147483672"/>
              <pc:sldLayoutMk cId="721314834" sldId="2147483689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2T02:59:21.180" v="3361" actId="20577"/>
            <ac:spMkLst>
              <pc:docMk/>
              <pc:sldMasterMk cId="2317532505" sldId="2147483672"/>
              <pc:sldLayoutMk cId="721314834" sldId="2147483689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2T02:59:22.764" v="3362" actId="20577"/>
            <ac:spMkLst>
              <pc:docMk/>
              <pc:sldMasterMk cId="2317532505" sldId="2147483672"/>
              <pc:sldLayoutMk cId="721314834" sldId="2147483689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2T02:59:23.848" v="3363" actId="20577"/>
            <ac:spMkLst>
              <pc:docMk/>
              <pc:sldMasterMk cId="2317532505" sldId="2147483672"/>
              <pc:sldLayoutMk cId="721314834" sldId="2147483689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2T02:59:25.058" v="3364" actId="20577"/>
            <ac:spMkLst>
              <pc:docMk/>
              <pc:sldMasterMk cId="2317532505" sldId="2147483672"/>
              <pc:sldLayoutMk cId="721314834" sldId="2147483689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2T02:59:26.737" v="3365" actId="20577"/>
            <ac:spMkLst>
              <pc:docMk/>
              <pc:sldMasterMk cId="2317532505" sldId="2147483672"/>
              <pc:sldLayoutMk cId="721314834" sldId="2147483689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2T02:59:29.160" v="3367" actId="20577"/>
            <ac:spMkLst>
              <pc:docMk/>
              <pc:sldMasterMk cId="2317532505" sldId="2147483672"/>
              <pc:sldLayoutMk cId="721314834" sldId="2147483689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2T02:59:31.071" v="3368" actId="20577"/>
            <ac:spMkLst>
              <pc:docMk/>
              <pc:sldMasterMk cId="2317532505" sldId="2147483672"/>
              <pc:sldLayoutMk cId="721314834" sldId="2147483689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2T02:59:32.356" v="3369" actId="20577"/>
            <ac:spMkLst>
              <pc:docMk/>
              <pc:sldMasterMk cId="2317532505" sldId="2147483672"/>
              <pc:sldLayoutMk cId="721314834" sldId="2147483689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2T02:59:33.457" v="3370" actId="20577"/>
            <ac:spMkLst>
              <pc:docMk/>
              <pc:sldMasterMk cId="2317532505" sldId="2147483672"/>
              <pc:sldLayoutMk cId="721314834" sldId="2147483689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2T02:59:35.026" v="3371" actId="20577"/>
            <ac:spMkLst>
              <pc:docMk/>
              <pc:sldMasterMk cId="2317532505" sldId="2147483672"/>
              <pc:sldLayoutMk cId="721314834" sldId="2147483689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2T02:59:36.048" v="3372" actId="20577"/>
            <ac:spMkLst>
              <pc:docMk/>
              <pc:sldMasterMk cId="2317532505" sldId="2147483672"/>
              <pc:sldLayoutMk cId="721314834" sldId="2147483689"/>
              <ac:spMk id="95" creationId="{76D2E330-99E2-01B8-3283-2E8DCC425B40}"/>
            </ac:spMkLst>
          </pc:spChg>
          <pc:spChg chg="add del mod">
            <ac:chgData name="Chuck Tomasi" userId="79514c44-a18e-4aaa-84b1-18f74099d6b1" providerId="ADAL" clId="{083A307A-D291-B540-A7C7-5367A19BD4E1}" dt="2023-02-02T02:59:43.851" v="3375" actId="20577"/>
            <ac:spMkLst>
              <pc:docMk/>
              <pc:sldMasterMk cId="2317532505" sldId="2147483672"/>
              <pc:sldLayoutMk cId="721314834" sldId="2147483689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2T02:59:45.425" v="3376" actId="20577"/>
            <ac:spMkLst>
              <pc:docMk/>
              <pc:sldMasterMk cId="2317532505" sldId="2147483672"/>
              <pc:sldLayoutMk cId="721314834" sldId="2147483689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2T02:59:46.955" v="3377" actId="20577"/>
            <ac:spMkLst>
              <pc:docMk/>
              <pc:sldMasterMk cId="2317532505" sldId="2147483672"/>
              <pc:sldLayoutMk cId="721314834" sldId="2147483689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2T02:59:48.210" v="3378" actId="20577"/>
            <ac:spMkLst>
              <pc:docMk/>
              <pc:sldMasterMk cId="2317532505" sldId="2147483672"/>
              <pc:sldLayoutMk cId="721314834" sldId="2147483689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2T02:59:49.490" v="3379" actId="20577"/>
            <ac:spMkLst>
              <pc:docMk/>
              <pc:sldMasterMk cId="2317532505" sldId="2147483672"/>
              <pc:sldLayoutMk cId="721314834" sldId="2147483689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2T02:59:50.594" v="3380" actId="20577"/>
            <ac:spMkLst>
              <pc:docMk/>
              <pc:sldMasterMk cId="2317532505" sldId="2147483672"/>
              <pc:sldLayoutMk cId="721314834" sldId="2147483689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2T02:59:51.973" v="3381" actId="20577"/>
            <ac:spMkLst>
              <pc:docMk/>
              <pc:sldMasterMk cId="2317532505" sldId="2147483672"/>
              <pc:sldLayoutMk cId="721314834" sldId="2147483689"/>
              <ac:spMk id="102" creationId="{0378AD10-0523-F032-12EF-F9A532AA89E7}"/>
            </ac:spMkLst>
          </pc:s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37.421" v="9592" actId="14100"/>
          <pc:sldLayoutMkLst>
            <pc:docMk/>
            <pc:sldMasterMk cId="2317532505" sldId="2147483672"/>
            <pc:sldLayoutMk cId="3561885276" sldId="2147483690"/>
          </pc:sldLayoutMkLst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4" creationId="{4CBF3DDD-8342-1FD0-79DE-B12DFDF8CF74}"/>
            </ac:spMkLst>
          </pc:spChg>
          <pc:spChg chg="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add del mod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6" creationId="{C207BF65-9AFF-DCB3-988B-7ED628163D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8" creationId="{7086D1F4-3BEF-CA57-87B4-C1E6A31E0355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19" creationId="{3489C14A-45F6-749B-90D2-FEA886B7F2C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0" creationId="{CF2437EF-0698-E2A9-6077-69D084E4BCC5}"/>
            </ac:spMkLst>
          </pc:spChg>
          <pc:spChg chg="add mod">
            <ac:chgData name="Chuck Tomasi" userId="79514c44-a18e-4aaa-84b1-18f74099d6b1" providerId="ADAL" clId="{083A307A-D291-B540-A7C7-5367A19BD4E1}" dt="2023-02-03T17:35:37.421" v="9592" actId="14100"/>
            <ac:spMkLst>
              <pc:docMk/>
              <pc:sldMasterMk cId="2317532505" sldId="2147483672"/>
              <pc:sldLayoutMk cId="3561885276" sldId="2147483690"/>
              <ac:spMk id="21" creationId="{EEBCA3B6-9EB6-0D2C-7D88-F1DEC5DAFB3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2" creationId="{3E19807A-1236-E0AF-F7D0-06648FA79FA9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3" creationId="{E8CA8D95-0A77-B65E-AEE3-C0BCF4A9F372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4" creationId="{2FF61E90-BAC4-750C-3F56-A00B7707E677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5" creationId="{B407D8BB-EFAB-A2CC-F3D4-25204BCC1CF3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6" creationId="{A666D380-1FA7-0978-44D5-17DC7C41632D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7" creationId="{88540530-9CD1-3443-BDD1-7D512DCAF58F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8" creationId="{6CF80287-13BF-21FC-F85F-D9268D360938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29" creationId="{6D47C443-29BB-FADE-EE7B-0E315468225C}"/>
            </ac:spMkLst>
          </pc:spChg>
          <pc:spChg chg="add mod">
            <ac:chgData name="Chuck Tomasi" userId="79514c44-a18e-4aaa-84b1-18f74099d6b1" providerId="ADAL" clId="{083A307A-D291-B540-A7C7-5367A19BD4E1}" dt="2023-02-03T17:31:06.363" v="9552"/>
            <ac:spMkLst>
              <pc:docMk/>
              <pc:sldMasterMk cId="2317532505" sldId="2147483672"/>
              <pc:sldLayoutMk cId="3561885276" sldId="2147483690"/>
              <ac:spMk id="30" creationId="{3663F227-1C75-D42B-FF1F-735057D34F7A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2:59.823" v="8985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05.552" v="9551" actId="478"/>
            <ac:spMkLst>
              <pc:docMk/>
              <pc:sldMasterMk cId="2317532505" sldId="2147483672"/>
              <pc:sldLayoutMk cId="3561885276" sldId="2147483690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2:59.823" v="8985" actId="164"/>
            <ac:grpSpMkLst>
              <pc:docMk/>
              <pc:sldMasterMk cId="2317532505" sldId="2147483672"/>
              <pc:sldLayoutMk cId="3561885276" sldId="2147483690"/>
              <ac:grpSpMk id="17" creationId="{5BB3F11B-E8C4-92EB-58DC-3C052564BB07}"/>
            </ac:grpSpMkLst>
          </pc:grpChg>
        </pc:sldLayoutChg>
        <pc:sldLayoutChg chg="addSp delSp modSp add mod ord modTransition">
          <pc:chgData name="Chuck Tomasi" userId="79514c44-a18e-4aaa-84b1-18f74099d6b1" providerId="ADAL" clId="{083A307A-D291-B540-A7C7-5367A19BD4E1}" dt="2023-02-03T17:35:13.453" v="9590" actId="14100"/>
          <pc:sldLayoutMkLst>
            <pc:docMk/>
            <pc:sldMasterMk cId="2317532505" sldId="2147483672"/>
            <pc:sldLayoutMk cId="2765756988" sldId="2147483691"/>
          </pc:sldLayoutMkLst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" creationId="{6CF675D3-5F94-C7FD-089A-0282E5B647BA}"/>
            </ac:spMkLst>
          </pc:spChg>
          <pc:spChg chg="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4" creationId="{6E10A80D-6686-DB92-50E7-C916A109B586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7" creationId="{F4D1C33F-E48D-C734-F72D-3A66A73F67DB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8" creationId="{5911BE24-DBDD-4BC5-B697-C2622F5113C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19" creationId="{20B529E4-D6A9-786B-FF97-B93078C82568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0" creationId="{5922D0E9-E6C6-83EA-9D43-D6158D29E15C}"/>
            </ac:spMkLst>
          </pc:spChg>
          <pc:spChg chg="add mod">
            <ac:chgData name="Chuck Tomasi" userId="79514c44-a18e-4aaa-84b1-18f74099d6b1" providerId="ADAL" clId="{083A307A-D291-B540-A7C7-5367A19BD4E1}" dt="2023-02-03T17:35:13.453" v="9590" actId="14100"/>
            <ac:spMkLst>
              <pc:docMk/>
              <pc:sldMasterMk cId="2317532505" sldId="2147483672"/>
              <pc:sldLayoutMk cId="2765756988" sldId="2147483691"/>
              <ac:spMk id="21" creationId="{BE431F50-380E-EBFE-43F7-00A1284E8A23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2" creationId="{190DEAB1-B56B-7538-4EFD-540FAE36629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3" creationId="{02071BAB-88A7-63E6-1A8D-B05C5442A48E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4" creationId="{A25BAC6B-3FB0-6F9F-91DC-C8E4B451F98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5" creationId="{4EDA45C3-A8C2-B998-6C2B-9231CB6DA33D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6" creationId="{84814D1E-BA1E-9D61-090F-9024D26F060F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7" creationId="{1650EE13-629B-AA73-61B0-47DD2CC8B60C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8" creationId="{6F5C1E3C-7154-588C-906D-D4CF412EF3D7}"/>
            </ac:spMkLst>
          </pc:spChg>
          <pc:spChg chg="add mod">
            <ac:chgData name="Chuck Tomasi" userId="79514c44-a18e-4aaa-84b1-18f74099d6b1" providerId="ADAL" clId="{083A307A-D291-B540-A7C7-5367A19BD4E1}" dt="2023-02-03T17:31:21.767" v="9555"/>
            <ac:spMkLst>
              <pc:docMk/>
              <pc:sldMasterMk cId="2317532505" sldId="2147483672"/>
              <pc:sldLayoutMk cId="2765756988" sldId="2147483691"/>
              <ac:spMk id="29" creationId="{5ADC171D-8508-5A54-6C42-C260313477E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3:34.358" v="8988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21.004" v="9554" actId="478"/>
            <ac:spMkLst>
              <pc:docMk/>
              <pc:sldMasterMk cId="2317532505" sldId="2147483672"/>
              <pc:sldLayoutMk cId="2765756988" sldId="2147483691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3:34.358" v="8988" actId="164"/>
            <ac:grpSpMkLst>
              <pc:docMk/>
              <pc:sldMasterMk cId="2317532505" sldId="2147483672"/>
              <pc:sldLayoutMk cId="2765756988" sldId="2147483691"/>
              <ac:grpSpMk id="16" creationId="{8CE17772-DDF4-445B-733F-628472892AB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241" v="3467" actId="2696"/>
          <pc:sldLayoutMkLst>
            <pc:docMk/>
            <pc:sldMasterMk cId="2317532505" sldId="2147483672"/>
            <pc:sldLayoutMk cId="3819771358" sldId="2147483691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61" v="3474" actId="2696"/>
          <pc:sldLayoutMkLst>
            <pc:docMk/>
            <pc:sldMasterMk cId="2317532505" sldId="2147483672"/>
            <pc:sldLayoutMk cId="179331122" sldId="2147483692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5:27.739" v="9591" actId="14100"/>
          <pc:sldLayoutMkLst>
            <pc:docMk/>
            <pc:sldMasterMk cId="2317532505" sldId="2147483672"/>
            <pc:sldLayoutMk cId="3115124350" sldId="2147483692"/>
          </pc:sldLayoutMkLst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4" creationId="{0E3E19B0-CB0B-5A56-7A00-DDC313A7669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7" creationId="{FB0E7333-B517-32D5-995C-AEBBE16CA0AE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8" creationId="{FA1C6755-AC0C-A8F3-1CD2-A017054213D4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19" creationId="{F785CE28-4760-E43C-A23C-F2FB723E2351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0" creationId="{D153D046-D2AF-D3C0-0AF0-D995193AC422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1" creationId="{3AE2F322-F830-EBC0-AEC1-98A1A6EBA3A7}"/>
            </ac:spMkLst>
          </pc:spChg>
          <pc:spChg chg="add mod">
            <ac:chgData name="Chuck Tomasi" userId="79514c44-a18e-4aaa-84b1-18f74099d6b1" providerId="ADAL" clId="{083A307A-D291-B540-A7C7-5367A19BD4E1}" dt="2023-02-03T17:35:27.739" v="9591" actId="14100"/>
            <ac:spMkLst>
              <pc:docMk/>
              <pc:sldMasterMk cId="2317532505" sldId="2147483672"/>
              <pc:sldLayoutMk cId="3115124350" sldId="2147483692"/>
              <ac:spMk id="22" creationId="{1C4E2DCD-F4E2-89DB-3F91-2639273B5A9F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3" creationId="{E309E29C-77A1-5F26-954B-7A510962F57C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4" creationId="{2A9CEDFD-AB8C-8A95-6BB8-0C371EE21C0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5" creationId="{26581F8C-F4A5-6F60-FDFC-958F9C5FEDCB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6" creationId="{2D2006BA-353A-F947-5BF3-8E94AE1D569D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7" creationId="{C0783C50-94D6-C63F-8341-ABAFDE6FA736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8" creationId="{2A1E753C-B23D-C35E-8DB2-00447F1C86EA}"/>
            </ac:spMkLst>
          </pc:spChg>
          <pc:spChg chg="add mod">
            <ac:chgData name="Chuck Tomasi" userId="79514c44-a18e-4aaa-84b1-18f74099d6b1" providerId="ADAL" clId="{083A307A-D291-B540-A7C7-5367A19BD4E1}" dt="2023-02-03T17:31:38.730" v="9558"/>
            <ac:spMkLst>
              <pc:docMk/>
              <pc:sldMasterMk cId="2317532505" sldId="2147483672"/>
              <pc:sldLayoutMk cId="3115124350" sldId="2147483692"/>
              <ac:spMk id="29" creationId="{95B53127-23D3-0B40-0A0F-254820ACF1E2}"/>
            </ac:spMkLst>
          </pc:spChg>
          <pc:spChg chg="del mod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13.454" v="8991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37.956" v="9557" actId="478"/>
            <ac:spMkLst>
              <pc:docMk/>
              <pc:sldMasterMk cId="2317532505" sldId="2147483672"/>
              <pc:sldLayoutMk cId="3115124350" sldId="2147483692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13.454" v="8991" actId="164"/>
            <ac:grpSpMkLst>
              <pc:docMk/>
              <pc:sldMasterMk cId="2317532505" sldId="2147483672"/>
              <pc:sldLayoutMk cId="3115124350" sldId="2147483692"/>
              <ac:grpSpMk id="16" creationId="{784F6468-940B-D978-BEE6-C2390ABEB73D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22" v="3470" actId="2696"/>
          <pc:sldLayoutMkLst>
            <pc:docMk/>
            <pc:sldMasterMk cId="2317532505" sldId="2147483672"/>
            <pc:sldLayoutMk cId="399434552" sldId="2147483693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28.350" v="9583" actId="14100"/>
          <pc:sldLayoutMkLst>
            <pc:docMk/>
            <pc:sldMasterMk cId="2317532505" sldId="2147483672"/>
            <pc:sldLayoutMk cId="2576591510" sldId="2147483693"/>
          </pc:sldLayoutMkLst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add 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7" creationId="{85309C2F-3ED6-BF34-8E91-5FBAAE3E6E2C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19" creationId="{0A728EC5-E897-7D0F-08CF-16107CBFC191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0" creationId="{E5BCE0FE-93AA-640C-4E7B-00794572708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1" creationId="{0DE364BF-9C83-0093-23B5-1BF1C4A20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2" creationId="{473953B3-94AB-A67C-0B03-BA948A39433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3" creationId="{97338F9B-ECFC-DD81-53B2-BEDEDE96AE43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4" creationId="{63A0084D-794A-622E-2E71-D2CED5749CEE}"/>
            </ac:spMkLst>
          </pc:spChg>
          <pc:spChg chg="add mod">
            <ac:chgData name="Chuck Tomasi" userId="79514c44-a18e-4aaa-84b1-18f74099d6b1" providerId="ADAL" clId="{083A307A-D291-B540-A7C7-5367A19BD4E1}" dt="2023-02-03T17:34:28.350" v="9583" actId="14100"/>
            <ac:spMkLst>
              <pc:docMk/>
              <pc:sldMasterMk cId="2317532505" sldId="2147483672"/>
              <pc:sldLayoutMk cId="2576591510" sldId="2147483693"/>
              <ac:spMk id="25" creationId="{47B3FBE4-3185-B774-6112-ABB573A81D0D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6" creationId="{9F5E1743-9069-E932-F3F7-87CB2C46564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7" creationId="{96AD76CD-5DDB-6BAC-EB0D-4B70C1B9EBA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8" creationId="{7838765C-A3D3-1F22-AED9-B5B8449022F7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29" creationId="{4E6228A5-942D-BE4E-765B-74A810232B2B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0" creationId="{86FC5D11-F2DA-832E-BF67-F365BCE6EA90}"/>
            </ac:spMkLst>
          </pc:spChg>
          <pc:spChg chg="add mod">
            <ac:chgData name="Chuck Tomasi" userId="79514c44-a18e-4aaa-84b1-18f74099d6b1" providerId="ADAL" clId="{083A307A-D291-B540-A7C7-5367A19BD4E1}" dt="2023-02-03T17:31:48.171" v="9560"/>
            <ac:spMkLst>
              <pc:docMk/>
              <pc:sldMasterMk cId="2317532505" sldId="2147483672"/>
              <pc:sldLayoutMk cId="2576591510" sldId="2147483693"/>
              <ac:spMk id="31" creationId="{12F23B6D-3A97-DCBA-0185-A82990F2D5C5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8" creationId="{EB6EB10B-5DEA-02D9-DAFD-5D43D0401EC5}"/>
            </ac:spMkLst>
          </pc:spChg>
          <pc:spChg chg="del mod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4:49.356" v="8994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1:47.515" v="9559" actId="478"/>
            <ac:spMkLst>
              <pc:docMk/>
              <pc:sldMasterMk cId="2317532505" sldId="2147483672"/>
              <pc:sldLayoutMk cId="2576591510" sldId="2147483693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4:49.356" v="8994" actId="164"/>
            <ac:grpSpMkLst>
              <pc:docMk/>
              <pc:sldMasterMk cId="2317532505" sldId="2147483672"/>
              <pc:sldLayoutMk cId="2576591510" sldId="2147483693"/>
              <ac:grpSpMk id="18" creationId="{9422DDB9-88A1-17DD-0786-66713818BEE7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4:19.550" v="9582" actId="14100"/>
          <pc:sldLayoutMkLst>
            <pc:docMk/>
            <pc:sldMasterMk cId="2317532505" sldId="2147483672"/>
            <pc:sldLayoutMk cId="609928305" sldId="2147483694"/>
          </pc:sldLayoutMkLst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4" creationId="{CC74CE16-29C3-E346-B708-1AF4DE59697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7" creationId="{E91468B7-66B6-4D98-6AA8-B9D7A4B703FF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8" creationId="{477DA1D2-5A1D-A376-1342-4E29755B1EA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19" creationId="{1A69343C-C27A-C851-A522-ED5E5F912B4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0" creationId="{69CD187C-0A69-1420-08B5-16F0067DE6D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1" creationId="{FBEB6526-539D-0C85-A590-14F887282A8A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2" creationId="{9FC0E66E-1E6E-C769-1C46-5876AEFF4C74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3" creationId="{BC25F2DA-7EB8-1484-52A0-334DCFEB9830}"/>
            </ac:spMkLst>
          </pc:spChg>
          <pc:spChg chg="add mod">
            <ac:chgData name="Chuck Tomasi" userId="79514c44-a18e-4aaa-84b1-18f74099d6b1" providerId="ADAL" clId="{083A307A-D291-B540-A7C7-5367A19BD4E1}" dt="2023-02-03T17:34:19.550" v="9582" actId="14100"/>
            <ac:spMkLst>
              <pc:docMk/>
              <pc:sldMasterMk cId="2317532505" sldId="2147483672"/>
              <pc:sldLayoutMk cId="609928305" sldId="2147483694"/>
              <ac:spMk id="24" creationId="{F3AD783F-6EE7-6AB2-5819-CF889E964E23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5" creationId="{AE0C47D5-C4C6-74CE-75C1-3EEA559A17A9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6" creationId="{DBF09DC4-243B-B92B-5CE2-9E4EE243D93D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7" creationId="{ED849A87-A013-6C6B-B577-4BA3A301C155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8" creationId="{99E87CC6-D73F-CA86-63EE-BA00E287F8C8}"/>
            </ac:spMkLst>
          </pc:spChg>
          <pc:spChg chg="add mod">
            <ac:chgData name="Chuck Tomasi" userId="79514c44-a18e-4aaa-84b1-18f74099d6b1" providerId="ADAL" clId="{083A307A-D291-B540-A7C7-5367A19BD4E1}" dt="2023-02-03T17:32:19.201" v="9564"/>
            <ac:spMkLst>
              <pc:docMk/>
              <pc:sldMasterMk cId="2317532505" sldId="2147483672"/>
              <pc:sldLayoutMk cId="609928305" sldId="2147483694"/>
              <ac:spMk id="29" creationId="{D5FF9625-0FF3-DEE0-0442-0401097C0263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59" creationId="{773A1F4F-C8CA-2E91-A41C-F4B66CBEDD16}"/>
            </ac:spMkLst>
          </pc:spChg>
          <pc:spChg chg="del mod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5:39.395" v="8998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18.698" v="9563" actId="478"/>
            <ac:spMkLst>
              <pc:docMk/>
              <pc:sldMasterMk cId="2317532505" sldId="2147483672"/>
              <pc:sldLayoutMk cId="609928305" sldId="2147483694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5:39.395" v="8998" actId="164"/>
            <ac:grpSpMkLst>
              <pc:docMk/>
              <pc:sldMasterMk cId="2317532505" sldId="2147483672"/>
              <pc:sldLayoutMk cId="609928305" sldId="2147483694"/>
              <ac:grpSpMk id="16" creationId="{A8246F88-1AF3-4555-B60D-A9FF8EBB638B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13" v="3469" actId="2696"/>
          <pc:sldLayoutMkLst>
            <pc:docMk/>
            <pc:sldMasterMk cId="2317532505" sldId="2147483672"/>
            <pc:sldLayoutMk cId="3717571980" sldId="2147483694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4:07.716" v="9581" actId="14100"/>
          <pc:sldLayoutMkLst>
            <pc:docMk/>
            <pc:sldMasterMk cId="2317532505" sldId="2147483672"/>
            <pc:sldLayoutMk cId="832540068" sldId="2147483695"/>
          </pc:sldLayoutMkLst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4" creationId="{35DE0689-1E53-DB72-52A9-75BEFC7BB061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7" creationId="{DF9BCF25-01BE-0DBD-73DD-36D281EBB1E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8" creationId="{27304AAC-F3D0-F5D1-36BB-317EE06F8036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19" creationId="{F00D1E28-8B37-EF95-FFF3-190F8B59DAFE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0" creationId="{045D0490-21E2-15EB-E4DF-CF0A06394314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1" creationId="{A688A324-E32D-033F-EB5C-39F92E011C9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2" creationId="{0DD9EC29-9E6D-58FB-61E4-71B72FFD7163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3" creationId="{9CB6C9C5-ABEF-60CA-0358-2FC45F3B4AB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4" creationId="{416479C9-0DB2-A21E-ACAC-F4489E89E041}"/>
            </ac:spMkLst>
          </pc:spChg>
          <pc:spChg chg="add mod">
            <ac:chgData name="Chuck Tomasi" userId="79514c44-a18e-4aaa-84b1-18f74099d6b1" providerId="ADAL" clId="{083A307A-D291-B540-A7C7-5367A19BD4E1}" dt="2023-02-03T17:34:07.716" v="9581" actId="14100"/>
            <ac:spMkLst>
              <pc:docMk/>
              <pc:sldMasterMk cId="2317532505" sldId="2147483672"/>
              <pc:sldLayoutMk cId="832540068" sldId="2147483695"/>
              <ac:spMk id="25" creationId="{740E81F8-C3F2-6387-51FE-E53F017A1C85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6" creationId="{4C7B8F49-C37B-4D73-FADF-7AA5236D1B87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7" creationId="{F88DE58A-51A7-8642-A08E-5F8F5E002C18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8" creationId="{74BBA778-428C-E259-451B-66AAF3A0C85C}"/>
            </ac:spMkLst>
          </pc:spChg>
          <pc:spChg chg="add mod">
            <ac:chgData name="Chuck Tomasi" userId="79514c44-a18e-4aaa-84b1-18f74099d6b1" providerId="ADAL" clId="{083A307A-D291-B540-A7C7-5367A19BD4E1}" dt="2023-02-03T17:32:35.252" v="9567"/>
            <ac:spMkLst>
              <pc:docMk/>
              <pc:sldMasterMk cId="2317532505" sldId="2147483672"/>
              <pc:sldLayoutMk cId="832540068" sldId="2147483695"/>
              <ac:spMk id="29" creationId="{76578143-EFD2-A549-E2AE-675B7D184B4E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13.774" v="9001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spChg chg="del mod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34.769" v="9566" actId="478"/>
            <ac:spMkLst>
              <pc:docMk/>
              <pc:sldMasterMk cId="2317532505" sldId="2147483672"/>
              <pc:sldLayoutMk cId="832540068" sldId="2147483695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13.774" v="9001" actId="164"/>
            <ac:grpSpMkLst>
              <pc:docMk/>
              <pc:sldMasterMk cId="2317532505" sldId="2147483672"/>
              <pc:sldLayoutMk cId="832540068" sldId="2147483695"/>
              <ac:grpSpMk id="16" creationId="{D3B60854-28D2-E1F3-00D3-BCD3A342A867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32" v="3471" actId="2696"/>
          <pc:sldLayoutMkLst>
            <pc:docMk/>
            <pc:sldMasterMk cId="2317532505" sldId="2147483672"/>
            <pc:sldLayoutMk cId="2741516340" sldId="2147483695"/>
          </pc:sldLayoutMkLst>
        </pc:sldLayoutChg>
        <pc:sldLayoutChg chg="add del mod modTransition">
          <pc:chgData name="Chuck Tomasi" userId="79514c44-a18e-4aaa-84b1-18f74099d6b1" providerId="ADAL" clId="{083A307A-D291-B540-A7C7-5367A19BD4E1}" dt="2023-02-02T03:13:15.351" v="3473" actId="2696"/>
          <pc:sldLayoutMkLst>
            <pc:docMk/>
            <pc:sldMasterMk cId="2317532505" sldId="2147483672"/>
            <pc:sldLayoutMk cId="2163759364" sldId="2147483696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53.315" v="9580" actId="14100"/>
          <pc:sldLayoutMkLst>
            <pc:docMk/>
            <pc:sldMasterMk cId="2317532505" sldId="2147483672"/>
            <pc:sldLayoutMk cId="3996452978" sldId="2147483696"/>
          </pc:sldLayoutMkLst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3" creationId="{31348F76-0A6E-E5DF-87BC-D6E57210DAC0}"/>
            </ac:spMkLst>
          </pc:spChg>
          <pc:spChg chg="add 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4" creationId="{57CE7491-C459-2F91-398E-02D3EB2F4448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7" creationId="{67349A12-FAED-A487-1252-CD895AE7819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8" creationId="{9DB3C976-9CB0-C28A-1D3F-560708524CB9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19" creationId="{D5C2EAC5-3E39-09A9-5D4B-0D3276EDC367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0" creationId="{973D7060-42BB-2E15-09D7-57757B3B67BE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1" creationId="{77DCB60A-CA4D-2C39-4F9A-429725443FF4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2" creationId="{EAAFE29C-6468-8950-99AE-9777DFE80E4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3" creationId="{12FA8995-3240-749E-E1BF-0729860E7770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4" creationId="{434F4C7D-3D40-01C5-2026-C913F58D3E9C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5" creationId="{28047B87-8447-B4DD-9F82-5C663653EDB7}"/>
            </ac:spMkLst>
          </pc:spChg>
          <pc:spChg chg="add mod">
            <ac:chgData name="Chuck Tomasi" userId="79514c44-a18e-4aaa-84b1-18f74099d6b1" providerId="ADAL" clId="{083A307A-D291-B540-A7C7-5367A19BD4E1}" dt="2023-02-03T17:33:53.315" v="9580" actId="14100"/>
            <ac:spMkLst>
              <pc:docMk/>
              <pc:sldMasterMk cId="2317532505" sldId="2147483672"/>
              <pc:sldLayoutMk cId="3996452978" sldId="2147483696"/>
              <ac:spMk id="26" creationId="{A2AFBC3E-D8CC-1476-A35A-5AF5AC507633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7" creationId="{E87F0B85-D1E8-B9D8-73C1-7A22356A3AEF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8" creationId="{9195025D-A0BE-CD26-BAB0-A2C1B62DE691}"/>
            </ac:spMkLst>
          </pc:spChg>
          <pc:spChg chg="add mod">
            <ac:chgData name="Chuck Tomasi" userId="79514c44-a18e-4aaa-84b1-18f74099d6b1" providerId="ADAL" clId="{083A307A-D291-B540-A7C7-5367A19BD4E1}" dt="2023-02-03T17:32:46.028" v="9570"/>
            <ac:spMkLst>
              <pc:docMk/>
              <pc:sldMasterMk cId="2317532505" sldId="2147483672"/>
              <pc:sldLayoutMk cId="3996452978" sldId="2147483696"/>
              <ac:spMk id="29" creationId="{6064A4F7-6D06-3D25-8C3A-8EE3B5F45C50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60" creationId="{C727999F-69F6-AD0E-9251-9D563CABA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083A307A-D291-B540-A7C7-5367A19BD4E1}" dt="2023-02-03T14:16:49.059" v="9004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4" creationId="{80068C50-53E0-6F95-FB63-297B8A700AD8}"/>
            </ac:spMkLst>
          </pc:spChg>
          <pc:spChg chg="del mod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2:45.441" v="9569" actId="478"/>
            <ac:spMkLst>
              <pc:docMk/>
              <pc:sldMasterMk cId="2317532505" sldId="2147483672"/>
              <pc:sldLayoutMk cId="3996452978" sldId="2147483696"/>
              <ac:spMk id="106" creationId="{7599C612-8AAF-5B47-2222-B46A9AD9148E}"/>
            </ac:spMkLst>
          </pc:spChg>
          <pc:grpChg chg="add mod">
            <ac:chgData name="Chuck Tomasi" userId="79514c44-a18e-4aaa-84b1-18f74099d6b1" providerId="ADAL" clId="{083A307A-D291-B540-A7C7-5367A19BD4E1}" dt="2023-02-03T14:16:49.059" v="9004" actId="164"/>
            <ac:grpSpMkLst>
              <pc:docMk/>
              <pc:sldMasterMk cId="2317532505" sldId="2147483672"/>
              <pc:sldLayoutMk cId="3996452978" sldId="2147483696"/>
              <ac:grpSpMk id="16" creationId="{D1A3B3E6-8B33-ECBC-675D-6DDD1334CB06}"/>
            </ac:grpSpMkLst>
          </pc:grpChg>
        </pc:sldLayoutChg>
        <pc:sldLayoutChg chg="add del mod modTransition">
          <pc:chgData name="Chuck Tomasi" userId="79514c44-a18e-4aaa-84b1-18f74099d6b1" providerId="ADAL" clId="{083A307A-D291-B540-A7C7-5367A19BD4E1}" dt="2023-02-02T03:13:15.304" v="3468" actId="2696"/>
          <pc:sldLayoutMkLst>
            <pc:docMk/>
            <pc:sldMasterMk cId="2317532505" sldId="2147483672"/>
            <pc:sldLayoutMk cId="2490040338" sldId="2147483697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41.716" v="9579" actId="14100"/>
          <pc:sldLayoutMkLst>
            <pc:docMk/>
            <pc:sldMasterMk cId="2317532505" sldId="2147483672"/>
            <pc:sldLayoutMk cId="4272125660" sldId="2147483697"/>
          </pc:sldLayoutMkLst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" creationId="{22D9BFB1-EAB4-76B9-754F-BEDBC0DAA871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4" creationId="{C02EA973-68EC-9CA8-BA70-7DAD8B59F03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6" creationId="{F5BFDBAD-FD64-9B1E-40C1-6753F46E4771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7" creationId="{BE6515E1-3BE0-1847-D845-721F1D5DE68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8" creationId="{C8F36D2E-D684-C7EB-5AF2-571B92917307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19" creationId="{4D63B8CC-3521-78F2-A2EA-BD6583B583DC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0" creationId="{AF8200E6-1B99-C5DB-A0F8-A1E90755BB0A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1" creationId="{B00782D0-3438-F8E7-6174-B53C343F8552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add mod">
            <ac:chgData name="Chuck Tomasi" userId="79514c44-a18e-4aaa-84b1-18f74099d6b1" providerId="ADAL" clId="{083A307A-D291-B540-A7C7-5367A19BD4E1}" dt="2023-02-03T13:41:36.177" v="8211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add mod">
            <ac:chgData name="Chuck Tomasi" userId="79514c44-a18e-4aaa-84b1-18f74099d6b1" providerId="ADAL" clId="{083A307A-D291-B540-A7C7-5367A19BD4E1}" dt="2023-02-03T13:41:42.742" v="8212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add mod">
            <ac:chgData name="Chuck Tomasi" userId="79514c44-a18e-4aaa-84b1-18f74099d6b1" providerId="ADAL" clId="{083A307A-D291-B540-A7C7-5367A19BD4E1}" dt="2023-02-03T13:41:51.623" v="8213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add mod">
            <ac:chgData name="Chuck Tomasi" userId="79514c44-a18e-4aaa-84b1-18f74099d6b1" providerId="ADAL" clId="{083A307A-D291-B540-A7C7-5367A19BD4E1}" dt="2023-02-03T13:41:58.508" v="821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add mod">
            <ac:chgData name="Chuck Tomasi" userId="79514c44-a18e-4aaa-84b1-18f74099d6b1" providerId="ADAL" clId="{083A307A-D291-B540-A7C7-5367A19BD4E1}" dt="2023-02-03T13:42:07.509" v="8215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add mod">
            <ac:chgData name="Chuck Tomasi" userId="79514c44-a18e-4aaa-84b1-18f74099d6b1" providerId="ADAL" clId="{083A307A-D291-B540-A7C7-5367A19BD4E1}" dt="2023-02-03T13:42:19.042" v="8216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add mod">
            <ac:chgData name="Chuck Tomasi" userId="79514c44-a18e-4aaa-84b1-18f74099d6b1" providerId="ADAL" clId="{083A307A-D291-B540-A7C7-5367A19BD4E1}" dt="2023-02-03T13:42:27.076" v="8217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add mod">
            <ac:chgData name="Chuck Tomasi" userId="79514c44-a18e-4aaa-84b1-18f74099d6b1" providerId="ADAL" clId="{083A307A-D291-B540-A7C7-5367A19BD4E1}" dt="2023-02-03T13:42:37.426" v="8218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add mod">
            <ac:chgData name="Chuck Tomasi" userId="79514c44-a18e-4aaa-84b1-18f74099d6b1" providerId="ADAL" clId="{083A307A-D291-B540-A7C7-5367A19BD4E1}" dt="2023-02-03T13:42:44.959" v="8219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add mod">
            <ac:chgData name="Chuck Tomasi" userId="79514c44-a18e-4aaa-84b1-18f74099d6b1" providerId="ADAL" clId="{083A307A-D291-B540-A7C7-5367A19BD4E1}" dt="2023-02-03T13:42:55.010" v="8220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add mod">
            <ac:chgData name="Chuck Tomasi" userId="79514c44-a18e-4aaa-84b1-18f74099d6b1" providerId="ADAL" clId="{083A307A-D291-B540-A7C7-5367A19BD4E1}" dt="2023-02-03T13:43:06.795" v="8221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add mod">
            <ac:chgData name="Chuck Tomasi" userId="79514c44-a18e-4aaa-84b1-18f74099d6b1" providerId="ADAL" clId="{083A307A-D291-B540-A7C7-5367A19BD4E1}" dt="2023-02-03T13:43:15.161" v="8222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add mod">
            <ac:chgData name="Chuck Tomasi" userId="79514c44-a18e-4aaa-84b1-18f74099d6b1" providerId="ADAL" clId="{083A307A-D291-B540-A7C7-5367A19BD4E1}" dt="2023-02-03T13:43:22.760" v="8223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add mod">
            <ac:chgData name="Chuck Tomasi" userId="79514c44-a18e-4aaa-84b1-18f74099d6b1" providerId="ADAL" clId="{083A307A-D291-B540-A7C7-5367A19BD4E1}" dt="2023-02-03T13:43:30.896" v="822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add mod">
            <ac:chgData name="Chuck Tomasi" userId="79514c44-a18e-4aaa-84b1-18f74099d6b1" providerId="ADAL" clId="{083A307A-D291-B540-A7C7-5367A19BD4E1}" dt="2023-02-03T13:43:39.245" v="8225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add mod">
            <ac:chgData name="Chuck Tomasi" userId="79514c44-a18e-4aaa-84b1-18f74099d6b1" providerId="ADAL" clId="{083A307A-D291-B540-A7C7-5367A19BD4E1}" dt="2023-02-03T13:43:46.546" v="8226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add mod">
            <ac:chgData name="Chuck Tomasi" userId="79514c44-a18e-4aaa-84b1-18f74099d6b1" providerId="ADAL" clId="{083A307A-D291-B540-A7C7-5367A19BD4E1}" dt="2023-02-03T13:43:55.579" v="8227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add mod">
            <ac:chgData name="Chuck Tomasi" userId="79514c44-a18e-4aaa-84b1-18f74099d6b1" providerId="ADAL" clId="{083A307A-D291-B540-A7C7-5367A19BD4E1}" dt="2023-02-03T13:44:03.030" v="8228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add mod">
            <ac:chgData name="Chuck Tomasi" userId="79514c44-a18e-4aaa-84b1-18f74099d6b1" providerId="ADAL" clId="{083A307A-D291-B540-A7C7-5367A19BD4E1}" dt="2023-02-03T13:44:11.730" v="8229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add mod">
            <ac:chgData name="Chuck Tomasi" userId="79514c44-a18e-4aaa-84b1-18f74099d6b1" providerId="ADAL" clId="{083A307A-D291-B540-A7C7-5367A19BD4E1}" dt="2023-02-03T13:44:19.496" v="8230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add mod">
            <ac:chgData name="Chuck Tomasi" userId="79514c44-a18e-4aaa-84b1-18f74099d6b1" providerId="ADAL" clId="{083A307A-D291-B540-A7C7-5367A19BD4E1}" dt="2023-02-03T13:44:26.529" v="8231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add mod">
            <ac:chgData name="Chuck Tomasi" userId="79514c44-a18e-4aaa-84b1-18f74099d6b1" providerId="ADAL" clId="{083A307A-D291-B540-A7C7-5367A19BD4E1}" dt="2023-02-03T13:44:34.897" v="8232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add mod">
            <ac:chgData name="Chuck Tomasi" userId="79514c44-a18e-4aaa-84b1-18f74099d6b1" providerId="ADAL" clId="{083A307A-D291-B540-A7C7-5367A19BD4E1}" dt="2023-02-03T13:44:42.065" v="8233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add mod">
            <ac:chgData name="Chuck Tomasi" userId="79514c44-a18e-4aaa-84b1-18f74099d6b1" providerId="ADAL" clId="{083A307A-D291-B540-A7C7-5367A19BD4E1}" dt="2023-02-03T13:44:49.695" v="823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add mod">
            <ac:chgData name="Chuck Tomasi" userId="79514c44-a18e-4aaa-84b1-18f74099d6b1" providerId="ADAL" clId="{083A307A-D291-B540-A7C7-5367A19BD4E1}" dt="2023-02-03T13:44:59.033" v="8235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add mod">
            <ac:chgData name="Chuck Tomasi" userId="79514c44-a18e-4aaa-84b1-18f74099d6b1" providerId="ADAL" clId="{083A307A-D291-B540-A7C7-5367A19BD4E1}" dt="2023-02-03T13:45:06.899" v="8236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add mod">
            <ac:chgData name="Chuck Tomasi" userId="79514c44-a18e-4aaa-84b1-18f74099d6b1" providerId="ADAL" clId="{083A307A-D291-B540-A7C7-5367A19BD4E1}" dt="2023-02-03T13:45:14.846" v="8237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add mod">
            <ac:chgData name="Chuck Tomasi" userId="79514c44-a18e-4aaa-84b1-18f74099d6b1" providerId="ADAL" clId="{083A307A-D291-B540-A7C7-5367A19BD4E1}" dt="2023-02-03T13:45:23.415" v="8238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add mod">
            <ac:chgData name="Chuck Tomasi" userId="79514c44-a18e-4aaa-84b1-18f74099d6b1" providerId="ADAL" clId="{083A307A-D291-B540-A7C7-5367A19BD4E1}" dt="2023-02-03T13:45:30.332" v="8239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add mod">
            <ac:chgData name="Chuck Tomasi" userId="79514c44-a18e-4aaa-84b1-18f74099d6b1" providerId="ADAL" clId="{083A307A-D291-B540-A7C7-5367A19BD4E1}" dt="2023-02-03T13:45:37.683" v="8240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add mod">
            <ac:chgData name="Chuck Tomasi" userId="79514c44-a18e-4aaa-84b1-18f74099d6b1" providerId="ADAL" clId="{083A307A-D291-B540-A7C7-5367A19BD4E1}" dt="2023-02-02T03:26:34.678" v="3903" actId="3626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add mod">
            <ac:chgData name="Chuck Tomasi" userId="79514c44-a18e-4aaa-84b1-18f74099d6b1" providerId="ADAL" clId="{083A307A-D291-B540-A7C7-5367A19BD4E1}" dt="2023-02-02T03:26:27.358" v="3901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0" creationId="{C727999F-69F6-AD0E-9251-9D563CABA89B}"/>
            </ac:spMkLst>
          </pc:spChg>
          <pc:spChg chg="add 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62" creationId="{0A83C75F-6D6F-FD77-B793-763860FA4D3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2" creationId="{530C0D0A-3582-EF2A-16A3-1AF55359EC4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3" creationId="{5AC7007A-F942-6E10-4D2C-322DFD52A81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3" creationId="{C25BFE35-48CB-6400-E2A4-F4F153474059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4" creationId="{9F0D3AB9-1890-E856-22AA-645B487E74DD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5" creationId="{BC746E96-FE2E-7E74-243B-D1F84364B3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5" creationId="{D8469CA5-630C-2451-D785-D3A6E395A2B6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6" creationId="{12F9D321-85C0-1A5A-AC0B-ACF6EAD68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7" creationId="{000613FC-8536-2CE9-3755-70358C2398E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8" creationId="{3558727E-8ECF-C847-77B3-47D83B726AE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69" creationId="{730CB4A2-412D-C106-62FA-8DA5859B266B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0" creationId="{9BBEB85A-EA9B-7E0B-7D01-151F0EB95E4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1" creationId="{BA5CD53E-A0A9-B1D0-622B-8038BE6F456B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2" creationId="{7EA0FEEF-AE0A-05EE-8CB9-AE5BBA24006F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2" creationId="{7EEE19D6-8D07-9A6D-DCF4-4D9746DD2C8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41.716" v="9579" actId="14100"/>
            <ac:spMkLst>
              <pc:docMk/>
              <pc:sldMasterMk cId="2317532505" sldId="2147483672"/>
              <pc:sldLayoutMk cId="4272125660" sldId="2147483697"/>
              <ac:spMk id="73" creationId="{3D5DBFE9-4BB3-3D5C-64A8-8F9A1F8B5DF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4" creationId="{941DF1CA-B48E-4C8B-7566-713C579CAD8C}"/>
            </ac:spMkLst>
          </pc:spChg>
          <pc:spChg chg="add mod">
            <ac:chgData name="Chuck Tomasi" userId="79514c44-a18e-4aaa-84b1-18f74099d6b1" providerId="ADAL" clId="{083A307A-D291-B540-A7C7-5367A19BD4E1}" dt="2023-02-03T17:32:59.285" v="9573"/>
            <ac:spMkLst>
              <pc:docMk/>
              <pc:sldMasterMk cId="2317532505" sldId="2147483672"/>
              <pc:sldLayoutMk cId="4272125660" sldId="2147483697"/>
              <ac:spMk id="75" creationId="{143F046F-34C9-7C74-3B04-214DA7408D0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5" creationId="{F6ADC88E-7D74-D06A-913C-90B80F8F8AC3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6" creationId="{39057BE4-4A14-C583-1A35-1679B477B8C6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7" creationId="{57449914-5AB7-93D4-9BE9-05F11287C581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8" creationId="{6FB3669F-C823-7567-0D76-923CBBF18A72}"/>
            </ac:spMkLst>
          </pc:spChg>
          <pc:spChg chg="del mod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18.525" v="3894" actId="478"/>
            <ac:spMkLst>
              <pc:docMk/>
              <pc:sldMasterMk cId="2317532505" sldId="2147483672"/>
              <pc:sldLayoutMk cId="4272125660" sldId="2147483697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5" creationId="{2C2ADADF-568B-133A-63E6-EEB3D8FD8262}"/>
            </ac:spMkLst>
          </pc:spChg>
          <pc:spChg chg="del mod">
            <ac:chgData name="Chuck Tomasi" userId="79514c44-a18e-4aaa-84b1-18f74099d6b1" providerId="ADAL" clId="{083A307A-D291-B540-A7C7-5367A19BD4E1}" dt="2023-02-03T17:32:58.650" v="9572" actId="478"/>
            <ac:spMkLst>
              <pc:docMk/>
              <pc:sldMasterMk cId="2317532505" sldId="2147483672"/>
              <pc:sldLayoutMk cId="4272125660" sldId="2147483697"/>
              <ac:spMk id="106" creationId="{7599C612-8AAF-5B47-2222-B46A9AD9148E}"/>
            </ac:spMkLst>
          </pc:spChg>
        </pc:sldLayoutChg>
        <pc:sldLayoutChg chg="add del mod modTransition">
          <pc:chgData name="Chuck Tomasi" userId="79514c44-a18e-4aaa-84b1-18f74099d6b1" providerId="ADAL" clId="{083A307A-D291-B540-A7C7-5367A19BD4E1}" dt="2023-02-02T03:13:15.341" v="3472" actId="2696"/>
          <pc:sldLayoutMkLst>
            <pc:docMk/>
            <pc:sldMasterMk cId="2317532505" sldId="2147483672"/>
            <pc:sldLayoutMk cId="24319327" sldId="2147483698"/>
          </pc:sldLayoutMkLst>
        </pc:sldLayoutChg>
        <pc:sldLayoutChg chg="addSp delSp modSp add mod modTransition">
          <pc:chgData name="Chuck Tomasi" userId="79514c44-a18e-4aaa-84b1-18f74099d6b1" providerId="ADAL" clId="{083A307A-D291-B540-A7C7-5367A19BD4E1}" dt="2023-02-03T17:33:32.681" v="9578" actId="14100"/>
          <pc:sldLayoutMkLst>
            <pc:docMk/>
            <pc:sldMasterMk cId="2317532505" sldId="2147483672"/>
            <pc:sldLayoutMk cId="1463208559" sldId="2147483698"/>
          </pc:sldLayoutMkLst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" creationId="{6CF675D3-5F94-C7FD-089A-0282E5B647BA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" creationId="{22D9BFB1-EAB4-76B9-754F-BEDBC0DAA871}"/>
            </ac:spMkLst>
          </pc:spChg>
          <pc:spChg chg="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3" creationId="{31348F76-0A6E-E5DF-87BC-D6E57210DAC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4" creationId="{FE3EF9C6-8D3A-712E-B966-1C827676548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6" creationId="{3D1C9EEE-B642-F1E7-C0E2-EDA26DBBF1C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7" creationId="{CA41267C-FAC6-ADBF-3377-747EFAC1940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8" creationId="{D16F24A2-3516-5543-BF7C-D781ACB2BD5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9" creationId="{D9D64459-04C7-61BD-FA66-C7CFDD6D1DDD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0" creationId="{EAAAB757-3AA9-A8AF-5C10-F2675B90568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1" creationId="{E511E4C2-31C0-7EE6-7FE7-6FEC459525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6" creationId="{2E1AA027-C7FF-D1EA-A01E-1B3E6ED756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0" creationId="{C727999F-69F6-AD0E-9251-9D563CABA89B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2" creationId="{530C0D0A-3582-EF2A-16A3-1AF55359EC4F}"/>
            </ac:spMkLst>
          </pc:spChg>
          <pc:spChg chg="add del mod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62" creationId="{D2FBDCB2-3C78-7280-AB7A-77AB70A5E62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3" creationId="{5AC7007A-F942-6E10-4D2C-322DFD52A81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4" creationId="{1A46259F-0CF5-AAC4-61B9-3BB25C56746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5" creationId="{D8469CA5-630C-2451-D785-D3A6E395A2B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6" creationId="{79E2BDA1-85C7-818E-ABC0-C8042850C12A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6" creationId="{FB0DEC17-43F9-D3FC-BEB5-C5A14DD3F34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7" creationId="{3D4DA251-2873-A1F6-4823-B652EE82C1EE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7" creationId="{4655F958-71E5-58E5-2C10-665B24E68D21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8" creationId="{294A76A2-7D91-BCC1-208E-DB4DC4BF0B0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8" creationId="{548CAC03-5836-90FD-875E-ABED7E2682F9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69" creationId="{24066308-51C0-EE2F-2E7F-B274BEF67CE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0" creationId="{3BD7514F-5007-0F31-8E30-07DDE1C9C1A5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0" creationId="{5BC27071-C3DD-5641-1AA4-47073DB6340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1" creationId="{A7D8F075-5DFF-E0E2-8E46-5E090754489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1" creationId="{A9B6E12C-F363-5970-4403-DEA11C39578F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2" creationId="{3D736AE5-1680-D58B-B149-A41C05615E1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2" creationId="{7EEE19D6-8D07-9A6D-DCF4-4D9746DD2C8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3" creationId="{25557BFC-CC5A-9246-9ED2-51F509E7F24C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3" creationId="{D779F5D5-FF73-8DDE-8C40-1B5064DB0F2B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4" creationId="{01AB1307-A911-9D19-D084-1D32E54E98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4" creationId="{2AEE3FED-9CC0-D879-8033-57B345C67E3E}"/>
            </ac:spMkLst>
          </pc:spChg>
          <pc:spChg chg="add mod">
            <ac:chgData name="Chuck Tomasi" userId="79514c44-a18e-4aaa-84b1-18f74099d6b1" providerId="ADAL" clId="{083A307A-D291-B540-A7C7-5367A19BD4E1}" dt="2023-02-03T17:33:32.681" v="9578" actId="14100"/>
            <ac:spMkLst>
              <pc:docMk/>
              <pc:sldMasterMk cId="2317532505" sldId="2147483672"/>
              <pc:sldLayoutMk cId="1463208559" sldId="2147483698"/>
              <ac:spMk id="75" creationId="{80D5DC91-E8F6-4D15-013D-F73271585769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5" creationId="{F6ADC88E-7D74-D06A-913C-90B80F8F8AC3}"/>
            </ac:spMkLst>
          </pc:spChg>
          <pc:spChg chg="add mod">
            <ac:chgData name="Chuck Tomasi" userId="79514c44-a18e-4aaa-84b1-18f74099d6b1" providerId="ADAL" clId="{083A307A-D291-B540-A7C7-5367A19BD4E1}" dt="2023-02-03T17:33:16.737" v="9576"/>
            <ac:spMkLst>
              <pc:docMk/>
              <pc:sldMasterMk cId="2317532505" sldId="2147483672"/>
              <pc:sldLayoutMk cId="1463208559" sldId="2147483698"/>
              <ac:spMk id="76" creationId="{00A81AB6-0E39-D608-82CC-EAF3986212E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6" creationId="{39057BE4-4A14-C583-1A35-1679B477B8C6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7" creationId="{57449914-5AB7-93D4-9BE9-05F11287C58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8" creationId="{6FB3669F-C823-7567-0D76-923CBBF18A7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083A307A-D291-B540-A7C7-5367A19BD4E1}" dt="2023-02-02T03:25:31.535" v="3895" actId="478"/>
            <ac:spMkLst>
              <pc:docMk/>
              <pc:sldMasterMk cId="2317532505" sldId="2147483672"/>
              <pc:sldLayoutMk cId="1463208559" sldId="2147483698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083A307A-D291-B540-A7C7-5367A19BD4E1}" dt="2023-02-03T17:33:16.183" v="9575" actId="478"/>
            <ac:spMkLst>
              <pc:docMk/>
              <pc:sldMasterMk cId="2317532505" sldId="2147483672"/>
              <pc:sldLayoutMk cId="1463208559" sldId="2147483698"/>
              <ac:spMk id="106" creationId="{7599C612-8AAF-5B47-2222-B46A9AD9148E}"/>
            </ac:spMkLst>
          </pc:spChg>
          <pc:spChg chg="add mod">
            <ac:chgData name="Chuck Tomasi" userId="79514c44-a18e-4aaa-84b1-18f74099d6b1" providerId="ADAL" clId="{083A307A-D291-B540-A7C7-5367A19BD4E1}" dt="2023-02-03T14:18:52.917" v="9012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mod">
            <ac:chgData name="Chuck Tomasi" userId="79514c44-a18e-4aaa-84b1-18f74099d6b1" providerId="ADAL" clId="{083A307A-D291-B540-A7C7-5367A19BD4E1}" dt="2023-02-03T14:18:52.917" v="9012" actId="164"/>
            <ac:grpSpMkLst>
              <pc:docMk/>
              <pc:sldMasterMk cId="2317532505" sldId="2147483672"/>
              <pc:sldLayoutMk cId="1463208559" sldId="2147483698"/>
              <ac:grpSpMk id="63" creationId="{BEB380A2-C835-E50A-0EDD-A2912A3E87F3}"/>
            </ac:grpSpMkLst>
          </pc:grpChg>
        </pc:sldLayoutChg>
        <pc:sldLayoutChg chg="addSp delSp modSp add mod modTransition">
          <pc:chgData name="Chuck Tomasi" userId="79514c44-a18e-4aaa-84b1-18f74099d6b1" providerId="ADAL" clId="{083A307A-D291-B540-A7C7-5367A19BD4E1}" dt="2023-02-03T17:36:15.590" v="9596" actId="14100"/>
          <pc:sldLayoutMkLst>
            <pc:docMk/>
            <pc:sldMasterMk cId="2317532505" sldId="2147483672"/>
            <pc:sldLayoutMk cId="370519648" sldId="2147483699"/>
          </pc:sldLayoutMkLst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2" creationId="{1A80D116-473B-6E15-17DD-8414F99E0C34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3" creationId="{0F58970B-D726-041D-B46C-FA9E79C05872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4" creationId="{FBB6D9DE-EEFE-279D-42E5-AD520706AE0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8" creationId="{8E46C8F3-3CE0-3C37-50AA-ED6132727B95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9" creationId="{4B8C1585-D2E9-4CE7-EFF9-B8B5183A9F83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0" creationId="{F50DF5DE-D8FA-78C9-9FF7-D9738A4EADC9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1" creationId="{4FF29835-D453-8F8F-CA4B-044D2F3C3C1E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2" creationId="{0B6A0268-12A9-4F37-6BC7-0ACB1E2223D8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3" creationId="{F5DCD31F-4E05-6D4F-3971-DCA6B520B92C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4" creationId="{2BFD4665-42CE-7B49-DA77-FA6F38EE8221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5" creationId="{1F07C869-D61F-2260-E84D-E17E73763ECD}"/>
            </ac:spMkLst>
          </pc:spChg>
          <pc:spChg chg="del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6" creationId="{1AD1B754-B91C-7AD8-FDBC-1C7F0ED5CCBB}"/>
            </ac:spMkLst>
          </pc:spChg>
          <pc:spChg chg="add del mod">
            <ac:chgData name="Chuck Tomasi" userId="79514c44-a18e-4aaa-84b1-18f74099d6b1" providerId="ADAL" clId="{083A307A-D291-B540-A7C7-5367A19BD4E1}" dt="2023-02-03T17:29:26.165" v="9539" actId="478"/>
            <ac:spMkLst>
              <pc:docMk/>
              <pc:sldMasterMk cId="2317532505" sldId="2147483672"/>
              <pc:sldLayoutMk cId="370519648" sldId="2147483699"/>
              <ac:spMk id="17" creationId="{273AEF57-0CC2-0EBD-4962-35DA14653839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19" creationId="{385108BA-8437-314E-4B8F-138FF99726BB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0" creationId="{BCDAAACA-56FE-65BD-8C61-9FC87339A48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1" creationId="{94BED118-9F21-84B7-5293-CFEBF0F7E3BF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2" creationId="{48A0425D-9140-D666-2531-8CFCE8AE2035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3" creationId="{BDF9BFED-ADE6-C0C3-C58B-FFF1F701528C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4" creationId="{4599AA98-69AA-9A89-E2A3-4D278579CF3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5" creationId="{85C57CAA-2713-9C14-A669-C535FBB91838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6" creationId="{0D882723-691F-0230-E654-3F0F9C496AFA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7" creationId="{8F3C76A1-DEE5-6289-B0EE-8231B6AA5CC0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8" creationId="{0971D5E7-EED9-1A33-7572-8AC30FF31E17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29" creationId="{112C376D-3DA2-2945-370E-FED493FAB921}"/>
            </ac:spMkLst>
          </pc:spChg>
          <pc:spChg chg="add mod">
            <ac:chgData name="Chuck Tomasi" userId="79514c44-a18e-4aaa-84b1-18f74099d6b1" providerId="ADAL" clId="{083A307A-D291-B540-A7C7-5367A19BD4E1}" dt="2023-02-03T17:29:39.213" v="9540"/>
            <ac:spMkLst>
              <pc:docMk/>
              <pc:sldMasterMk cId="2317532505" sldId="2147483672"/>
              <pc:sldLayoutMk cId="370519648" sldId="2147483699"/>
              <ac:spMk id="30" creationId="{F97AF179-DE04-D52A-ABDB-8262C78B5B15}"/>
            </ac:spMkLst>
          </pc:spChg>
          <pc:spChg chg="add mod">
            <ac:chgData name="Chuck Tomasi" userId="79514c44-a18e-4aaa-84b1-18f74099d6b1" providerId="ADAL" clId="{083A307A-D291-B540-A7C7-5367A19BD4E1}" dt="2023-02-03T17:36:15.590" v="9596" actId="14100"/>
            <ac:spMkLst>
              <pc:docMk/>
              <pc:sldMasterMk cId="2317532505" sldId="2147483672"/>
              <pc:sldLayoutMk cId="370519648" sldId="2147483699"/>
              <ac:spMk id="31" creationId="{0D118900-7C39-7657-087B-D3AAEA7EF526}"/>
            </ac:spMkLst>
          </pc:spChg>
          <pc:picChg chg="add mod">
            <ac:chgData name="Chuck Tomasi" userId="79514c44-a18e-4aaa-84b1-18f74099d6b1" providerId="ADAL" clId="{083A307A-D291-B540-A7C7-5367A19BD4E1}" dt="2023-02-03T17:28:58.420" v="9538"/>
            <ac:picMkLst>
              <pc:docMk/>
              <pc:sldMasterMk cId="2317532505" sldId="2147483672"/>
              <pc:sldLayoutMk cId="370519648" sldId="2147483699"/>
              <ac:picMk id="18" creationId="{BE9FFE00-84A1-50C6-1AF1-A3F1AEB3BB5F}"/>
            </ac:picMkLst>
          </pc:picChg>
        </pc:sldLayoutChg>
      </pc:sldMasterChg>
      <pc:sldMasterChg chg="new del mod addSldLayout delSldLayout">
        <pc:chgData name="Chuck Tomasi" userId="79514c44-a18e-4aaa-84b1-18f74099d6b1" providerId="ADAL" clId="{083A307A-D291-B540-A7C7-5367A19BD4E1}" dt="2023-02-03T13:58:57.306" v="8837" actId="6938"/>
        <pc:sldMasterMkLst>
          <pc:docMk/>
          <pc:sldMasterMk cId="2441167119" sldId="2147483699"/>
        </pc:sldMasterMkLst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3815484845" sldId="2147483700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72032191" sldId="2147483701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67902240" sldId="2147483702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082404873" sldId="2147483703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211658902" sldId="2147483704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090077646" sldId="2147483705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23716753" sldId="2147483706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4239830018" sldId="2147483707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30097902" sldId="2147483708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1545400363" sldId="2147483709"/>
          </pc:sldLayoutMkLst>
        </pc:sldLayoutChg>
        <pc:sldLayoutChg chg="new del replId">
          <pc:chgData name="Chuck Tomasi" userId="79514c44-a18e-4aaa-84b1-18f74099d6b1" providerId="ADAL" clId="{083A307A-D291-B540-A7C7-5367A19BD4E1}" dt="2023-02-03T13:58:57.306" v="8837" actId="6938"/>
          <pc:sldLayoutMkLst>
            <pc:docMk/>
            <pc:sldMasterMk cId="2441167119" sldId="2147483699"/>
            <pc:sldLayoutMk cId="2279361180" sldId="2147483710"/>
          </pc:sldLayoutMkLst>
        </pc:sldLayoutChg>
      </pc:sldMasterChg>
    </pc:docChg>
  </pc:docChgLst>
  <pc:docChgLst>
    <pc:chgData name="Chuck Tomasi" userId="S::chuck.tomasi@servicenow.com::79514c44-a18e-4aaa-84b1-18f74099d6b1" providerId="AD" clId="Web-{1E13314D-61CB-5752-970B-598EDEFC7E63}"/>
    <pc:docChg chg="addSld modSld">
      <pc:chgData name="Chuck Tomasi" userId="S::chuck.tomasi@servicenow.com::79514c44-a18e-4aaa-84b1-18f74099d6b1" providerId="AD" clId="Web-{1E13314D-61CB-5752-970B-598EDEFC7E63}" dt="2023-01-28T19:37:02.196" v="5"/>
      <pc:docMkLst>
        <pc:docMk/>
      </pc:docMkLst>
      <pc:sldChg chg="modSp add replId">
        <pc:chgData name="Chuck Tomasi" userId="S::chuck.tomasi@servicenow.com::79514c44-a18e-4aaa-84b1-18f74099d6b1" providerId="AD" clId="Web-{1E13314D-61CB-5752-970B-598EDEFC7E63}" dt="2023-01-28T19:36:48.852" v="1" actId="20577"/>
        <pc:sldMkLst>
          <pc:docMk/>
          <pc:sldMk cId="1687101004" sldId="290"/>
        </pc:sldMkLst>
        <pc:spChg chg="mod">
          <ac:chgData name="Chuck Tomasi" userId="S::chuck.tomasi@servicenow.com::79514c44-a18e-4aaa-84b1-18f74099d6b1" providerId="AD" clId="Web-{1E13314D-61CB-5752-970B-598EDEFC7E63}" dt="2023-01-28T19:36:48.852" v="1" actId="20577"/>
          <ac:spMkLst>
            <pc:docMk/>
            <pc:sldMk cId="1687101004" sldId="290"/>
            <ac:spMk id="6" creationId="{3DB62BA5-F591-D360-C9B0-1910F2D7A371}"/>
          </ac:spMkLst>
        </pc:spChg>
      </pc:sldChg>
      <pc:sldChg chg="add replId">
        <pc:chgData name="Chuck Tomasi" userId="S::chuck.tomasi@servicenow.com::79514c44-a18e-4aaa-84b1-18f74099d6b1" providerId="AD" clId="Web-{1E13314D-61CB-5752-970B-598EDEFC7E63}" dt="2023-01-28T19:36:57.368" v="2"/>
        <pc:sldMkLst>
          <pc:docMk/>
          <pc:sldMk cId="2412975295" sldId="291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0.415" v="3"/>
        <pc:sldMkLst>
          <pc:docMk/>
          <pc:sldMk cId="2152692283" sldId="292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1.509" v="4"/>
        <pc:sldMkLst>
          <pc:docMk/>
          <pc:sldMk cId="883574296" sldId="293"/>
        </pc:sldMkLst>
      </pc:sldChg>
      <pc:sldChg chg="add replId">
        <pc:chgData name="Chuck Tomasi" userId="S::chuck.tomasi@servicenow.com::79514c44-a18e-4aaa-84b1-18f74099d6b1" providerId="AD" clId="Web-{1E13314D-61CB-5752-970B-598EDEFC7E63}" dt="2023-01-28T19:37:02.196" v="5"/>
        <pc:sldMkLst>
          <pc:docMk/>
          <pc:sldMk cId="1542974688" sldId="294"/>
        </pc:sldMkLst>
      </pc:sldChg>
    </pc:docChg>
  </pc:docChgLst>
  <pc:docChgLst>
    <pc:chgData name="Chuck Tomasi" userId="79514c44-a18e-4aaa-84b1-18f74099d6b1" providerId="ADAL" clId="{EC2BFB3E-14D3-1E47-AEAB-A5266044DC7D}"/>
    <pc:docChg chg="undo custSel modSld modMainMaster">
      <pc:chgData name="Chuck Tomasi" userId="79514c44-a18e-4aaa-84b1-18f74099d6b1" providerId="ADAL" clId="{EC2BFB3E-14D3-1E47-AEAB-A5266044DC7D}" dt="2023-04-11T23:41:44.808" v="940" actId="167"/>
      <pc:docMkLst>
        <pc:docMk/>
      </pc:docMkLst>
      <pc:sldChg chg="addSp delSp modSp mod">
        <pc:chgData name="Chuck Tomasi" userId="79514c44-a18e-4aaa-84b1-18f74099d6b1" providerId="ADAL" clId="{EC2BFB3E-14D3-1E47-AEAB-A5266044DC7D}" dt="2023-04-11T23:29:54.575" v="930"/>
        <pc:sldMkLst>
          <pc:docMk/>
          <pc:sldMk cId="223407508" sldId="296"/>
        </pc:sldMkLst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" creationId="{174CCA2C-7E70-95A3-BF6F-37CCB05BB4A0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" creationId="{AEA42910-B85B-0A6E-9888-555D51F355A5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" creationId="{AE01CFD1-CE12-71B0-82C8-BE87FA45E3D5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" creationId="{DA200FBB-78FC-D1CF-E6BE-D78210CCAC86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5" creationId="{1C23A179-2266-7DDE-2617-351713F3E556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5" creationId="{9063F058-EEFA-DEC3-92D4-51E436D06E8A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6" creationId="{34C55DDC-AD88-832B-6DF8-3C23390450CF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6" creationId="{9378D956-85FD-7A50-B6C2-A6EE8248F32B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7" creationId="{ABC7D17E-3C04-F4BB-3CD5-47654C4BEBC1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7" creationId="{F2D14AB5-9F89-8691-F635-4A2A1E2E869B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8" creationId="{32DE3449-F4D3-D2A6-ABBC-307BE93D91DD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8" creationId="{7616FBDC-AF98-1628-BAE7-4F7E8F6C7BA3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9" creationId="{05ED2B30-5FB2-2E6C-7D5C-C6EA747B3060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9" creationId="{B6D60B12-3DFF-E2D2-1458-999F835C3242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0" creationId="{49696F69-5145-EC42-9484-21C348B2EEC2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0" creationId="{ED478DDF-6633-F118-435A-F46F54BAD4D6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1" creationId="{653F5730-5333-D6B2-347D-71A1B30CDFC3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1" creationId="{ADB7579A-94B9-8A9C-D55F-6E3CA3377528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2" creationId="{891FE7C2-FCD0-1933-6213-54039ECF0E6E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2" creationId="{F50246DA-7CBB-7B09-AE84-3EF580B22E6A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3" creationId="{0113724F-E754-ECF6-4E47-0F2C1DAC18BD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3" creationId="{108703D2-0922-124F-8E83-5333D905BC24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4" creationId="{996EA9B7-8326-6545-F392-B4AB941CAA0A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4" creationId="{D102982A-D44E-A1B1-DCB5-D3D991534B13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5" creationId="{0A7A2719-5365-6796-46AE-60F3E915A854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5" creationId="{9B3CF93C-B66F-218C-3624-B6D9755DEDAA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6" creationId="{243C75BF-EE55-702C-3E42-69BA4D6C8539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6" creationId="{B083A176-8D74-0D8D-ABD8-5E410FF0A759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7" creationId="{10977871-E66B-1FFA-BF0E-1D9D464D94DC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7" creationId="{C3020446-E1DB-7622-36A7-D4BE8FE959B1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8" creationId="{57ECDD5C-0BDF-CBFA-13DE-9C05E072ACED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8" creationId="{F05F1E2D-9D09-50D2-FB59-7F921C7821AC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19" creationId="{6060946A-0C4A-BF22-8EDC-8F804E26125C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19" creationId="{9022434A-A856-0BC6-9732-D116038958FC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0" creationId="{187767E0-6189-ABBE-BD84-D510B59631AF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0" creationId="{3C804208-8D99-E2A3-C850-D27D6A89A6E2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1" creationId="{7DA995A7-446B-4E72-C66B-6CD64D124025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1" creationId="{A07FE717-7114-7261-EF86-A758A555279F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3" creationId="{211066AE-BCBB-4C8B-7A25-C53402987AD9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3" creationId="{791C7920-875D-251E-BC6E-BB0696EFE88A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4" creationId="{2199CC34-3930-EE96-8B48-E4DC8965E535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4" creationId="{FC0D8018-D85B-1C4D-17EA-ECBC9802C59C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5" creationId="{1AF1E6FC-C886-136C-D339-B31162A2B778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5" creationId="{FFEDE584-EF0E-75F4-9F0E-780C12854B3A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6" creationId="{C4A1D368-C40B-3C0B-4AA2-899380B41744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6" creationId="{EE53F32F-9185-020D-4F0F-274A61859CEA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7" creationId="{4C0E5419-AE58-E7A6-51FE-D0D7100AA840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7" creationId="{D39E175F-EF48-4201-D779-F356F0CB9563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8" creationId="{687C8F12-74B4-76EA-53FA-43B6B12C7F66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8" creationId="{C9BC09D7-9228-E0DF-EAAD-265E2E7B0C04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29" creationId="{F96751D5-82B1-1972-B148-22F0FAD44C6F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29" creationId="{FE1905B3-0AF1-44A0-0DD9-5C11EB6C2846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0" creationId="{10DE0638-3070-F5A0-0455-F8E81B2CE952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0" creationId="{914330CA-2574-05EC-307D-9E92BB8E9CFC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1" creationId="{2948BAB8-F129-3E8F-C270-3545FE640504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1" creationId="{78926516-39BF-0F49-C101-87F8F0B8DFFC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2" creationId="{109B2D04-BD17-67F5-7427-69DE490D79C7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2" creationId="{C4A306E6-B126-D599-2069-BC633E7E674E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3" creationId="{5732250B-2FEC-15B2-1728-89D912CFFB39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3" creationId="{CA340306-9F23-031E-204D-A58B50599D77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4" creationId="{7B11AAB9-464D-4A78-BA2A-AAD2F9FE4828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4" creationId="{7B2C3D4F-8DE0-8DD3-9F8A-532562CAE248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5" creationId="{198CC88F-A6C2-C7E2-20F5-5FE26CD9EA30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5" creationId="{5B1AA681-44DE-3A07-E749-78AB80C434C6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6" creationId="{780AC809-878C-584B-A5AE-A944D6B0DB53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6" creationId="{DE53CADD-7B1B-0AD9-4B4B-35A900B286C4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7" creationId="{4EE5C6E4-9DCE-61E5-35C0-973D79E56727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7" creationId="{D11E6617-A736-5A82-C559-5C15C54A350C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8" creationId="{431D3BA1-CCBA-6BBC-17A2-1225F006ECC3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8" creationId="{C9408FD3-4E17-1735-CD27-28DCCDC49A3A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39" creationId="{2B5AB5C3-12AA-F0FC-5E35-225ED3BF8622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39" creationId="{FF2A3DA8-B068-F08C-D96D-1C159075C937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0" creationId="{68405409-9528-8AB2-DA77-BCB3BA49104D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0" creationId="{CD3AA711-769D-F026-2F1E-4FC39752A1DC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1" creationId="{891194C5-0EE7-B36F-5603-EB80CD4F0623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1" creationId="{FB15B454-E4C8-3F84-5F2F-0C936C237B54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2" creationId="{0CB15E41-05EC-A822-EB6B-3CB74C571C7F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2" creationId="{3D85B7FE-F2BA-ADBE-CBA0-D79E4C5781D0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3" creationId="{99BE935F-AF33-2792-CBE4-1198A2F21DFF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3" creationId="{FE8C5F3B-07EF-FEBD-64D0-87274ECAA235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4" creationId="{19C3EAF8-AB0A-7BB1-F6A9-76DD40AD5D48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4" creationId="{C2B30F3E-8C6F-C896-7FE5-FFD8AA923352}"/>
          </ac:spMkLst>
        </pc:spChg>
        <pc:spChg chg="mod">
          <ac:chgData name="Chuck Tomasi" userId="79514c44-a18e-4aaa-84b1-18f74099d6b1" providerId="ADAL" clId="{EC2BFB3E-14D3-1E47-AEAB-A5266044DC7D}" dt="2023-04-11T23:29:54.575" v="930"/>
          <ac:spMkLst>
            <pc:docMk/>
            <pc:sldMk cId="223407508" sldId="296"/>
            <ac:spMk id="45" creationId="{A312EF98-3ACF-CCE2-0F2C-C496950CB577}"/>
          </ac:spMkLst>
        </pc:spChg>
        <pc:spChg chg="mod">
          <ac:chgData name="Chuck Tomasi" userId="79514c44-a18e-4aaa-84b1-18f74099d6b1" providerId="ADAL" clId="{EC2BFB3E-14D3-1E47-AEAB-A5266044DC7D}" dt="2023-04-11T15:06:48.958" v="608"/>
          <ac:spMkLst>
            <pc:docMk/>
            <pc:sldMk cId="223407508" sldId="296"/>
            <ac:spMk id="45" creationId="{D6B5F964-E428-7865-B4BF-3D3DB3420EFC}"/>
          </ac:spMkLst>
        </pc:spChg>
        <pc:grpChg chg="add mod">
          <ac:chgData name="Chuck Tomasi" userId="79514c44-a18e-4aaa-84b1-18f74099d6b1" providerId="ADAL" clId="{EC2BFB3E-14D3-1E47-AEAB-A5266044DC7D}" dt="2023-04-11T23:29:54.575" v="930"/>
          <ac:grpSpMkLst>
            <pc:docMk/>
            <pc:sldMk cId="223407508" sldId="296"/>
            <ac:grpSpMk id="2" creationId="{638B06E2-1F5C-AE9C-1C60-B5F645547C94}"/>
          </ac:grpSpMkLst>
        </pc:grpChg>
        <pc:grpChg chg="add del mod">
          <ac:chgData name="Chuck Tomasi" userId="79514c44-a18e-4aaa-84b1-18f74099d6b1" providerId="ADAL" clId="{EC2BFB3E-14D3-1E47-AEAB-A5266044DC7D}" dt="2023-04-11T15:33:18.352" v="653" actId="478"/>
          <ac:grpSpMkLst>
            <pc:docMk/>
            <pc:sldMk cId="223407508" sldId="296"/>
            <ac:grpSpMk id="2" creationId="{7EF589F6-18BC-1EF2-5B38-2A833105885E}"/>
          </ac:grpSpMkLst>
        </pc:grpChg>
        <pc:grpChg chg="del">
          <ac:chgData name="Chuck Tomasi" userId="79514c44-a18e-4aaa-84b1-18f74099d6b1" providerId="ADAL" clId="{EC2BFB3E-14D3-1E47-AEAB-A5266044DC7D}" dt="2023-04-09T18:12:30.194" v="61" actId="478"/>
          <ac:grpSpMkLst>
            <pc:docMk/>
            <pc:sldMk cId="223407508" sldId="296"/>
            <ac:grpSpMk id="2" creationId="{944F763B-2E51-D7EF-39B4-400D1C5E6B8E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0:34.257" v="931"/>
        <pc:sldMkLst>
          <pc:docMk/>
          <pc:sldMk cId="434826160" sldId="331"/>
        </pc:sldMkLst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" creationId="{3C4387ED-3B7B-32ED-AD65-213C5BED2D38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" creationId="{F76BB4F3-6DA3-0680-0763-BC9FFEDBF97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5" creationId="{4D415C47-A7B7-438E-205F-DE32172497D3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5" creationId="{BDD1A1C7-0ABC-7BC7-4D57-01939B0188AF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6" creationId="{027310F9-75CE-DA5A-A5D1-916442F267BA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6" creationId="{3734FF78-4373-073B-6C2D-7607CF60B8E8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7" creationId="{2DAA38F8-9362-69E4-4244-830778DA6F2E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7" creationId="{50B2F03C-4AB3-276F-9598-F18B54549400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8" creationId="{2DE1C7BC-9D9D-D609-49A7-6E533B26D700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8" creationId="{C2688579-BE95-F987-B830-636B638A23E3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9" creationId="{CE1625D3-D2DB-6EE6-1051-B963454BA477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9" creationId="{E54138EE-2AE2-E249-F4B4-8BFFC82B3CEB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0" creationId="{4801523F-46FA-7412-F73E-38FC391242D4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0" creationId="{B3F74AD0-51F3-A28F-02E7-71289E3605A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1" creationId="{B2449A23-16DE-8D74-BED0-5BEB0A38E942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1" creationId="{CE9B456A-4C86-22B7-BD52-339615674AC0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2" creationId="{2D09208C-250D-6A90-16D3-56330C8DDA6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2" creationId="{C5457425-F404-7AFE-2CD4-F757005ECCDC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3" creationId="{5CD8433E-4FAC-BEC8-7FC1-51E1F447554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3" creationId="{9CEFF5CC-459A-A8D2-A078-DD4D30DA0621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4" creationId="{13FF29F7-7EBA-3DAE-9B03-2D3F85389E5F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4" creationId="{85D746B1-BC3B-BDE7-D58F-2013254F2F64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5" creationId="{56CA3540-1C34-EECB-CAF5-2082F9FE0E37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5" creationId="{AC837C81-5677-9F23-D071-75052CD5840A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6" creationId="{28831597-4CDC-DF6F-5CB9-CF8FF7F8CCA8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6" creationId="{9D47E220-8C59-AE05-6B3C-0C1746B8BCC8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7" creationId="{05738C05-CF14-2CBB-2378-21842E924939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7" creationId="{6C545AC9-D1DF-BFA6-83D5-BFF6E238240B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8" creationId="{228D243F-BB68-B2CD-4CBF-4B447893A11A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8" creationId="{BB0B1A18-8B8A-FA6D-3ADA-5D278824DB0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19" creationId="{4D9CE1CD-1C56-AE4B-FC4E-1A74AE984C2D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19" creationId="{E9B4ECA4-955C-177F-6310-23E6307A3C86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0" creationId="{5FE61E07-F500-0A62-5A31-0C68B8020F60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0" creationId="{AD012A1E-2911-0377-9F99-79BB89B222A3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1" creationId="{17DE9E3A-6865-4BD7-E5BB-8C33CBB22751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1" creationId="{E5289816-4944-A5A3-1A11-641C59B049EE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2" creationId="{06B7C5EC-8900-BFF8-02B5-8E4F3A20E15D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2" creationId="{8ED4A714-98B9-2074-3806-535E21C06621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3" creationId="{4D9E24E1-8ECF-A076-AC6E-AC719FF1F53A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3" creationId="{D28A75C2-D8F8-FF67-5F5A-A82FBA5EB4F0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4" creationId="{903F0468-C456-808A-C5DC-0CD0577FC67C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4" creationId="{E1C24DF1-87B6-9B52-949C-00FCCCACA37B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5" creationId="{410ED547-ECF8-D868-2209-979B9F2321F2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5" creationId="{6F00CBD7-C4AB-886C-A1B0-EFF2A4EC7B49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6" creationId="{5F2CA428-DC5F-DFCB-F496-9F563FAB272C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6" creationId="{83D94CB0-91A1-E062-4CDA-1DBA00534C7A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7" creationId="{ED7E97C2-EF66-4370-DC78-A0DCA22267D7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7" creationId="{FDC6001F-A4C9-1AAC-82AD-47F44B3270C2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8" creationId="{B18AEAD6-70E8-176F-AD83-971722CE88D2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8" creationId="{F7DC96B8-58CE-7E57-090A-8DBA158361F9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29" creationId="{5C52F6BA-AE0E-568E-44EE-18F59D2A3905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29" creationId="{F545D493-95AB-EB3D-0CF9-7DEDB8D7D295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0" creationId="{130B6B2B-9479-AA3A-14F6-5C7874ABB0AF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0" creationId="{A8A88FBA-F417-070E-B8BB-065DDA39FE5C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1" creationId="{476454CC-AAC1-923A-BF78-339E6FF06214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1" creationId="{E89A37EC-800C-1F46-C7BD-159BF6AC9B60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2" creationId="{5245D549-0EE7-5933-9786-9907D4EDFDE4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2" creationId="{BA5EDA2A-1A8E-91D2-1979-DDEFB2C57033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3" creationId="{46F20021-61D7-41FC-B7C2-AB8AF76E91D5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3" creationId="{8EC35968-2479-ECBB-7F5A-9A5BBD21B81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4" creationId="{0B8EE44C-2A94-0EA9-6910-37E1181C3F06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4" creationId="{65C29DAE-937B-607A-12E9-EF55B9ED99B9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5" creationId="{7F64F025-7D7E-16B2-5185-F1FBDF518A3B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5" creationId="{E4962BF0-6FD1-3B3B-7D85-1C20695FADAC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6" creationId="{7DD61933-ACEC-A5D1-7C91-63FB4209F0C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6" creationId="{8B4E3432-7746-2377-4634-0EA681D5D2BE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7" creationId="{005D88EC-1095-BF87-74D1-3390A33A3C91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7" creationId="{257B341A-B46D-E8FE-15CF-DF3FB9EC4AF0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8" creationId="{11207BFB-5FFC-AE2E-0482-68424E3170D8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8" creationId="{F5AC6853-5321-C41B-77D9-048F6E274EB2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39" creationId="{B8267FFE-A5E4-4A60-E1ED-C9F76708F273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39" creationId="{F02F8E28-F27A-1B08-B395-49CAE352ACC7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0" creationId="{861CB086-5A8D-92F3-9857-020DB093B58D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0" creationId="{DE4C04C9-9CFC-81EB-AB54-49CDCECA8AE3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1" creationId="{37540E60-94AC-23F7-0809-04BB3ABEE512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1" creationId="{B989169D-1627-C23D-29C1-090F77311587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2" creationId="{3FCFEE6B-1447-B24B-47CA-7E096560DFC5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2" creationId="{5E09674E-6452-898F-CABD-1B0A42414B8A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3" creationId="{CC8A89BA-B8D5-6456-96C7-201CD1AE6B1A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3" creationId="{D9547C61-7A2A-0FBC-9889-AE3DCC01D965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4" creationId="{10D1B3BA-3ADA-C083-6708-3EA136D85EDC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4" creationId="{D3BBE93C-F5BE-BEA4-36AF-75B3DED46F0E}"/>
          </ac:spMkLst>
        </pc:spChg>
        <pc:spChg chg="mod">
          <ac:chgData name="Chuck Tomasi" userId="79514c44-a18e-4aaa-84b1-18f74099d6b1" providerId="ADAL" clId="{EC2BFB3E-14D3-1E47-AEAB-A5266044DC7D}" dt="2023-04-11T15:07:52.065" v="609"/>
          <ac:spMkLst>
            <pc:docMk/>
            <pc:sldMk cId="434826160" sldId="331"/>
            <ac:spMk id="45" creationId="{646F0569-F1A3-D105-0663-0437B0586311}"/>
          </ac:spMkLst>
        </pc:spChg>
        <pc:spChg chg="mod">
          <ac:chgData name="Chuck Tomasi" userId="79514c44-a18e-4aaa-84b1-18f74099d6b1" providerId="ADAL" clId="{EC2BFB3E-14D3-1E47-AEAB-A5266044DC7D}" dt="2023-04-11T23:30:34.257" v="931"/>
          <ac:spMkLst>
            <pc:docMk/>
            <pc:sldMk cId="434826160" sldId="331"/>
            <ac:spMk id="45" creationId="{A3EE7FC7-B2C1-701A-2897-53494115257D}"/>
          </ac:spMkLst>
        </pc:spChg>
        <pc:grpChg chg="del">
          <ac:chgData name="Chuck Tomasi" userId="79514c44-a18e-4aaa-84b1-18f74099d6b1" providerId="ADAL" clId="{EC2BFB3E-14D3-1E47-AEAB-A5266044DC7D}" dt="2023-04-09T18:12:39.668" v="62" actId="478"/>
          <ac:grpSpMkLst>
            <pc:docMk/>
            <pc:sldMk cId="434826160" sldId="331"/>
            <ac:grpSpMk id="2" creationId="{346E2512-64DA-5EA8-EE31-D27FF6916EBC}"/>
          </ac:grpSpMkLst>
        </pc:grpChg>
        <pc:grpChg chg="add mod">
          <ac:chgData name="Chuck Tomasi" userId="79514c44-a18e-4aaa-84b1-18f74099d6b1" providerId="ADAL" clId="{EC2BFB3E-14D3-1E47-AEAB-A5266044DC7D}" dt="2023-04-11T23:30:34.257" v="931"/>
          <ac:grpSpMkLst>
            <pc:docMk/>
            <pc:sldMk cId="434826160" sldId="331"/>
            <ac:grpSpMk id="2" creationId="{CE33FF13-AB62-7838-480F-7BFE7F4F683C}"/>
          </ac:grpSpMkLst>
        </pc:grpChg>
        <pc:grpChg chg="add del mod">
          <ac:chgData name="Chuck Tomasi" userId="79514c44-a18e-4aaa-84b1-18f74099d6b1" providerId="ADAL" clId="{EC2BFB3E-14D3-1E47-AEAB-A5266044DC7D}" dt="2023-04-11T15:33:26.483" v="654" actId="478"/>
          <ac:grpSpMkLst>
            <pc:docMk/>
            <pc:sldMk cId="434826160" sldId="331"/>
            <ac:grpSpMk id="2" creationId="{D4C6A162-1FDD-A254-B481-E7111312A61D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0:59.042" v="932"/>
        <pc:sldMkLst>
          <pc:docMk/>
          <pc:sldMk cId="3508638196" sldId="332"/>
        </pc:sldMkLst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" creationId="{0F58B1A4-18C6-1131-E1C9-3DC8A2E2E835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" creationId="{F3BA1EF3-9EAB-D7DE-A58F-2BB7F23829DB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5" creationId="{11FB3099-EE13-B3B6-56FA-9F150DD89205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5" creationId="{FB81B185-2621-51A1-004C-979744E965FC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6" creationId="{025FF095-C783-3A33-44AA-87438AE53BD5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6" creationId="{783E58DC-DFB6-8EE0-0399-0ECCED6F5CD8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7" creationId="{111EAA7F-2406-8CE0-4198-A6C7A8E25F2A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7" creationId="{93877CB5-5FC9-79C8-EEFB-0FE7AB258E94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8" creationId="{59F931A4-19AD-E520-77BF-B7EA45CE6D02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8" creationId="{6537B261-4325-16D1-7810-6D2C83E22370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9" creationId="{B80FA28E-916B-8A68-CC99-41CDFD59BD07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9" creationId="{F596B981-86CC-0239-54B4-2296CB9E99B9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0" creationId="{255F362D-C329-02A3-755F-2AB864DE55CB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0" creationId="{A8C18C6F-B24E-BCAB-005C-04FD67068036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1" creationId="{B4AD2725-B5C2-DDF0-3E46-EA5F613AF5A3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1" creationId="{C5A3A76D-E3C0-B7D4-EE7A-D1F79F30D389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2" creationId="{0BC6E99A-7C4A-8D9E-9B9D-7832A7FFDAF0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2" creationId="{17D8C0D3-4F69-BA4E-9CA9-412C0CE50F36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3" creationId="{4D15F243-A93C-72F7-AF40-7D69276AE096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3" creationId="{FA032A9B-65CE-A7D0-7963-DCE7D507B2EB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4" creationId="{C75F6DF0-98BD-FA4F-9466-40716F1B8E9C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4" creationId="{E70EDD3B-52F8-A481-9DBC-8665F356A40E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5" creationId="{007821A5-47F9-715C-E3E0-A4DD299F89E6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5" creationId="{1D1A4D31-41B3-CDB6-6B54-72327F456472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6" creationId="{0DFAB7EA-B9B7-8174-EDE3-C1D4548B6696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6" creationId="{F624A76C-BA45-C59E-963C-EBA0CF3B0230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7" creationId="{048666AA-2F16-A1B0-88DF-F40ECD83934E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7" creationId="{D5118C23-83A0-9AC7-6895-D7D289F8E0A1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8" creationId="{9F56A7F2-5D98-528B-3B4A-E0802CCA1982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8" creationId="{E680CC64-908C-3628-0360-DDC9A4C4F15D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19" creationId="{31B3FF8A-5984-763C-6E74-59E19CE2C8C2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19" creationId="{B8730FD8-F305-6F0A-897D-4F51007733DB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0" creationId="{7AEEBD78-AB7B-F404-7974-39E3F58BA14A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0" creationId="{E3390FCA-C917-93C4-4E68-D757F3B9D9BC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1" creationId="{2AF0EE81-5821-4444-F3E3-2E517C9162C3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1" creationId="{DA6A6F85-EE49-A79D-8755-B7903183C891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2" creationId="{4FEB66FC-1796-CD18-9EC0-1E2BF1052AE8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2" creationId="{FE5A050B-EAC6-A24C-7BBC-C866F3B8D0DD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3" creationId="{2AC3F314-84E3-BDFB-4B96-4F74CE62AD00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3" creationId="{EF8ED4DC-5247-FA9E-AA7B-C6B56193C395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4" creationId="{506235C5-9425-69B8-47C6-7E6E20C18AFA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4" creationId="{BE721504-F7CE-6BC3-A3BD-74BFFD69B69B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5" creationId="{13140FFB-6533-3862-B55D-38B2AA865949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5" creationId="{65064DF9-7727-61CF-8FE5-B791F2272FE4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6" creationId="{13207064-CB46-D70C-6327-820D79B6101A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6" creationId="{A6CE20AD-86F9-707D-6ABE-0C67C007389F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7" creationId="{0260D093-50D0-78DB-EFD4-9CBA701B5A59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7" creationId="{DD3FEDB5-670D-4033-0948-854A1D13FF16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8" creationId="{1BF46682-1B64-AB84-C6F1-D2A32E6296B0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8" creationId="{F36A4BC9-565E-4680-5337-E6EB877E895A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29" creationId="{6266C6CC-1BAA-7A11-F47F-E1F110C726DF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29" creationId="{73499C58-344F-47FC-1FE0-A1E87F7FB058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0" creationId="{2E8ACA2B-9EF7-5781-3D79-A6986705CA61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0" creationId="{E81AE3F9-0891-CAE6-8B73-3106775C61E0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1" creationId="{06156828-9184-5C63-0B58-0C3F4B6968BD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1" creationId="{C1D4BB80-389F-69EC-EF94-3052A32B5519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2" creationId="{EFCC51AE-7385-8A8D-56C6-B699B90D61B5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2" creationId="{F66FE43D-CFBA-257D-DEFA-38C74E8B8827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3" creationId="{1C12A6A8-4B2A-560F-347A-8294ED8950FD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3" creationId="{9E94AEF4-D87E-4185-ACA7-13D7865C814F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4" creationId="{088331E2-72DD-7BCB-260E-6F7D87D3A369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4" creationId="{BDE4A021-30DA-FA3C-33D6-D7DC87544A41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5" creationId="{93D5BC76-75E0-6CF3-6246-492381A7C3A0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5" creationId="{B4B0D969-7E77-B6F1-9ED1-3EFF277BA468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6" creationId="{46888A38-DC82-5E5F-F117-379BEE2A5107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6" creationId="{EF3FF6AC-8273-3086-22A0-59F7AFA16D77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7" creationId="{280DF4EC-11F8-AD37-12FE-C50DE4E2CF5A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7" creationId="{7B658634-777F-D1F5-9006-A22EDA92AD49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8" creationId="{C08634E9-7AC0-D9A7-FD77-C54C7EC9454D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8" creationId="{D0E4E166-F81E-F17D-CBE1-FA3B4F52C30B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39" creationId="{8DC73465-152D-641F-DCB0-F9BA6BCB435E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39" creationId="{A680FE32-BC72-15BF-408C-EE1FEDF92568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40" creationId="{A413AAED-022E-4A19-C3D2-6B7CC40F9E51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40" creationId="{C7F58A67-255C-A34D-E408-F6ECF2BFEC2C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41" creationId="{1CEDBBB1-70C5-2DAE-7FBF-38C99637E71F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41" creationId="{BBCE50CB-8A53-13EC-E8B7-1D6A1317ACD8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42" creationId="{016276FC-7F69-8909-F4D8-387A97D84FB7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42" creationId="{FEA0C9C1-4270-563F-8290-607856FB3461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43" creationId="{999B9EA1-4EB8-1EAF-9FC4-56B5E0A01EB7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43" creationId="{9C97E401-25D7-A0EF-A07D-845E0C9B6068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44" creationId="{8E043FF4-3B32-68D0-17FB-E7BC5C2C6EA6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44" creationId="{D85266B4-8447-3888-94B4-777C0BC6CDED}"/>
          </ac:spMkLst>
        </pc:spChg>
        <pc:spChg chg="mod">
          <ac:chgData name="Chuck Tomasi" userId="79514c44-a18e-4aaa-84b1-18f74099d6b1" providerId="ADAL" clId="{EC2BFB3E-14D3-1E47-AEAB-A5266044DC7D}" dt="2023-04-11T23:30:59.042" v="932"/>
          <ac:spMkLst>
            <pc:docMk/>
            <pc:sldMk cId="3508638196" sldId="332"/>
            <ac:spMk id="45" creationId="{54CF32B5-43D4-4DF1-7C10-590A4A465BB6}"/>
          </ac:spMkLst>
        </pc:spChg>
        <pc:spChg chg="mod">
          <ac:chgData name="Chuck Tomasi" userId="79514c44-a18e-4aaa-84b1-18f74099d6b1" providerId="ADAL" clId="{EC2BFB3E-14D3-1E47-AEAB-A5266044DC7D}" dt="2023-04-11T15:08:38.665" v="610"/>
          <ac:spMkLst>
            <pc:docMk/>
            <pc:sldMk cId="3508638196" sldId="332"/>
            <ac:spMk id="45" creationId="{DD4AB856-0324-28A8-4C3F-BBCF220E66B2}"/>
          </ac:spMkLst>
        </pc:spChg>
        <pc:grpChg chg="add mod">
          <ac:chgData name="Chuck Tomasi" userId="79514c44-a18e-4aaa-84b1-18f74099d6b1" providerId="ADAL" clId="{EC2BFB3E-14D3-1E47-AEAB-A5266044DC7D}" dt="2023-04-11T23:30:59.042" v="932"/>
          <ac:grpSpMkLst>
            <pc:docMk/>
            <pc:sldMk cId="3508638196" sldId="332"/>
            <ac:grpSpMk id="2" creationId="{6277E097-AB77-3AB6-0B27-01DC275B2EEB}"/>
          </ac:grpSpMkLst>
        </pc:grpChg>
        <pc:grpChg chg="add del mod">
          <ac:chgData name="Chuck Tomasi" userId="79514c44-a18e-4aaa-84b1-18f74099d6b1" providerId="ADAL" clId="{EC2BFB3E-14D3-1E47-AEAB-A5266044DC7D}" dt="2023-04-11T15:33:36.602" v="655" actId="478"/>
          <ac:grpSpMkLst>
            <pc:docMk/>
            <pc:sldMk cId="3508638196" sldId="332"/>
            <ac:grpSpMk id="2" creationId="{BD37222D-1D65-6B6B-E9DA-84419668B984}"/>
          </ac:grpSpMkLst>
        </pc:grpChg>
        <pc:grpChg chg="del">
          <ac:chgData name="Chuck Tomasi" userId="79514c44-a18e-4aaa-84b1-18f74099d6b1" providerId="ADAL" clId="{EC2BFB3E-14D3-1E47-AEAB-A5266044DC7D}" dt="2023-04-09T18:12:49.512" v="63" actId="478"/>
          <ac:grpSpMkLst>
            <pc:docMk/>
            <pc:sldMk cId="3508638196" sldId="332"/>
            <ac:grpSpMk id="45" creationId="{39C6DC9A-83C6-BF88-9A10-8F0D399113C1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1:21.898" v="933"/>
        <pc:sldMkLst>
          <pc:docMk/>
          <pc:sldMk cId="1860765230" sldId="333"/>
        </pc:sldMkLst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" creationId="{2B404A8D-7184-229B-A9FA-2EAF392900A1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" creationId="{7EC1EA73-7CFB-D401-9664-03987459C1D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5" creationId="{37F63AA7-60A8-E6C8-52B9-3B75B6F372D7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5" creationId="{3C473936-2026-8EB6-FA15-EC624CC6DF6E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6" creationId="{0E6A548B-3C4F-737B-898B-27EF76BCF607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6" creationId="{7602E434-F667-6A7F-0301-1B14E6373ADC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7" creationId="{90AAABAA-66AB-B2BB-51A1-C4186AD1A54E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7" creationId="{D1937C72-2FA8-3444-C5E2-CF995E7FF247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8" creationId="{DAE26B2D-AF54-BC67-B4FA-96F60514C85F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8" creationId="{DCE33CD1-D000-8015-A3EC-387E134C2F67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9" creationId="{0DE50687-AE6E-A268-2A54-40BF9A90FF6A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9" creationId="{E1312421-AE34-6B79-BCFB-46EE26D0EEE9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0" creationId="{6B90DB5A-143B-0AA7-38C0-5BD1DC139703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0" creationId="{FCDC98EE-B4FB-4E49-6F95-BFEDCD7F8402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1" creationId="{30D035D5-C6B1-ECC8-EE3F-7DBACF760635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1" creationId="{4AD79403-E2C3-A031-087C-80D27262F015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2" creationId="{8DDA7B07-B45F-E9E7-11C8-418F766F974F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2" creationId="{9AF3F247-3C67-CC94-F03A-20962FCD3788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3" creationId="{ACB9C936-3715-D2E3-902C-F03E89CCE11F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3" creationId="{B65C3AAD-1A13-C9F4-8232-F733ACAAC165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4" creationId="{61AA1655-B710-3219-A63E-15DD0B4427D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4" creationId="{9EE2D23E-E7BF-D76A-651F-06A229E6516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5" creationId="{964F0137-5AAB-A322-7CDF-2550A37DA40C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5" creationId="{A810055A-9235-F45D-3A49-E9C1F1021FC4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6" creationId="{49C9AEA3-CBA8-D42A-D552-90FE987C5BD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6" creationId="{5F6ECA6E-F705-6B83-3092-C04C63A7D3EF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7" creationId="{444311D6-C653-34B5-68F6-9FD9F419A105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7" creationId="{8C7418E9-A0F9-8B1E-F8A6-D8B09648590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8" creationId="{52371C73-2D11-1CED-D9E3-E0404EC5ABE2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8" creationId="{88B0834E-59F3-BCFE-1927-229FD0FACB01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19" creationId="{172D4F26-6035-7CC4-2BA4-DCD3EDFDA28A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19" creationId="{7F39D20A-AE16-7B6B-1436-E0CC67268664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0" creationId="{139CF1A5-859A-ADE9-39A7-6AFF0846D4C0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0" creationId="{85AB5D11-AF0B-E4E4-EC23-0B56EAB30B8C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1" creationId="{29B341E7-AA1A-40D7-BB2D-7F0B96D02167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1" creationId="{A6775BE2-A432-10B3-BBB7-C9F7731D9328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2" creationId="{AA254153-5D63-EC2D-42B2-B0AD05321AD2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2" creationId="{FC724A79-56BF-188D-1C32-29F7F80EBA57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3" creationId="{99E542E2-42ED-605D-48F8-334914DC86B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3" creationId="{E8D27517-6EFA-1702-150B-B4A8DBAD096D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4" creationId="{F6F3136B-8C93-D500-852C-465C6A5E2AA2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4" creationId="{F7FE9F69-1928-C3F5-6054-B04A9840157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5" creationId="{149178AE-12AB-28CD-44BA-148C6A4D0AA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5" creationId="{BD116EE6-04A6-99F8-7F75-275EEAD1663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6" creationId="{218F8EAE-19F3-4248-BF73-E101D573FED0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6" creationId="{D0CE1261-78AD-7511-3B2A-E2468473783E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7" creationId="{58579EF4-0001-6AEE-F871-EE2A4B70A67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7" creationId="{A6B3F2F4-6E9B-B9EC-2C73-FFCB33213C5F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8" creationId="{A61C7A9E-4E9C-5524-35E3-E21A6FA02FE1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8" creationId="{FAB19DE4-596B-1155-B780-29D8A4B32B4A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29" creationId="{1373788B-C850-6659-65D8-38460AA83B1D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29" creationId="{501476F3-39BE-BBBB-7543-E0F8C7DB822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0" creationId="{5FC6CA9D-7B1E-FD7D-A8F4-72D565CE29A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0" creationId="{B591ACDD-1D39-0970-ED19-7B4A5E278199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1" creationId="{568B5404-A827-7FB1-F234-61E896168BA4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1" creationId="{8BE10B39-21BE-7549-A18E-F50F366EB41F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2" creationId="{12192B7F-D7E7-25E0-2992-20BD201840EA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2" creationId="{B2B38D3F-5806-A86C-53E8-9E17B69E5F36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3" creationId="{2BCAC782-7D28-BB27-C84D-84CB1BCB669E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3" creationId="{5671AE59-D003-ACE2-6BA0-C575772445A3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4" creationId="{96589D86-0ECF-ACB2-AFCA-3B2682933CDD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4" creationId="{B6D94C37-3495-2E92-E0EF-C7756C124C4A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5" creationId="{9D5BEB5F-0B0C-9BE7-508D-56BF46DB5C81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5" creationId="{F33A2602-9D1E-E4C1-9B4A-60A8A842D59E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6" creationId="{417D517B-FFE4-DB00-EC69-9FF7A54ACD0A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6" creationId="{4B506DC7-6D4E-0DB2-278F-A83BA7E5B137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7" creationId="{66D35169-CD61-4495-BA2E-9C9FF84E68F9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7" creationId="{D7978D58-AF04-8AFB-977F-170E3C7EC6FE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8" creationId="{3D49F9DF-E4D3-956B-0EA1-0D468284AA81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8" creationId="{CD81594A-B02C-2C85-12D5-F8CD4DD74A25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39" creationId="{02F8BA23-2498-97DF-9BC7-42D7F4C1FA30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39" creationId="{16DF54D3-51A3-6668-0DC6-08DA5EE11CFC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40" creationId="{56A0F13C-E8E5-6C0B-5CCF-FAA4D259551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40" creationId="{B2E5E5CB-C2D5-E40C-0640-DE1F266D03AA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41" creationId="{4B417CDC-0F87-0BA9-4497-BAF0B180C31C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41" creationId="{D3ECCFE1-8CE2-50F3-1F04-FB82C7582D60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42" creationId="{25CF44C4-0A2A-FE75-6EAC-99165719F32A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42" creationId="{DE08293A-1F84-DE50-3632-023795192D0B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43" creationId="{DDC38DE8-A537-09CB-F60F-8CD38449D9AC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43" creationId="{F8A3612C-6AFF-57FC-4D42-1064E505DC49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44" creationId="{34442956-C555-DE48-C102-D080FBE3887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44" creationId="{C66AD959-AB3B-D2C2-F5CE-BBA1AD6EB005}"/>
          </ac:spMkLst>
        </pc:spChg>
        <pc:spChg chg="mod">
          <ac:chgData name="Chuck Tomasi" userId="79514c44-a18e-4aaa-84b1-18f74099d6b1" providerId="ADAL" clId="{EC2BFB3E-14D3-1E47-AEAB-A5266044DC7D}" dt="2023-04-11T15:09:31.066" v="611"/>
          <ac:spMkLst>
            <pc:docMk/>
            <pc:sldMk cId="1860765230" sldId="333"/>
            <ac:spMk id="58" creationId="{0937B4C6-B716-CB0D-DD0F-E780969DF436}"/>
          </ac:spMkLst>
        </pc:spChg>
        <pc:spChg chg="mod">
          <ac:chgData name="Chuck Tomasi" userId="79514c44-a18e-4aaa-84b1-18f74099d6b1" providerId="ADAL" clId="{EC2BFB3E-14D3-1E47-AEAB-A5266044DC7D}" dt="2023-04-11T23:31:21.898" v="933"/>
          <ac:spMkLst>
            <pc:docMk/>
            <pc:sldMk cId="1860765230" sldId="333"/>
            <ac:spMk id="58" creationId="{7E76B465-E332-3FCC-A78C-A93C6405120A}"/>
          </ac:spMkLst>
        </pc:spChg>
        <pc:grpChg chg="add mod">
          <ac:chgData name="Chuck Tomasi" userId="79514c44-a18e-4aaa-84b1-18f74099d6b1" providerId="ADAL" clId="{EC2BFB3E-14D3-1E47-AEAB-A5266044DC7D}" dt="2023-04-11T23:31:21.898" v="933"/>
          <ac:grpSpMkLst>
            <pc:docMk/>
            <pc:sldMk cId="1860765230" sldId="333"/>
            <ac:grpSpMk id="2" creationId="{43D2B899-5F2E-B5DA-918A-45C5FA5A52E2}"/>
          </ac:grpSpMkLst>
        </pc:grpChg>
        <pc:grpChg chg="add del mod">
          <ac:chgData name="Chuck Tomasi" userId="79514c44-a18e-4aaa-84b1-18f74099d6b1" providerId="ADAL" clId="{EC2BFB3E-14D3-1E47-AEAB-A5266044DC7D}" dt="2023-04-11T15:33:48.837" v="656" actId="478"/>
          <ac:grpSpMkLst>
            <pc:docMk/>
            <pc:sldMk cId="1860765230" sldId="333"/>
            <ac:grpSpMk id="2" creationId="{E4AD4AAF-7F4D-B14C-9A76-C0C2A3455B07}"/>
          </ac:grpSpMkLst>
        </pc:grpChg>
        <pc:grpChg chg="del">
          <ac:chgData name="Chuck Tomasi" userId="79514c44-a18e-4aaa-84b1-18f74099d6b1" providerId="ADAL" clId="{EC2BFB3E-14D3-1E47-AEAB-A5266044DC7D}" dt="2023-04-09T18:13:10.915" v="64" actId="478"/>
          <ac:grpSpMkLst>
            <pc:docMk/>
            <pc:sldMk cId="1860765230" sldId="333"/>
            <ac:grpSpMk id="59" creationId="{42DB1FAE-8431-49D4-1105-7EF836D686D4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1:41.355" v="934"/>
        <pc:sldMkLst>
          <pc:docMk/>
          <pc:sldMk cId="3614787639" sldId="334"/>
        </pc:sldMkLst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16" creationId="{5EF59044-E0BD-B35B-3818-17571AF99B6A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16" creationId="{7D367FA8-662C-0B28-D690-17967809D873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17" creationId="{37E7D421-CF59-A01D-4E13-23F9040BD423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17" creationId="{5CCB59C3-E1F6-C8F7-23F7-9875D7DCF30F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18" creationId="{3AC4BBDC-BAA0-AEC7-E537-A4AE2AAE73B2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18" creationId="{DE10EC9F-9514-8C7D-B050-5D6F01BA7BA9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19" creationId="{4D9CD011-2120-C529-5AE2-439E6B690045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19" creationId="{BB476C4C-B416-010D-A717-100E8FFBBEE5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0" creationId="{09193B06-F729-6F3E-C9FC-5DA652446096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0" creationId="{53CCCC4A-2D7B-6230-C467-FF46482A2CB9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1" creationId="{568533F0-398E-4702-F469-D8F09718D05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1" creationId="{5E9324E1-F72E-AB3E-D5BE-563A7AA9241E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2" creationId="{1B35B55C-1672-4192-4A91-DA9CE409499C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2" creationId="{A1B74037-BF01-59F2-8855-DE6362EE6142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3" creationId="{793F8FFC-2A9E-279E-2023-D064A91C4C2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3" creationId="{85D2E465-B4F5-B17B-1D1B-90EB49DB70F9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4" creationId="{077D5360-0986-6F76-9B14-BE0D9CA88018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4" creationId="{F3F165D9-270A-FBDA-4257-5C3A9B92FDA4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5" creationId="{D4D24C25-288D-CAA9-0B03-02CA88850BDB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5" creationId="{D626B6B0-235B-8403-92FF-4E84052FDC48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6" creationId="{9F243F4D-63F6-71C2-0FC2-C4D021DF80BC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6" creationId="{BF47CA2A-3268-A844-2368-679D3AC5816F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7" creationId="{98AE995C-8A45-D321-D4E9-7329071811F5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7" creationId="{AF0A8A54-5B0A-15F7-3F1D-2C12C0B14452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8" creationId="{3CA6497A-8DEF-8DCD-20DA-B3938B79B487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8" creationId="{E3333373-9CAD-3C4F-40FE-633BA9C391B4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29" creationId="{CC46264E-738A-6639-F03C-D0E356CD65F5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29" creationId="{D96ED155-7792-20A4-C790-52C554F090DF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0" creationId="{2D7FC083-33CA-16AD-2445-E70FCAD0804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0" creationId="{752ADEE5-D295-D17F-6D6B-AA9B04DE6DA7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1" creationId="{90BC9F24-88DC-3D73-0D08-83F9EE603FFD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1" creationId="{D4C93CA1-7CC6-6F92-E1D6-F50E52BA912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2" creationId="{0225E88D-055A-103D-14DB-FE8C873CC29C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2" creationId="{80D31AD9-758A-0DF2-DDBD-491B2678E645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3" creationId="{23E350BF-F3E6-2372-F554-838854472623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3" creationId="{70D83008-98AB-2E12-C219-A51AA419E44A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4" creationId="{CF1D30A5-5F77-2586-EDF5-3B130C99F6D4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4" creationId="{F441ED73-6DF8-AB93-AA0E-F4F5F3DB775E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5" creationId="{674DC725-C0E8-F715-5A97-08E1F3C79F3F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5" creationId="{AAA59858-4587-68EB-7B2F-5A6C625387F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6" creationId="{4B1453BC-0625-A996-CB05-34A156FA817C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6" creationId="{4EA3BA9F-A098-2547-11AF-D262913B8CA5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7" creationId="{4BB8BAC0-FA0B-5148-E10D-349E273FF41F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7" creationId="{797F4089-9B7B-48FB-D8E4-B294A2C87926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8" creationId="{2A9264B4-33DC-75F6-76ED-B977045B65C5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8" creationId="{EFCB9B6E-750D-9B3A-1927-26711A8C8D7D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39" creationId="{84C21BC2-008A-2B0C-6DBD-788D73A12B09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39" creationId="{FB272F38-5B8F-B0EC-271E-822ED0A1FDA8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0" creationId="{80479305-B9F5-ACCB-F830-A3D8C9B82433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0" creationId="{E89AF846-7874-4543-4703-5E62D320E46D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1" creationId="{4E1E02DC-47F6-D6BE-3279-EEA4FF30CD7D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1" creationId="{6AD915C9-89D0-F3C7-A165-F634C65B6758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2" creationId="{35675519-88CE-5B1E-280B-1BC08F07F790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2" creationId="{7C0B09A6-9D16-D6B9-5325-CB9327D231BC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3" creationId="{A10A4220-88DC-17E8-4734-A2EA997398DF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3" creationId="{FC9B8234-3196-99AE-B484-A8102CF17D16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4" creationId="{C16885DB-91A9-D5B1-9826-C0C083B16326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4" creationId="{D1DA0C6F-529A-7AB6-926E-ED21C35D24CC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5" creationId="{4579F5D5-11BE-35BD-1700-0B9A20B0607A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5" creationId="{A072A2F9-4FE8-1219-911C-D8E1811EF143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6" creationId="{3E4E9769-5190-6734-5BEC-BACD677BC558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6" creationId="{6BEB6BFD-D4FB-7644-54B8-13A99B5F4AF5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7" creationId="{F1386BBF-DDFC-2DDD-7630-E1C35AB56E3C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7" creationId="{FE8539E7-3D21-9D68-E2BA-61260E4BF517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8" creationId="{1F1489C5-E585-74FB-D37E-3894E4142510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8" creationId="{D437BD52-1129-FB4A-8B22-7F2A7047F889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49" creationId="{5D2F11C9-4CA0-1D20-DD59-4CDC626321E6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49" creationId="{E1B5CA48-5C02-6082-899E-48CDCD40A639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0" creationId="{A6099F6F-2F11-8354-36E8-F89312B9B349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0" creationId="{F1D571F8-1DB5-4055-C492-3ACEB81CF7D7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1" creationId="{1CAE45CD-E6F4-D35A-E1CB-EA170DB8353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1" creationId="{A0F60684-3D35-049B-135B-E72041EF1344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2" creationId="{09A71041-1014-E7C3-9B58-F8FD6D6419A8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2" creationId="{25857D84-4433-CF1E-6B20-AF1191B8678F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3" creationId="{51A0CDEC-5F99-6DEC-A229-51135938CADE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3" creationId="{FC135924-BE75-CC85-199D-D5E73506EF4B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4" creationId="{A1289F29-3778-33FC-C357-0C640D613922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4" creationId="{C409D251-5776-E11A-6F57-E61F6851EDB8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5" creationId="{25F24F21-052F-8206-45A9-6855795931FC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5" creationId="{6FA31539-C440-F0B2-038D-77672FC5D686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6" creationId="{99982FA1-D83E-3BDD-9B92-F9D122A1D571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6" creationId="{F7095114-23D9-5E59-D1FB-A8A85EFF6791}"/>
          </ac:spMkLst>
        </pc:spChg>
        <pc:spChg chg="mod">
          <ac:chgData name="Chuck Tomasi" userId="79514c44-a18e-4aaa-84b1-18f74099d6b1" providerId="ADAL" clId="{EC2BFB3E-14D3-1E47-AEAB-A5266044DC7D}" dt="2023-04-11T23:31:41.355" v="934"/>
          <ac:spMkLst>
            <pc:docMk/>
            <pc:sldMk cId="3614787639" sldId="334"/>
            <ac:spMk id="57" creationId="{B8CBB31F-E851-56EE-5201-F40BB78182BA}"/>
          </ac:spMkLst>
        </pc:spChg>
        <pc:spChg chg="mod">
          <ac:chgData name="Chuck Tomasi" userId="79514c44-a18e-4aaa-84b1-18f74099d6b1" providerId="ADAL" clId="{EC2BFB3E-14D3-1E47-AEAB-A5266044DC7D}" dt="2023-04-11T15:10:03.241" v="612"/>
          <ac:spMkLst>
            <pc:docMk/>
            <pc:sldMk cId="3614787639" sldId="334"/>
            <ac:spMk id="57" creationId="{E93B5AF2-1957-FC74-EBCF-D8639681E205}"/>
          </ac:spMkLst>
        </pc:spChg>
        <pc:grpChg chg="add del mod">
          <ac:chgData name="Chuck Tomasi" userId="79514c44-a18e-4aaa-84b1-18f74099d6b1" providerId="ADAL" clId="{EC2BFB3E-14D3-1E47-AEAB-A5266044DC7D}" dt="2023-04-11T15:33:57.704" v="657" actId="478"/>
          <ac:grpSpMkLst>
            <pc:docMk/>
            <pc:sldMk cId="3614787639" sldId="334"/>
            <ac:grpSpMk id="15" creationId="{2D83CEDA-9B63-2F77-CE44-ADB69F2B5D25}"/>
          </ac:grpSpMkLst>
        </pc:grpChg>
        <pc:grpChg chg="add mod">
          <ac:chgData name="Chuck Tomasi" userId="79514c44-a18e-4aaa-84b1-18f74099d6b1" providerId="ADAL" clId="{EC2BFB3E-14D3-1E47-AEAB-A5266044DC7D}" dt="2023-04-11T23:31:41.355" v="934"/>
          <ac:grpSpMkLst>
            <pc:docMk/>
            <pc:sldMk cId="3614787639" sldId="334"/>
            <ac:grpSpMk id="15" creationId="{F53762F4-085D-D086-D79A-7D4230BD7D6C}"/>
          </ac:grpSpMkLst>
        </pc:grpChg>
        <pc:grpChg chg="del">
          <ac:chgData name="Chuck Tomasi" userId="79514c44-a18e-4aaa-84b1-18f74099d6b1" providerId="ADAL" clId="{EC2BFB3E-14D3-1E47-AEAB-A5266044DC7D}" dt="2023-04-09T18:13:32.607" v="65" actId="478"/>
          <ac:grpSpMkLst>
            <pc:docMk/>
            <pc:sldMk cId="3614787639" sldId="334"/>
            <ac:grpSpMk id="103" creationId="{92966E96-94B4-6824-6774-4B54A148A318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3:30.201" v="939"/>
        <pc:sldMkLst>
          <pc:docMk/>
          <pc:sldMk cId="1162864143" sldId="335"/>
        </pc:sldMkLst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" creationId="{66A385DE-FFF4-19D6-5CC6-0A409BB920FC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" creationId="{E5BE2130-E5DE-2DF8-2833-9ED85E068406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4" creationId="{07703D91-102E-7CDD-82F6-44C2B531FC02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4" creationId="{74CEB3C3-D9B0-EEE9-F480-DAF3D6FD3C30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" creationId="{B6CC3A78-5456-E150-B2F2-06DA7A218C3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" creationId="{DAD9920E-EEB7-9BA5-CAE4-CB7DB83E13E9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7" creationId="{F1DEC25C-076F-FD74-C318-389ECB7583F4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7" creationId="{F2D98767-43A9-3E2C-67CD-3AD6AD1836C2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8" creationId="{3B650318-D404-CB6C-7512-DB231E9753B7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8" creationId="{566BA61D-4542-C2D8-3D86-7438B8D79DF0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9" creationId="{1E536F11-6605-B7AC-5AA8-FEDC54C0CA29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9" creationId="{F19D3E4B-D6A7-6DC5-B963-F90BFFFFD6A8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0" creationId="{177E2D32-C44A-585E-D24A-88D006406EB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0" creationId="{FC7B3FD0-050B-BEE9-C95B-562D3A80EF69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1" creationId="{0216376B-C365-8AFB-681A-AFBD8A0C7C1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1" creationId="{220A4CA5-A38A-D03E-7EB9-C9A227C41030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2" creationId="{67B1D060-E0B0-EDEF-B417-00208B91D9A7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2" creationId="{BEF04DA6-399E-7C16-7ABF-5086D1C617A6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3" creationId="{2BED306C-458B-97A2-9F32-C8F1507BCF90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3" creationId="{2F4CBB2D-9AF9-DC67-237A-63EF6198317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4" creationId="{A3B3E159-FE4A-CC67-7E84-F3A5F8574391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4" creationId="{F69C2AB9-ECE9-2BE4-F404-BFFD60B03848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5" creationId="{55B794EE-A51C-E3E9-BC60-37319205E3DB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5" creationId="{CA5DA5F1-79F5-BC63-B71E-322518EBC130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6" creationId="{9B226F0B-9115-283E-2075-DB23A612005B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6" creationId="{F396F822-C7BD-136B-42FC-BFF9774F510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7" creationId="{087A002D-F011-AF19-015D-59B9C427DDAA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7" creationId="{17F7C1A0-4FD4-681B-92C9-E8A41E192D07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8" creationId="{5C8B8825-F458-00F3-EF23-C440BB7658D9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8" creationId="{F0ACDD56-35B4-7A66-F96A-055EF22627B9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19" creationId="{09FF850D-6149-C032-86CE-D39DCDDAC387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19" creationId="{CEBC5ED1-A0BC-201F-CC4F-41662FDFF134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0" creationId="{0303F684-2004-0063-D919-BD12FEB40F65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0" creationId="{8B6DF699-F1A3-5CE1-49C6-BEB0441F6E3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1" creationId="{9FB3DE2B-EDD5-7B36-5A0E-3E17A04E9CC1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1" creationId="{AB6D5C9C-05B5-F162-E43C-8F670F1377FC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2" creationId="{98B01131-A807-173B-BE0B-E3BA42F6A211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2" creationId="{E0346617-E8BC-FBCA-8C1B-D65E7520BC19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3" creationId="{A71684AE-E13A-49F4-85E7-6E70993979B8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3" creationId="{F4E1F62B-E88E-FBCF-BBE5-1132E8182F1B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4" creationId="{25F261A2-7B32-65BF-C03A-817E22ED8631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4" creationId="{CDE1283E-383F-5606-1ABB-247CA0B08EE2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5" creationId="{0019C01D-295E-F28A-3E89-081C34D017A2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5" creationId="{ECD1CBEC-D902-7150-B75D-0D1CBEBEA72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6" creationId="{0988AA1A-AFA4-5D51-FB7A-4106A673050F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6" creationId="{4140A286-7B9B-2D56-1F31-741EC0FEB34E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7" creationId="{BC291F25-0BED-FD3D-6CA2-052F90D877A8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7" creationId="{C185D62E-C215-8FB4-DDB3-A886307E775A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8" creationId="{212D8951-2B02-C2E5-4706-76AA15E0669B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8" creationId="{D97573A8-FD00-DD30-8024-20D91039283F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29" creationId="{41DB782D-BA8C-4493-826E-F077B5EDBB82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29" creationId="{48BABABE-E2EA-C06A-21C3-D20BB895C3CC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0" creationId="{766956DD-47B5-1861-403D-C38FB3D7B7EA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0" creationId="{9DA7169D-F946-86E4-7974-61E6975C33C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1" creationId="{0B85F3BE-F764-568D-E835-5D4B45E12A78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1" creationId="{AB38647A-D63A-A637-24E1-E47FAE42223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2" creationId="{C56856FA-B775-7D5F-8CFC-D0B850B22779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2" creationId="{DA9F2C8A-DBA7-9168-9FFB-A767DDC38D69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3" creationId="{45E09BF4-717E-E4DE-FC7E-DE38219B255C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3" creationId="{AA570A37-DEA1-66E2-28F9-D30516FF18C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4" creationId="{775914DC-93AA-7B67-B3A9-DDD8AFF33D81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4" creationId="{C4D1122B-5091-8D26-8B15-B5B8468482D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5" creationId="{035449D4-5EF5-6DD2-B559-9CA62FB93E6A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5" creationId="{2FB8B21E-5D33-937C-97F9-D378DB65DDD3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6" creationId="{839DDCAD-EE74-6D9E-C804-ECCF57AA9A21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6" creationId="{A3C08C67-D334-8647-7810-3E6A9E596F64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7" creationId="{8756CA5E-64DC-5FFB-CA7F-636769C12D40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7" creationId="{BE72AD5C-9963-50D1-342A-4483A91FBEEA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8" creationId="{0C153E2D-6418-DEF8-D544-00874BC48328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8" creationId="{ECF91287-2DF2-CA31-BE83-D7CDC16DC1B0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39" creationId="{B4583959-1D35-61BC-0CC0-E2EE5CD1DA1C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39" creationId="{FE6A62E9-AA78-3547-0710-927DD999E28B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40" creationId="{940763CC-A1E0-7DE8-E71B-B289A827BAD9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40" creationId="{E16144EF-F7F3-D324-544D-5E3AC449EC07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41" creationId="{1394C79B-8EDF-3C79-05E9-A4DF4156D393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41" creationId="{4A212AEF-5204-57CA-9D8C-68A5745DCD95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42" creationId="{461B5E37-276F-EDCD-E843-7948D623B3D2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42" creationId="{FC4A0B7E-8E15-EF18-AE32-89840BF3AD3F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43" creationId="{B05454DD-77A2-1A49-2CE2-CA2A8A6B232E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43" creationId="{FDBC791C-4DB6-8EF7-E2EC-6B6A127C4167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44" creationId="{57EBE086-5644-1569-3448-228F9352084D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44" creationId="{FDBC636C-6F9F-F2D2-9670-D8CFBF2717D0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58" creationId="{3863240B-9DA1-1C3D-C2BD-A96BFF181BEE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58" creationId="{439F64CE-1311-2A61-4C4F-E6DDA19EADFD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59" creationId="{1B0119AA-727D-DAEE-D9A5-C6DDEF23AE62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59" creationId="{B941F071-931B-98EF-A82B-034B37947E9E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0" creationId="{01086C53-A65B-9345-ECE3-28A1A471EB3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0" creationId="{351A02B5-D404-1786-2120-9519B0C604C5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1" creationId="{394AA0B3-F7E3-B0AC-8A18-D8198EB7FF5B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1" creationId="{6EC435C0-1981-7FD7-D7A7-9358B0BACB80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2" creationId="{7ED17CC2-9F2F-8AC8-3D92-BB97E759E664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2" creationId="{D3E2BFEE-4D38-3D59-99D4-435C636B4320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3" creationId="{1268F57C-049A-2403-6F2C-74DAC89B122B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3" creationId="{2F07F41E-E32A-051F-1B84-695A8B51D312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4" creationId="{6D29F968-C619-627B-8FAB-274175DF4A0E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4" creationId="{7CDA78EF-B0D1-1E86-722C-5DA5FA96F726}"/>
          </ac:spMkLst>
        </pc:spChg>
        <pc:spChg chg="mod">
          <ac:chgData name="Chuck Tomasi" userId="79514c44-a18e-4aaa-84b1-18f74099d6b1" providerId="ADAL" clId="{EC2BFB3E-14D3-1E47-AEAB-A5266044DC7D}" dt="2023-04-11T23:33:30.201" v="939"/>
          <ac:spMkLst>
            <pc:docMk/>
            <pc:sldMk cId="1162864143" sldId="335"/>
            <ac:spMk id="65" creationId="{F74FF430-6E0E-83E0-07ED-17BDAC7DF7B7}"/>
          </ac:spMkLst>
        </pc:spChg>
        <pc:spChg chg="mod">
          <ac:chgData name="Chuck Tomasi" userId="79514c44-a18e-4aaa-84b1-18f74099d6b1" providerId="ADAL" clId="{EC2BFB3E-14D3-1E47-AEAB-A5266044DC7D}" dt="2023-04-11T15:12:54.284" v="617"/>
          <ac:spMkLst>
            <pc:docMk/>
            <pc:sldMk cId="1162864143" sldId="335"/>
            <ac:spMk id="65" creationId="{FE19580A-64E5-1EEA-B352-A860C36B0AA9}"/>
          </ac:spMkLst>
        </pc:spChg>
        <pc:grpChg chg="add mod">
          <ac:chgData name="Chuck Tomasi" userId="79514c44-a18e-4aaa-84b1-18f74099d6b1" providerId="ADAL" clId="{EC2BFB3E-14D3-1E47-AEAB-A5266044DC7D}" dt="2023-04-11T23:33:30.201" v="939"/>
          <ac:grpSpMkLst>
            <pc:docMk/>
            <pc:sldMk cId="1162864143" sldId="335"/>
            <ac:grpSpMk id="2" creationId="{5CF06C5E-DAA1-1B31-F41D-3E0DC509065A}"/>
          </ac:grpSpMkLst>
        </pc:grpChg>
        <pc:grpChg chg="add del mod">
          <ac:chgData name="Chuck Tomasi" userId="79514c44-a18e-4aaa-84b1-18f74099d6b1" providerId="ADAL" clId="{EC2BFB3E-14D3-1E47-AEAB-A5266044DC7D}" dt="2023-04-11T15:34:48.726" v="662" actId="478"/>
          <ac:grpSpMkLst>
            <pc:docMk/>
            <pc:sldMk cId="1162864143" sldId="335"/>
            <ac:grpSpMk id="2" creationId="{B8CB7406-E633-2EF9-A0E2-197CD219F3AE}"/>
          </ac:grpSpMkLst>
        </pc:grpChg>
        <pc:grpChg chg="del">
          <ac:chgData name="Chuck Tomasi" userId="79514c44-a18e-4aaa-84b1-18f74099d6b1" providerId="ADAL" clId="{EC2BFB3E-14D3-1E47-AEAB-A5266044DC7D}" dt="2023-04-09T18:14:11.972" v="70" actId="478"/>
          <ac:grpSpMkLst>
            <pc:docMk/>
            <pc:sldMk cId="1162864143" sldId="335"/>
            <ac:grpSpMk id="58" creationId="{4427D123-DB6B-2C24-C0FF-C784F25CE7B5}"/>
          </ac:grpSpMkLst>
        </pc:grpChg>
        <pc:cxnChg chg="add del mod">
          <ac:chgData name="Chuck Tomasi" userId="79514c44-a18e-4aaa-84b1-18f74099d6b1" providerId="ADAL" clId="{EC2BFB3E-14D3-1E47-AEAB-A5266044DC7D}" dt="2023-04-09T18:15:19.570" v="73" actId="478"/>
          <ac:cxnSpMkLst>
            <pc:docMk/>
            <pc:sldMk cId="1162864143" sldId="335"/>
            <ac:cxnSpMk id="2" creationId="{BBF42F47-EF1B-6E53-DB2C-8EBC910F1340}"/>
          </ac:cxnSpMkLst>
        </pc:cxnChg>
        <pc:cxnChg chg="add del mod">
          <ac:chgData name="Chuck Tomasi" userId="79514c44-a18e-4aaa-84b1-18f74099d6b1" providerId="ADAL" clId="{EC2BFB3E-14D3-1E47-AEAB-A5266044DC7D}" dt="2023-04-09T18:15:21.868" v="74" actId="478"/>
          <ac:cxnSpMkLst>
            <pc:docMk/>
            <pc:sldMk cId="1162864143" sldId="335"/>
            <ac:cxnSpMk id="3" creationId="{66263BE2-DA03-00D5-DA31-AAEC2DB5418A}"/>
          </ac:cxnSpMkLst>
        </pc:cxnChg>
        <pc:cxnChg chg="add del mod">
          <ac:chgData name="Chuck Tomasi" userId="79514c44-a18e-4aaa-84b1-18f74099d6b1" providerId="ADAL" clId="{EC2BFB3E-14D3-1E47-AEAB-A5266044DC7D}" dt="2023-04-09T18:15:16.884" v="72" actId="478"/>
          <ac:cxnSpMkLst>
            <pc:docMk/>
            <pc:sldMk cId="1162864143" sldId="335"/>
            <ac:cxnSpMk id="4" creationId="{1DAA8476-0355-715E-FF16-FA6C42320147}"/>
          </ac:cxnSpMkLst>
        </pc:cxnChg>
        <pc:cxnChg chg="add mod">
          <ac:chgData name="Chuck Tomasi" userId="79514c44-a18e-4aaa-84b1-18f74099d6b1" providerId="ADAL" clId="{EC2BFB3E-14D3-1E47-AEAB-A5266044DC7D}" dt="2023-04-09T18:14:02.196" v="69"/>
          <ac:cxnSpMkLst>
            <pc:docMk/>
            <pc:sldMk cId="1162864143" sldId="335"/>
            <ac:cxnSpMk id="5" creationId="{F5E23E98-41C3-83D3-B60F-4C97B77FF9F2}"/>
          </ac:cxnSpMkLst>
        </pc:cxnChg>
      </pc:sldChg>
      <pc:sldChg chg="addSp delSp modSp mod">
        <pc:chgData name="Chuck Tomasi" userId="79514c44-a18e-4aaa-84b1-18f74099d6b1" providerId="ADAL" clId="{EC2BFB3E-14D3-1E47-AEAB-A5266044DC7D}" dt="2023-04-11T23:32:02.259" v="935"/>
        <pc:sldMkLst>
          <pc:docMk/>
          <pc:sldMk cId="156078902" sldId="336"/>
        </pc:sldMkLst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" creationId="{3C2C7125-9E87-9BE4-187F-23BD7B7A55AF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" creationId="{E13947D1-6EDD-59BC-75A5-AD4DD42DC82D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5" creationId="{3EAF7ABB-AE91-0F28-FF84-19225D19ADE7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5" creationId="{93E796D8-0C8A-F709-7060-42525DB2359E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6" creationId="{15E0132A-3A65-C838-445B-93BC1BF55F6E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6" creationId="{6369581C-6ECE-9615-7219-89872A259277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7" creationId="{D794052D-ADFB-180E-BE0E-6FB40B2062CC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7" creationId="{F417767F-3231-3062-C474-0AC6B68D7BDE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8" creationId="{6BB374AD-4E91-2303-1D51-EFD89DD0C44B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8" creationId="{6EF2243C-F61D-33F5-1CEE-83CF2638F8AC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9" creationId="{781EE240-FF45-23D0-DBC1-50B00D11F76C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9" creationId="{B1F96049-C438-DEBF-829C-CF2E12526AE8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0" creationId="{5ADE3B4E-691D-B74F-6913-D0A752693A98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0" creationId="{F6D6BBC1-A290-C95F-7DEA-B9F270986567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1" creationId="{5A5CE260-8690-C9E2-F579-7E9FB0D19F9C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1" creationId="{DAED5E5E-B1DB-CA1B-C242-DFDCA95AE327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2" creationId="{C4C7639E-FD05-C4E2-76F7-80D09319622A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2" creationId="{E9EBE080-EA4D-4E8C-48F3-C29D2155D9EC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3" creationId="{AD19CA30-C46F-8973-5C9F-2A4C537220A1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3" creationId="{C5A37E06-A490-1EDE-FDE0-DA0514E23331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4" creationId="{6AF525C1-39BF-6FBC-6838-8CB78977CB18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4" creationId="{A0A5A052-951B-028A-DD9C-B8A4714AD0DA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5" creationId="{891D7CDC-33A1-9FCC-BEE6-6A5D0DA7937B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5" creationId="{BB072B72-D65D-69A3-D2C6-144DB555B4F1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6" creationId="{4C7BF287-8DF2-B9CB-AF72-EDCD2F80F1F2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6" creationId="{9107904D-6A7C-95E3-C791-A2F750F7D61F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7" creationId="{132A18F4-F3FF-5611-D53A-FFA5DA472CEF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7" creationId="{E12B04E2-DAB1-51C8-DA12-0924113A3915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8" creationId="{ACDA1F1F-D19B-32D7-DF1F-22B6254C489B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8" creationId="{D4E97505-B861-B050-15C4-F6F54AB898B8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19" creationId="{5ACC59DF-596B-47D5-7E06-6258FADB7E28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19" creationId="{E01AF3E0-DCCD-2FD7-C04A-487F90FB69DE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0" creationId="{0766C6F4-55C2-B6F5-B820-548DBA2C87FD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0" creationId="{FAF46C2A-C852-2BBE-E630-DA1FF72F492D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1" creationId="{CBF2918A-7C65-D59B-EAD4-22308CFEFAA5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1" creationId="{F52BD2F4-8DEC-A248-96C1-C7C8C07D1AC5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2" creationId="{1F2D9328-52A1-6AB3-AEC9-FED3B73DC349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2" creationId="{ADB61C75-6466-9A08-852A-68A28CAF299E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3" creationId="{70D0EDA2-896F-2CFB-A963-03E58F845EB8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3" creationId="{CCC6B8B4-05CB-82D4-EC82-48D1F0A20972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4" creationId="{D951704A-DB61-0648-FFE7-CAD930251284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4" creationId="{F7761F94-0E95-7FB7-2E57-D30BFC568D2A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5" creationId="{3229E9AE-64AE-038A-2CF4-EF136DE0A472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5" creationId="{C07902F4-7678-A453-5AFB-C91132C64E3D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6" creationId="{5A9969EC-4E0E-6667-038D-67935C4A5885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6" creationId="{64449E4E-D978-2EEC-BF54-A8CF6BF999F0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7" creationId="{10846DF9-CF45-89DE-7FBD-0CB1AB3F0961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7" creationId="{96A9EE12-0421-0CC2-A926-22D69AD57F3B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8" creationId="{04A2B322-5C62-A6A9-BDB0-37DD6F2CA387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8" creationId="{97637AE6-6B09-D1AA-43FD-03F03FC9B44C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29" creationId="{5CD2002C-244C-974D-F008-5A525DAD2643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29" creationId="{C9167709-51A4-57AA-BB51-9197F5A0D583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0" creationId="{31A4A6FE-4357-CF1D-10F8-450CF8FFFFAA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0" creationId="{DC9927E7-9B26-B24C-8D0C-6CD822758811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1" creationId="{2C769AB8-963D-6893-903C-D632AFB49C30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1" creationId="{480FA665-8BB9-3C35-80E3-8F1F17B9A30A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2" creationId="{00767BEF-F003-BEF5-4424-A518D8451CEC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2" creationId="{6C7CBF1D-2F2B-26F9-55B7-405BDBD8A49F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3" creationId="{3DD3620F-E986-717B-EC2C-1BD435683BF2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3" creationId="{40910B01-F211-672D-4E95-121EF0845D2B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4" creationId="{A29AF28A-8BD4-2112-F2FF-D177785B73A8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4" creationId="{EF579A64-8AAE-3FAE-A85A-C375477DB1B9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5" creationId="{A72A1406-E259-0B9A-C0FA-F893BA2BEED1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5" creationId="{C0EE666F-FAA5-791F-933E-E8A9E8ADDBDF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6" creationId="{79D9B4C8-4893-992D-A085-9094DF0997C3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6" creationId="{C67DEF63-948A-A35B-201B-5775124573A9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7" creationId="{D4D8D4A8-2E8B-1257-133C-5C08DF01F262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7" creationId="{DB072B84-3FDA-E265-CD76-DE0F1ADACF34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8" creationId="{590936AE-778D-9E57-98D2-CE6C01ED3065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8" creationId="{63DF4034-1784-4F00-8789-6DC834325390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39" creationId="{625BCDD1-EBA9-FF63-2A3D-707DE3E817DC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39" creationId="{C30E79B3-1DDF-F59C-840B-5380F81BEB37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40" creationId="{16B40BB2-E54F-8E88-C7A5-1ACA1CB13144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40" creationId="{C934DA90-EC2E-2752-D24B-84A87B3C51CB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41" creationId="{6D1EEFD9-E2C2-9247-5820-D5127102122D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41" creationId="{F40BB2E4-F128-EA24-F2FF-62FD5BAD7334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42" creationId="{6B41F479-CCB9-E542-5DCB-2360BEF9DBF4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42" creationId="{DE26D0C2-9F37-D5D0-9531-A0D4AC464AB4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43" creationId="{000D6F74-67E5-4232-D886-5E71E8ED9349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43" creationId="{34F26C85-6C09-C3E8-E150-5139DB77C591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44" creationId="{90F281C0-A18E-C8AF-A013-0E32BB4D47ED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44" creationId="{A4176FC5-7DF2-C197-4E59-9F022A7722C6}"/>
          </ac:spMkLst>
        </pc:spChg>
        <pc:spChg chg="mod">
          <ac:chgData name="Chuck Tomasi" userId="79514c44-a18e-4aaa-84b1-18f74099d6b1" providerId="ADAL" clId="{EC2BFB3E-14D3-1E47-AEAB-A5266044DC7D}" dt="2023-04-11T15:10:30.393" v="613"/>
          <ac:spMkLst>
            <pc:docMk/>
            <pc:sldMk cId="156078902" sldId="336"/>
            <ac:spMk id="58" creationId="{037B329B-393F-F432-F5AE-E8D3A029932F}"/>
          </ac:spMkLst>
        </pc:spChg>
        <pc:spChg chg="mod">
          <ac:chgData name="Chuck Tomasi" userId="79514c44-a18e-4aaa-84b1-18f74099d6b1" providerId="ADAL" clId="{EC2BFB3E-14D3-1E47-AEAB-A5266044DC7D}" dt="2023-04-11T23:32:02.259" v="935"/>
          <ac:spMkLst>
            <pc:docMk/>
            <pc:sldMk cId="156078902" sldId="336"/>
            <ac:spMk id="58" creationId="{47E4EC29-EEA9-A511-683F-C13609CF7E22}"/>
          </ac:spMkLst>
        </pc:spChg>
        <pc:grpChg chg="add del mod">
          <ac:chgData name="Chuck Tomasi" userId="79514c44-a18e-4aaa-84b1-18f74099d6b1" providerId="ADAL" clId="{EC2BFB3E-14D3-1E47-AEAB-A5266044DC7D}" dt="2023-04-11T15:34:09.322" v="658" actId="478"/>
          <ac:grpSpMkLst>
            <pc:docMk/>
            <pc:sldMk cId="156078902" sldId="336"/>
            <ac:grpSpMk id="2" creationId="{659CFA1D-CEC7-213C-0CD2-F183BA923237}"/>
          </ac:grpSpMkLst>
        </pc:grpChg>
        <pc:grpChg chg="add mod">
          <ac:chgData name="Chuck Tomasi" userId="79514c44-a18e-4aaa-84b1-18f74099d6b1" providerId="ADAL" clId="{EC2BFB3E-14D3-1E47-AEAB-A5266044DC7D}" dt="2023-04-11T23:32:02.259" v="935"/>
          <ac:grpSpMkLst>
            <pc:docMk/>
            <pc:sldMk cId="156078902" sldId="336"/>
            <ac:grpSpMk id="2" creationId="{A66F0186-5787-7372-ABCE-92EF54C024A7}"/>
          </ac:grpSpMkLst>
        </pc:grpChg>
        <pc:grpChg chg="del">
          <ac:chgData name="Chuck Tomasi" userId="79514c44-a18e-4aaa-84b1-18f74099d6b1" providerId="ADAL" clId="{EC2BFB3E-14D3-1E47-AEAB-A5266044DC7D}" dt="2023-04-09T18:13:37.463" v="66" actId="478"/>
          <ac:grpSpMkLst>
            <pc:docMk/>
            <pc:sldMk cId="156078902" sldId="336"/>
            <ac:grpSpMk id="58" creationId="{12ECFEA2-91BE-8BF6-4867-53F15FDC7307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2:25.382" v="936"/>
        <pc:sldMkLst>
          <pc:docMk/>
          <pc:sldMk cId="2220773346" sldId="337"/>
        </pc:sldMkLst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" creationId="{5D78FA79-A96B-BDEE-147B-AEAEDA44D699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" creationId="{ACA1F13E-0D1F-1BE3-7B77-24CDD9272B6A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5" creationId="{728E92B0-99FE-99DF-A8F7-0BDF8DEFF84E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5" creationId="{F4730BA9-86BC-0524-1620-189D7D73F5EA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" creationId="{0DE6E5D1-2A44-FFA0-A2C0-0F7708E43A96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" creationId="{889E8F98-CA08-2ED7-3EEB-73311ADCA2B0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7" creationId="{1C45AC7D-82DF-2D1A-45D2-08B0C1233104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7" creationId="{418C00BE-CB02-2B2C-18F3-2A4E42767068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8" creationId="{7F101811-EB71-0278-5018-C8862401952F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8" creationId="{876A8BCE-2198-634C-E4C1-CF48EAF4CD65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9" creationId="{A463F487-E019-4335-FB24-4908FB3D8159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9" creationId="{C486E8C5-DA33-041C-C0A2-0A931A2B6AC1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0" creationId="{B9BD383E-E3D8-6B88-1CC5-20E13D4E4863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0" creationId="{FDEA02C7-00F5-E9D4-4243-E7C57AEF7866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1" creationId="{7DC2BB15-1916-C46A-B889-5A61C068816B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1" creationId="{B8D6374C-696E-C3CE-49A8-B6903C525BA1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2" creationId="{375F99EB-829E-B092-55D3-8F2DDC194DC3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2" creationId="{D1728F0A-1254-B2B0-0921-9705CA40018B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3" creationId="{455CAC25-B670-EC20-4A4A-75AF18B99B18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3" creationId="{CAB11BE2-C19C-4D75-198B-2636AE75A325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4" creationId="{6B67E97B-362E-B61E-4C53-C786F6090785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4" creationId="{C685770A-C4F1-9942-6339-384EDDF956B4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5" creationId="{4209065F-8D17-5BA7-25F8-5211DE08CD45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5" creationId="{9A3E37C9-2879-77B4-D946-4C17C5F5546A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6" creationId="{12B21AFD-79AE-D9AE-78A8-49090B603D0D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6" creationId="{48FAAF72-3704-21FD-7748-425382E84DF7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7" creationId="{28EC9085-D43D-731F-BC4C-9CAB0BC229CE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7" creationId="{716A387B-5C40-5189-FEF9-7D4EB62A41E3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8" creationId="{72A7D137-1611-306B-DB0E-4A85E791A856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8" creationId="{FF8CC53F-8231-A366-AC68-79B345FE5A30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19" creationId="{2970C74F-3DF2-E1E5-FDE0-B24713D6CA13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19" creationId="{F86E21F3-E527-2596-9452-BCB21535DB1C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0" creationId="{863A8DD9-2E8E-A834-9287-03C75DFB08CB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0" creationId="{8D4700FE-A490-A338-BDD9-A7240D300E32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1" creationId="{1CF1008C-17B1-89BA-DBCF-073698C9A8A2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1" creationId="{D2588D50-DBA4-6CD3-3DD8-C6A2E53CA52B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2" creationId="{2AD3B599-C79A-BB80-961C-7F054A391084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2" creationId="{F9B206E4-4B1F-BCAB-BDF7-001312EC7458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3" creationId="{66736712-11BC-938A-26A3-9ADCC109FEE3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3" creationId="{EE92DCB7-3822-5E83-131F-7453F9A5552E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4" creationId="{6891AB18-240E-F183-3B52-085B0EA3EFC0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4" creationId="{8E54FCA6-7C74-B460-412F-E690A18DF2C6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5" creationId="{0075AB46-86A0-B920-5C3B-86FC76FB69FA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5" creationId="{08A1423C-ADD1-A9F8-9652-32CF4BF45AB7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6" creationId="{2A824F32-966F-5CDC-AF1A-42931979288E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6" creationId="{6209DBFA-8CD7-E14C-391B-930351429B9B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7" creationId="{0703209D-ACDC-82AA-6B14-6E8537345130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7" creationId="{3DF907EB-4F19-750C-10AB-42A4580D8E81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8" creationId="{2CA29511-C4C5-079A-7733-CF003ADEA256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8" creationId="{839709BC-A4A1-9B13-C332-F5CA7EB6C6E2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29" creationId="{9BE7047F-6BEF-1CA6-59C9-22436A9E9B92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29" creationId="{F20F0D4C-CD2F-56E9-465A-F0F3B3FBA810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0" creationId="{62F214FA-E103-97BB-B636-369486CA8500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0" creationId="{F8B691E0-0994-9A9E-7861-823996DC4189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1" creationId="{2F4BF1B9-CE4B-70F5-C89B-964DDB4C2239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1" creationId="{4367EF11-8EFD-9276-9014-75156075E259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2" creationId="{711E9A9C-DF32-EA3A-F862-FEF34DAFE98F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2" creationId="{B480863F-E321-DDC0-94B5-0B57FCC32E33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3" creationId="{70423F73-4B11-927E-5D47-14AFB34355B4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3" creationId="{C0BCAB5A-14DC-DAC9-45B2-06243FFE4184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4" creationId="{01249831-0F47-0DB8-A692-91E6878236D3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4" creationId="{D455DBAF-07AF-2DF4-988F-4D569BC2C33A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5" creationId="{679CAC3E-6461-15FE-0ABF-2D4F5AB10AA2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5" creationId="{F1C0AF93-9E46-353C-3205-CA2DF15B23F8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6" creationId="{3F8094EF-4FDB-363F-72E9-17D82B87D6E6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6" creationId="{6E79622E-D0A3-A5DB-D243-B8C4A6E215B2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7" creationId="{5F035114-16E9-AE43-4E8F-625E5BC0487F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7" creationId="{D8CB4C8A-571C-1156-CA5F-8CA7CB0AD7FE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8" creationId="{2383A29D-1B45-02B9-FAD6-E4F1B267B87D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8" creationId="{FDB11D4A-769F-8EB2-B407-0FB7B2FF04E8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39" creationId="{26B1A188-C079-2B0B-94F2-F51558C785B4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39" creationId="{C8BE0C5C-9D28-56A2-DB7B-22AC14DE596C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40" creationId="{6790FAAC-C283-2D6D-09E9-19043E0226A2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40" creationId="{F366DF08-3342-3752-2729-52E65A6F947D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41" creationId="{70338CB9-E701-FA69-DF0A-BFDCDF232563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41" creationId="{8BA893C7-2A59-3FBF-6074-6A0E07044EEE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42" creationId="{7101759C-4B52-9165-3B8D-77715692B3A5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42" creationId="{D21714F1-FB32-F02D-700A-ED39F5B19070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43" creationId="{6BD7113C-16EA-5951-BBAB-BC4320671EA3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43" creationId="{CE397089-474A-876D-173D-296DAC52CCA7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44" creationId="{66492173-9231-968B-B948-6915B60D40BD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44" creationId="{7A7AF6BB-1212-EFE4-34E5-D5FE86C9B087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58" creationId="{B7B3949A-EB03-970C-AE4F-D5B13C70F55A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58" creationId="{C37183BB-E2FA-483E-01AA-E51586592B57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59" creationId="{63692C8C-8707-8926-82B7-79F3F3E93924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59" creationId="{E63E172F-A31B-2AB7-F8F3-72A57364A82C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0" creationId="{1E297A3E-E07B-56BA-0652-27BC6996ABCF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0" creationId="{37528AA9-197C-73A3-A5BB-29F6AC876835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1" creationId="{55887DE6-3B7C-FE5D-A09B-3FA788DD855E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1" creationId="{6D0B75F5-69FE-6571-EE61-7D4B396848A6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2" creationId="{7F110975-217A-B75D-A92C-D8BEA2216810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2" creationId="{C3F9661C-C49B-F5D3-B96A-B4D707C49FF3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3" creationId="{03154860-EEFE-17CC-FA5B-26728229B58D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3" creationId="{633C6F15-509A-18B3-43B2-1C2B79342354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4" creationId="{8FDF237A-699C-8540-6660-C81EE41ECCCD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4" creationId="{A9B07CC1-617C-4B2D-451D-6E479768E87E}"/>
          </ac:spMkLst>
        </pc:spChg>
        <pc:spChg chg="mod">
          <ac:chgData name="Chuck Tomasi" userId="79514c44-a18e-4aaa-84b1-18f74099d6b1" providerId="ADAL" clId="{EC2BFB3E-14D3-1E47-AEAB-A5266044DC7D}" dt="2023-04-11T15:11:02.941" v="614"/>
          <ac:spMkLst>
            <pc:docMk/>
            <pc:sldMk cId="2220773346" sldId="337"/>
            <ac:spMk id="65" creationId="{2D6550D2-8AF6-B126-D25B-95B26D21DF11}"/>
          </ac:spMkLst>
        </pc:spChg>
        <pc:spChg chg="mod">
          <ac:chgData name="Chuck Tomasi" userId="79514c44-a18e-4aaa-84b1-18f74099d6b1" providerId="ADAL" clId="{EC2BFB3E-14D3-1E47-AEAB-A5266044DC7D}" dt="2023-04-11T23:32:25.382" v="936"/>
          <ac:spMkLst>
            <pc:docMk/>
            <pc:sldMk cId="2220773346" sldId="337"/>
            <ac:spMk id="65" creationId="{9A130BD9-6FCB-E96A-6400-45EE62A358E1}"/>
          </ac:spMkLst>
        </pc:spChg>
        <pc:grpChg chg="add mod">
          <ac:chgData name="Chuck Tomasi" userId="79514c44-a18e-4aaa-84b1-18f74099d6b1" providerId="ADAL" clId="{EC2BFB3E-14D3-1E47-AEAB-A5266044DC7D}" dt="2023-04-11T23:32:25.382" v="936"/>
          <ac:grpSpMkLst>
            <pc:docMk/>
            <pc:sldMk cId="2220773346" sldId="337"/>
            <ac:grpSpMk id="2" creationId="{A9C685DB-D122-9452-57F5-82F421390133}"/>
          </ac:grpSpMkLst>
        </pc:grpChg>
        <pc:grpChg chg="add del mod">
          <ac:chgData name="Chuck Tomasi" userId="79514c44-a18e-4aaa-84b1-18f74099d6b1" providerId="ADAL" clId="{EC2BFB3E-14D3-1E47-AEAB-A5266044DC7D}" dt="2023-04-11T15:34:19.183" v="659" actId="478"/>
          <ac:grpSpMkLst>
            <pc:docMk/>
            <pc:sldMk cId="2220773346" sldId="337"/>
            <ac:grpSpMk id="2" creationId="{F08B7B4E-5A4A-4EF8-DF3B-CEDFA96867AC}"/>
          </ac:grpSpMkLst>
        </pc:grpChg>
        <pc:grpChg chg="del">
          <ac:chgData name="Chuck Tomasi" userId="79514c44-a18e-4aaa-84b1-18f74099d6b1" providerId="ADAL" clId="{EC2BFB3E-14D3-1E47-AEAB-A5266044DC7D}" dt="2023-04-09T18:13:42.834" v="67" actId="478"/>
          <ac:grpSpMkLst>
            <pc:docMk/>
            <pc:sldMk cId="2220773346" sldId="337"/>
            <ac:grpSpMk id="58" creationId="{63C2B1CA-4A51-1837-B63F-F18DCDAF43C6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2:46.659" v="937"/>
        <pc:sldMkLst>
          <pc:docMk/>
          <pc:sldMk cId="504939766" sldId="338"/>
        </pc:sldMkLst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" creationId="{3CF4234D-8268-FE59-F680-D3F8AAD2607A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" creationId="{EFC28B19-F02C-A99B-E93F-E84355FC3AC2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5" creationId="{61306C92-BA00-644B-9F8C-A84051E721AE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5" creationId="{A92E95F7-434B-C109-F662-457183B85774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6" creationId="{25978368-9475-6A5B-B081-0C728B29A870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6" creationId="{E9449AE7-13DD-E49B-68AF-3B465C111810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7" creationId="{695F3189-158A-B6A8-C16F-F42EF8E2F02C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7" creationId="{990649AD-DE67-B1E1-13A4-663DA76AA41A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8" creationId="{5DEE4E41-CA31-A5D1-317E-01874D3EF1E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8" creationId="{6CEDFF26-027D-4671-C4BC-F6FF48DC7E3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9" creationId="{1BA6482B-45AA-24FE-2C9E-83438B9AF39E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9" creationId="{E3854188-4DFB-77EB-7578-A31787F93B4D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0" creationId="{13E80C2D-44DD-4A71-EDFC-78131B9F79EC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0" creationId="{168C5B9D-9C91-A518-0440-6041C5320E4C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1" creationId="{AF83E8EE-A32B-4A38-F0E8-FFBE9BA91C9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1" creationId="{D135FE2B-4589-A782-24C7-CFD9378654F5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2" creationId="{379432D4-EBDF-4E33-06A7-BF7376951600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2" creationId="{DEEDD127-FFA4-9A46-0D08-CD446CF378E4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3" creationId="{9EA5B0AF-7490-D4AF-5C2A-3453D285594B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3" creationId="{CEE161D7-1313-A7C0-7942-F3F8BDDBFD8A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4" creationId="{79EF8EFB-8B21-E630-2B3B-2D7D739BE778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4" creationId="{B268A976-61FD-4E69-04CE-4FA25B78A4E5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5" creationId="{1F8AE585-B8B1-6E4F-4DA6-C2A5D9695D66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5" creationId="{B3B9564A-078E-677C-0396-60C1F66A1A54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6" creationId="{27270C27-9F67-8BAE-AC52-44B821413002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6" creationId="{F370CDBA-74E0-C58E-C82E-FCF31E5DB2F8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7" creationId="{04DF101F-4B55-0C5A-D9D8-1E65DC65F2B6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7" creationId="{CC7522D6-F15F-D185-07F9-10545050A6AB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8" creationId="{5C2D285E-34A3-C330-1ACF-0EFFFB26AC74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8" creationId="{A1DCA9BB-6588-D061-8CBD-F5CAC2A8EF32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19" creationId="{36923109-4338-2C6C-E107-EA0FC4C5843B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19" creationId="{9E7785AB-671E-AA04-25C7-D27D8780FCD6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0" creationId="{923598EE-6CF9-EF8E-3565-353CAC0733D7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0" creationId="{9F04DE6B-775C-0076-A3A7-D0760761B5D6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1" creationId="{0A184FB9-A9C5-CE2D-5DD7-000DB7A78631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1" creationId="{4BF8CEEB-B4D5-5333-5A29-0E588E40974B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2" creationId="{2950F265-FB57-D961-1722-F69DEC3186C4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2" creationId="{5B97B966-49F7-5CFB-9EC5-286C0729C39E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3" creationId="{4EB0BC31-7E51-42B7-D1CB-EDEC22010530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3" creationId="{818F7B62-25E8-2568-F1AB-B0691E88088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4" creationId="{A35B3D36-4265-3F1D-8B91-F03344C0243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4" creationId="{B27850E7-5281-F5F2-29BB-2A6A9DE25988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5" creationId="{4B3D69FC-124B-82C3-C69C-2B1DCFEE9953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5" creationId="{85C7467E-CB1E-244A-C21A-DFAB94CD89A9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6" creationId="{9E90E6EC-9F80-0027-0C8B-D20520483250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6" creationId="{D92EBFD6-CED6-4497-0595-005ED6D21C43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7" creationId="{4D5A0533-B86D-6A98-C974-098C3881F9B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7" creationId="{4F0843B7-B8A6-F43B-F1E8-087709C4AF5D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8" creationId="{90132C8E-AE09-57EC-8B47-8DE4C4EB99B0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8" creationId="{953F8910-2184-8611-B739-98858E21B7F5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29" creationId="{6FD43E08-6285-33ED-CABD-894554F6D61A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29" creationId="{D095CD1B-DF55-65DE-8AC5-BDD9872169D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0" creationId="{4A1580EA-D143-D322-3ED6-1A675EA13D93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0" creationId="{AE1DDCFD-5220-4155-E417-B370AA19654B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1" creationId="{6A94EC76-8624-9C47-B706-C00FAE8220BF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1" creationId="{C6A1165A-984B-A710-EE01-CFDFB96171A8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2" creationId="{8F66B215-BA54-162D-3441-E0417D661934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2" creationId="{C3AF9DEB-C8BF-70A6-E506-008B36DC6DD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3" creationId="{DFDEA30B-0BF0-A931-7B45-ACB9B7AE0C7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3" creationId="{F0967000-504C-28F1-CE7D-F50CCE996E1A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4" creationId="{52E34AD5-1CD3-1E0C-5133-903C5C542918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4" creationId="{BAB88702-ADA3-8AE5-A88E-DA334AE578A4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5" creationId="{689FB853-6E88-F6F2-DDBB-F0816C3D6CE0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5" creationId="{E90178A1-7239-D2FB-CB46-BE7CE75F2D6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6" creationId="{CDAFD914-1279-35C9-EBFD-4FA54071B247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6" creationId="{D5E763E6-27F6-96F7-8E8F-FFA7750DF2A3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7" creationId="{483BA8E9-C0C9-9F02-9338-CFEF1980F2A9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7" creationId="{6BE65DA1-AB52-E70E-95AF-EDA4E6121530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8" creationId="{296F12DE-DDD2-BE17-1896-2C081BD58332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8" creationId="{7C7EB419-8EF6-7B8B-08CD-AD97127DD3E2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39" creationId="{5477C403-A430-9738-9D2A-0B44EFEFA2C3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39" creationId="{B2EC7874-43E4-665F-AA45-368A58A30ADD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40" creationId="{1B05EF7F-57EE-1059-67CB-F3C8525030B8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40" creationId="{E5C69430-0EAB-F51C-90DA-4E2FE6C28389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41" creationId="{172D2400-08B4-470C-912D-E9364F5FE055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41" creationId="{A8F0536E-732A-FE6E-2F1C-CB3CCD518D43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42" creationId="{383B1477-8814-B643-B595-D225D89009A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42" creationId="{FA93806F-EAD6-FDC3-97D4-D1CBFF78974E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43" creationId="{B7BEB926-9543-7044-9C3A-2A2F99CA4F5D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43" creationId="{D744124F-BAC9-AE7F-8B87-C8291EB2A25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44" creationId="{8C80A614-8E85-2F08-B397-3E62DEC1E07A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44" creationId="{E12FFDE1-324A-5C79-C719-49C74DF77DEA}"/>
          </ac:spMkLst>
        </pc:spChg>
        <pc:spChg chg="mod">
          <ac:chgData name="Chuck Tomasi" userId="79514c44-a18e-4aaa-84b1-18f74099d6b1" providerId="ADAL" clId="{EC2BFB3E-14D3-1E47-AEAB-A5266044DC7D}" dt="2023-04-11T15:11:32.943" v="615"/>
          <ac:spMkLst>
            <pc:docMk/>
            <pc:sldMk cId="504939766" sldId="338"/>
            <ac:spMk id="58" creationId="{0678C6B9-D52D-A688-7432-FBF0A1184BA5}"/>
          </ac:spMkLst>
        </pc:spChg>
        <pc:spChg chg="mod">
          <ac:chgData name="Chuck Tomasi" userId="79514c44-a18e-4aaa-84b1-18f74099d6b1" providerId="ADAL" clId="{EC2BFB3E-14D3-1E47-AEAB-A5266044DC7D}" dt="2023-04-11T23:32:46.659" v="937"/>
          <ac:spMkLst>
            <pc:docMk/>
            <pc:sldMk cId="504939766" sldId="338"/>
            <ac:spMk id="58" creationId="{9C04BB9D-240F-75A9-B046-87256D04E68F}"/>
          </ac:spMkLst>
        </pc:spChg>
        <pc:grpChg chg="add mod">
          <ac:chgData name="Chuck Tomasi" userId="79514c44-a18e-4aaa-84b1-18f74099d6b1" providerId="ADAL" clId="{EC2BFB3E-14D3-1E47-AEAB-A5266044DC7D}" dt="2023-04-11T23:32:46.659" v="937"/>
          <ac:grpSpMkLst>
            <pc:docMk/>
            <pc:sldMk cId="504939766" sldId="338"/>
            <ac:grpSpMk id="2" creationId="{5B78DA9C-8B74-A88E-57E8-1D64BCAEAB37}"/>
          </ac:grpSpMkLst>
        </pc:grpChg>
        <pc:grpChg chg="add del mod">
          <ac:chgData name="Chuck Tomasi" userId="79514c44-a18e-4aaa-84b1-18f74099d6b1" providerId="ADAL" clId="{EC2BFB3E-14D3-1E47-AEAB-A5266044DC7D}" dt="2023-04-11T15:34:28.920" v="660" actId="478"/>
          <ac:grpSpMkLst>
            <pc:docMk/>
            <pc:sldMk cId="504939766" sldId="338"/>
            <ac:grpSpMk id="2" creationId="{8A285BE0-F75D-55A1-0C73-4D509309CC02}"/>
          </ac:grpSpMkLst>
        </pc:grpChg>
        <pc:grpChg chg="del">
          <ac:chgData name="Chuck Tomasi" userId="79514c44-a18e-4aaa-84b1-18f74099d6b1" providerId="ADAL" clId="{EC2BFB3E-14D3-1E47-AEAB-A5266044DC7D}" dt="2023-04-09T18:13:48.441" v="68" actId="478"/>
          <ac:grpSpMkLst>
            <pc:docMk/>
            <pc:sldMk cId="504939766" sldId="338"/>
            <ac:grpSpMk id="58" creationId="{4E5F3D3D-F828-03FD-5014-420C3C948A23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33:09.753" v="938"/>
        <pc:sldMkLst>
          <pc:docMk/>
          <pc:sldMk cId="1703268982" sldId="339"/>
        </pc:sldMkLst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" creationId="{4E8DD33E-85AD-907F-2897-C7F56C378CFD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" creationId="{B0C90EA9-2A9E-D25B-B269-11A402F6EA0A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5" creationId="{53DC550A-FFDF-4679-8766-3D4EEC7B85CA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5" creationId="{62091717-28CC-E042-B8C1-71764413E159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6" creationId="{8D567831-7F84-23F9-70EA-507DE297CBAB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6" creationId="{C3790371-CB58-2D17-C321-57AB2B4ABE45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7" creationId="{1123853C-8B9F-B6FF-7B78-0E73816FF462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7" creationId="{A3EB324A-F0CA-623F-C86B-0FA4FE39AA01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8" creationId="{24EC0EC7-6CB5-08A9-09E2-3D9B4A7E414B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8" creationId="{FF503B92-5814-DE0D-D307-2401E38892E3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9" creationId="{BEB2617C-B3B9-DB45-798C-17B72D921272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9" creationId="{D1BEE43C-80B7-3444-A67E-85C16F0CE529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0" creationId="{67999863-6E0D-8B6F-3459-875CC7437DA6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0" creationId="{AE4F2D4A-DDF0-B93E-170E-10B5AA8CAD2C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1" creationId="{1E1A4910-70E1-F184-5564-5672D84DCC2B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1" creationId="{243317BD-A384-8CCB-F638-6E182B1012E6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2" creationId="{9222C84E-DA5E-28B1-B58A-CFAFE5836608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2" creationId="{9B1584EF-1F3B-DD83-56FA-7DCCB5AE7E69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3" creationId="{6D15232A-0A39-D43B-CC4C-33062681CDC6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3" creationId="{8EB1532C-1F2B-2BFF-724E-0C2965AD35DC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4" creationId="{4B90A581-FC45-35FF-5465-2B806B4A02EB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4" creationId="{8CE4C8E3-C9C0-2B95-00F3-A89FD50C7168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5" creationId="{AD18A7DB-413E-F984-5A12-FAF6595F2DC3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5" creationId="{F19D0D72-3A21-C691-8B56-7958CB480C01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6" creationId="{88A36FCF-486D-54AD-16A0-2765206E19D8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6" creationId="{8EF10997-6046-D31B-ABA3-419E816631A4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7" creationId="{54AA5358-916C-23D8-1FB4-4737483D2513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7" creationId="{7D6F4BE6-629E-1EB3-DC53-ACCECCE26720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8" creationId="{3BA49988-5C4B-FE7B-2925-3EAEA55744C7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8" creationId="{6624148C-5F9B-4B85-9337-9BF0E76B987E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19" creationId="{B7E6C450-B357-8AB1-79D1-BC85433D3720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19" creationId="{D137F57F-7822-BE25-54F7-F1D5CE077E18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0" creationId="{2F0CD45F-4F77-D6D9-5324-6BC2A402FE19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0" creationId="{BF459D18-E370-2DAF-3171-11F2F548F472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1" creationId="{24741C7F-8A36-D8E8-1F83-0F5528F22234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1" creationId="{3EF2A520-C9A2-9221-5EA7-4A936D63B0F7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2" creationId="{462427D5-7852-E18F-0E65-9DB42C6314C4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2" creationId="{FB391A90-BA4B-2B15-1A90-A62249533CF8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3" creationId="{6C52BF5C-30C3-8B76-D3C9-6019F476009B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3" creationId="{F23CC236-335F-05E6-2BB5-29A6FF35F677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4" creationId="{325E35C3-4964-B3DA-20B0-92F53FB527AF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4" creationId="{5484ED37-737A-5693-5271-DFB99ECE56FF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5" creationId="{D174449C-AEE6-74E5-6133-999C50BBED07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5" creationId="{DFC7F043-605D-FE75-6D62-326E8EFD6E7C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6" creationId="{25D49F53-15F5-5A00-18DD-56BDC81AE666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6" creationId="{4CD37F1B-B927-0DE6-20F3-AB27E5EC088F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7" creationId="{9E05CB30-C181-FBA2-CC95-683F8491AD1F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7" creationId="{F2766B90-6681-FCEA-174C-FEC72BE20FE3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8" creationId="{2B44EC95-FD9D-04C1-9306-8C1F473E975D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8" creationId="{5DA41099-9930-B5F4-EDAF-BDC2FEE46D8D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29" creationId="{25BF10D1-0099-B5BF-07CF-25CD3E89F3A8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29" creationId="{457CD47B-70DC-D949-171D-1597E1935B49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0" creationId="{1BFBD6C0-0BF6-0CA1-3B8E-9FF85AA1D993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0" creationId="{4D884189-46CB-A6F2-EF6E-77798F36DBD9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1" creationId="{085BBDB1-374A-2036-E0E8-43E4DA95C581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1" creationId="{F8A3C2AD-33FB-92E9-DAB6-42864BCFAB4E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2" creationId="{8BDCE54B-5B33-7526-1A6C-832BC1914EE9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2" creationId="{F56A279A-1B7C-C046-9794-CF721920ACD6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3" creationId="{A1612A0C-6070-048F-4DEB-6E11E7A63F22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3" creationId="{D38BAB9E-4B35-016F-54BC-7F52F1232BA0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4" creationId="{2768D2D9-0384-BE07-C103-C3C8847C10C2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4" creationId="{AA565CC2-F794-E616-2752-379A8118824A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5" creationId="{36405E2E-1D3C-CD96-AC0E-88475CF02322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5" creationId="{DEB18A39-5AA4-B859-F481-E41437182A6A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6" creationId="{6F6B9A39-FC7C-9CA6-6E94-937545629438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6" creationId="{7E9371B0-A8EF-E77B-C90C-80AB10BB2D17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7" creationId="{124DBF7E-1E46-4519-B157-9FDB79DB0CC7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7" creationId="{A5EEEBA3-3579-7F63-7615-DD835D214DEE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8" creationId="{28B46341-C769-D51F-6655-5A612F5A7308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8" creationId="{D29D7AEA-743B-8C94-15ED-25F87526AEEE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39" creationId="{20AC02A5-FD2F-EC0E-ECDC-7EF9CEE67FDA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39" creationId="{B0367E5D-D7C1-CD20-C2F4-3631C1F58C81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40" creationId="{A2E155C1-4598-CFC8-E8E2-AB3B6BC69CB5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40" creationId="{AE5365D2-5734-E6F5-A7B8-735523C7A2AA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41" creationId="{76867721-8CAA-4D78-A318-C6D3F28F4EA5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41" creationId="{CDE7F09A-38F7-9730-8441-E2E36A9CAFFA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42" creationId="{3A59EBE1-C84F-4EB2-2BB4-2D67C0AA3A3A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42" creationId="{51AF6483-367F-4496-3C90-97D630890145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43" creationId="{140946F4-7143-C163-A060-C8F6E2BDCBED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43" creationId="{A3DB56B9-5BDE-B97D-60AD-C33A90F86A3B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44" creationId="{15322EED-2359-BF0F-E09D-2465383CE8F9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44" creationId="{F6205154-E718-5DAF-264C-63FE1FE9903B}"/>
          </ac:spMkLst>
        </pc:spChg>
        <pc:spChg chg="mod">
          <ac:chgData name="Chuck Tomasi" userId="79514c44-a18e-4aaa-84b1-18f74099d6b1" providerId="ADAL" clId="{EC2BFB3E-14D3-1E47-AEAB-A5266044DC7D}" dt="2023-04-11T23:33:09.753" v="938"/>
          <ac:spMkLst>
            <pc:docMk/>
            <pc:sldMk cId="1703268982" sldId="339"/>
            <ac:spMk id="58" creationId="{500B134B-F2FC-F4B1-2BD3-70CEBA37C7D9}"/>
          </ac:spMkLst>
        </pc:spChg>
        <pc:spChg chg="mod">
          <ac:chgData name="Chuck Tomasi" userId="79514c44-a18e-4aaa-84b1-18f74099d6b1" providerId="ADAL" clId="{EC2BFB3E-14D3-1E47-AEAB-A5266044DC7D}" dt="2023-04-11T15:12:24.698" v="616"/>
          <ac:spMkLst>
            <pc:docMk/>
            <pc:sldMk cId="1703268982" sldId="339"/>
            <ac:spMk id="58" creationId="{625C26D1-661F-B6F4-B633-3E22816DADAE}"/>
          </ac:spMkLst>
        </pc:spChg>
        <pc:grpChg chg="add del mod">
          <ac:chgData name="Chuck Tomasi" userId="79514c44-a18e-4aaa-84b1-18f74099d6b1" providerId="ADAL" clId="{EC2BFB3E-14D3-1E47-AEAB-A5266044DC7D}" dt="2023-04-11T15:34:39.429" v="661" actId="478"/>
          <ac:grpSpMkLst>
            <pc:docMk/>
            <pc:sldMk cId="1703268982" sldId="339"/>
            <ac:grpSpMk id="2" creationId="{35EE7840-4CC0-6CDA-FA69-62101D5CF9B0}"/>
          </ac:grpSpMkLst>
        </pc:grpChg>
        <pc:grpChg chg="add mod">
          <ac:chgData name="Chuck Tomasi" userId="79514c44-a18e-4aaa-84b1-18f74099d6b1" providerId="ADAL" clId="{EC2BFB3E-14D3-1E47-AEAB-A5266044DC7D}" dt="2023-04-11T23:33:09.753" v="938"/>
          <ac:grpSpMkLst>
            <pc:docMk/>
            <pc:sldMk cId="1703268982" sldId="339"/>
            <ac:grpSpMk id="2" creationId="{8A570F1D-A4E3-5F89-4CE9-F0D960BDE7AB}"/>
          </ac:grpSpMkLst>
        </pc:grpChg>
        <pc:grpChg chg="del">
          <ac:chgData name="Chuck Tomasi" userId="79514c44-a18e-4aaa-84b1-18f74099d6b1" providerId="ADAL" clId="{EC2BFB3E-14D3-1E47-AEAB-A5266044DC7D}" dt="2023-04-09T18:14:22.007" v="71" actId="478"/>
          <ac:grpSpMkLst>
            <pc:docMk/>
            <pc:sldMk cId="1703268982" sldId="339"/>
            <ac:grpSpMk id="58" creationId="{12719819-DEE1-8889-194D-F34CEAB02283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29:05.506" v="928"/>
        <pc:sldMkLst>
          <pc:docMk/>
          <pc:sldMk cId="3145479613" sldId="370"/>
        </pc:sldMkLst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" creationId="{1634C2FF-A749-ACA8-FB50-908555AED2F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" creationId="{487F75FE-DF44-3450-1C86-AB9FC2C2329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" creationId="{1CD53225-9952-F65B-E414-75AF3F151012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5" creationId="{8EF6445C-3D23-D1B7-8FC2-FEF53FC031B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" creationId="{1A2B7582-4598-154C-FED4-3DA066D3CC4E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6" creationId="{B84AAE73-F83A-F587-57AC-2227D1C744E0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7" creationId="{FB55A4C2-7945-580A-01A5-860858F2F83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7" creationId="{FE21C3B3-3A98-7EED-B770-73D428C4529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8" creationId="{36DE92E7-966A-E6C6-5862-02BC02198420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8" creationId="{FF239579-1129-6058-9DEF-B07A90080D2E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9" creationId="{1494E952-5EF6-D282-510E-B17643374EF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9" creationId="{A42962B8-75C4-CFD3-8443-7D0FE48463A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0" creationId="{2D0BE2C2-6A27-9EDE-D92F-B2142BE52404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0" creationId="{CAA34556-5B5F-8979-5856-4352672E749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1" creationId="{445FE540-2E99-A828-7333-45C25F8C7823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1" creationId="{7237AD3A-2043-99C7-B899-989F2870B4FC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2" creationId="{18582481-7BE5-DE6C-807E-3885B1986B3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2" creationId="{B4A4E3D5-DB83-1170-B273-D77A83257EF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3" creationId="{0E63CBBE-AA86-1FDB-10F9-B6315FD1B5B3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3" creationId="{3294B8DD-B006-D67D-CE65-06B63A202ED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4" creationId="{A71F8680-BB51-AE7A-B7A3-693178580243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4" creationId="{D9F10D17-170D-1C3E-BC82-D34FED7F19FD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5" creationId="{6651EBB1-E197-4CE0-B691-E73DA059607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" creationId="{99E44043-A1AE-F54C-154F-34B7ABEC49B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" creationId="{25797C15-D05A-408C-D70C-6E89F6F60606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6" creationId="{6F6692D7-3410-4B3A-ECA6-149A5AEA20F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" creationId="{05B1410D-94C8-54A6-D4CD-1F792A3559BB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7" creationId="{CC2B97BD-4700-2072-5723-A20210809DE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" creationId="{03338964-806C-EA81-276F-471A08022A9E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8" creationId="{1046EF2F-6476-41BF-26D5-2BFA8B190AA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" creationId="{BF75F51E-FF12-2691-0E74-80AFB3732EF0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19" creationId="{EDDE5106-6E0B-788E-D8D4-69FDE1ABB4F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" creationId="{C7A91CB9-CA69-455A-2943-2A17D4E3668B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0" creationId="{F367EB06-2AF2-5469-5525-000BCD5F0178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1" creationId="{74E01DB3-1763-F471-BF01-C49F8E6DCFC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" creationId="{79C2BF42-6B09-A46C-727C-1E46D7D447E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" creationId="{2BFCDC6B-B8A9-6CD7-801C-2A598E79C5BD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2" creationId="{829BBC10-7458-3472-3A49-B45D2F4A8B65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3" creationId="{5DC2AF57-1553-22A9-F6CD-C5B0492E7CC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" creationId="{FE38965C-99B1-42D7-2130-29C8DA8829D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" creationId="{8DF354C5-CB9A-1F2C-170A-4B23958D8C77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4" creationId="{BEB6E961-378E-9007-6281-3EAE60F5A2CC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5" creationId="{86CF8B39-94F4-CA87-DF4C-3C42AE84DE2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" creationId="{FB68F319-A8D5-A9DD-2AB5-FAEC33B16B64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6" creationId="{1B048012-FCAE-F48E-32DE-CB9B59FD6B2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" creationId="{AE2CE804-E41B-7E7C-6AEB-2DCFD7651CF2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7" creationId="{0E105D01-48A2-E500-5D71-6D06FE7AAD5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" creationId="{4C639417-7A7E-CE96-DCB8-F24F578F905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" creationId="{0B76D14A-BB07-670F-7DBA-6FAB5EDA5029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8" creationId="{6A267F44-644C-83AC-0F68-187D748808EF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29" creationId="{0461553C-20D0-5FB9-785B-DF63ABA0D75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" creationId="{4DB3B9FA-6907-D20C-73A7-8C215938405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" creationId="{96C4175E-1150-B05C-6A5B-83BA3C89BF2D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0" creationId="{CCAEC201-588E-9189-DED3-5BCEE3BEC528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1" creationId="{3B649103-6E35-97D2-BE79-2317836DDCB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" creationId="{E996CFA3-B061-0BF4-EB79-B05B082B3B7B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2" creationId="{61C25B27-BFB8-5621-297D-686EEDA30AE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" creationId="{8FF54EF0-48F0-08C2-F402-7A07F6B057C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" creationId="{5C2751AA-23AB-F427-FA71-38DF02FDCF3E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3" creationId="{C1A34E1A-C7B0-16E9-D227-130555A7B6B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" creationId="{14E37C93-FD62-C426-BFFD-FE9E1F75733A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4" creationId="{53E32112-D6B0-0546-A1B4-C97384FC5BFD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5" creationId="{540CA1C8-5BEE-DB02-256F-065EAFBBE80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" creationId="{FAB3BE00-C5D3-0D67-6089-5D2388116520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6" creationId="{3638896E-CF03-D310-D0A3-293C6FBB857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" creationId="{EC34BF21-E0EB-3E56-2245-D4BD880AB0B8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7" creationId="{172CA5E2-13BC-A8DD-66F5-4DCBB86E227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" creationId="{373C8D4E-2320-48F6-0212-ABC26674E48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" creationId="{0AA6B369-E4C1-92DB-8328-6FB38A92E19C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8" creationId="{E7DDEADD-06A9-ACA9-D68C-9B71BA94389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" creationId="{481E16FC-4758-1400-A294-F36E34B1B12A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39" creationId="{E6835D46-384F-2E25-7BE5-6558319C423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" creationId="{1DE1BCA0-3820-EB63-75DC-B225BF36B572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0" creationId="{290BC629-5E61-B048-17B3-9CB0CA9FA1A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" creationId="{06DAC3FD-63B3-BAEE-0718-99C68412BDAD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1" creationId="{1CC6B36F-E708-ED50-63BF-50330831727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" creationId="{CB5DB754-3559-D1F0-133D-6712449F477A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2" creationId="{EC117B6B-DBC7-0314-9D0A-B0B7ACEEB36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" creationId="{11B3D0A0-2AD8-89FD-7D6F-F276D3B4C915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3" creationId="{3CB607F5-DC0B-84C6-6F96-1FA4870B71CB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4" creationId="{47B9C749-F545-6BB0-F044-27B49F292B4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" creationId="{91ECF532-B87A-BE36-E727-2648BEE10F0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" creationId="{0F564923-65C9-5B13-414F-B69F8FDBD2A2}"/>
          </ac:spMkLst>
        </pc:spChg>
        <pc:spChg chg="mod">
          <ac:chgData name="Chuck Tomasi" userId="79514c44-a18e-4aaa-84b1-18f74099d6b1" providerId="ADAL" clId="{EC2BFB3E-14D3-1E47-AEAB-A5266044DC7D}" dt="2023-04-11T23:29:05.506" v="928"/>
          <ac:spMkLst>
            <pc:docMk/>
            <pc:sldMk cId="3145479613" sldId="370"/>
            <ac:spMk id="45" creationId="{DDF4CC7A-CAEF-12C1-441B-899214767C3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" creationId="{3275EEF9-5558-465B-B5E9-91AD4FE5336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" creationId="{FD6A0D32-6E21-11C8-7252-1BE94D269CD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" creationId="{FF137177-F721-83C5-A0D0-78419C5EF23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" creationId="{0A6228F9-C003-FAC4-D540-89D7693068F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" creationId="{561D7200-B79B-9459-2DDF-A786DE765A7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" creationId="{A42B3E90-DE97-3AB2-BCAB-B5A3C898BEB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" creationId="{6B8B18DB-4C7D-EE01-E4B2-13A3529DC50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" creationId="{0E299279-21A9-1D81-98FC-C0F67CD10C8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" creationId="{4FE343ED-666D-2D4E-70B7-95C67A9B932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" creationId="{370BCC4F-C236-5606-994D-E13A49A6EC6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" creationId="{D3134F7B-4A13-BAE3-899D-4BFBAEC611C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" creationId="{FFF7BA1E-AEE3-D1BE-2AF5-55B08D8CE19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" creationId="{71BF81F0-E449-F235-B754-5AD8FF3F742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" creationId="{F2A5EF3C-54C0-F872-3CA7-04DCAF4A206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1" creationId="{6BB8BABF-E9E8-F81A-1818-5DE698D1294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2" creationId="{72D8A05E-6590-887B-CB2F-0317A42CD98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3" creationId="{40165E97-2CC5-7DFB-3762-96CCC12545A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28" creationId="{F9322B61-2679-4870-027D-B87FB262767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29" creationId="{6FB719DE-7498-4473-316D-2C2C6BCE3FB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30" creationId="{87B90CB4-E6E8-ADDC-AC1D-0D7500862B0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31" creationId="{7841AA75-CA9E-77F8-84DC-B59AC74424D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45" creationId="{5ADB76F2-0637-0179-D9D7-45B0698981A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46" creationId="{06261167-1759-513C-E1B8-890449B22EA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47" creationId="{A6A4D14B-60E0-4523-9774-0DC23BA3091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48" creationId="{B8CAA3C3-F0EA-1D6B-4797-9489049A5D1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49" creationId="{EF9A91A2-0972-2D91-6BF0-8784FCA16C0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0" creationId="{2ECE9258-A9A6-5ECD-90A6-75A58B5E330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1" creationId="{9EEA92F7-0497-04D6-B97E-A540E8A9F82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2" creationId="{F9D6E6B0-80EA-3C73-D96E-38A2520B580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3" creationId="{E95C199C-7D2E-B0F3-B35F-7F22994CEBB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4" creationId="{6F1A54FC-18C1-41EC-C088-3E84150C2B9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5" creationId="{5CAF5BCD-EBEA-A58E-D813-7C0DD2D23AF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6" creationId="{43C99040-7DDC-A45A-0A49-3424C6E6F8B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7" creationId="{025046C8-913B-8661-9FA3-6C10EBA429D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8" creationId="{4E58EF86-2DD3-FD14-8DB1-6E81108032B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59" creationId="{8B89C5B8-94AB-786C-2F1F-FD8872619ED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0" creationId="{0179F89D-81AE-34BD-D963-111086781F0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1" creationId="{625F31DC-8556-29FA-3ECA-C77EE51043B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2" creationId="{B3D65B39-920F-BB72-7280-79A0784268C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3" creationId="{DE7BB1C8-919C-598A-B185-915523DFE35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4" creationId="{08A773B7-162B-3E17-7CBF-61BE94913F6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5" creationId="{8A66A87C-7B42-1E8C-4BD1-8F7CE25EC2C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6" creationId="{71E71B86-2222-435C-E079-1C8F3CE1384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7" creationId="{AF0C9218-728E-C3FA-3F9F-4F60FAFD6CE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8" creationId="{92DB535A-BC90-3D75-56C3-C3942BBD2B8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69" creationId="{5CCD6876-62CC-5A06-1F77-43D66531E1E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0" creationId="{F3180B77-4496-E0BA-4A76-62DB7E87935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1" creationId="{0C98524E-55B6-FB0A-01BA-07F47B881F0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2" creationId="{4FA38193-AF56-AF3C-07DD-4C9D3292760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4" creationId="{267E18D8-517F-8A31-1630-164AD16B9D5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5" creationId="{2F7A0981-B8BE-539C-1E19-EE376F4E943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6" creationId="{E339457E-D295-1B10-4FD7-56D8887D640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7" creationId="{761A5A45-6810-1996-28B2-AA13E77DA28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8" creationId="{133FCFC1-E3E7-A57A-BB77-6F59B3AD574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79" creationId="{6F6857F8-C014-E635-8EA1-25EFDAFAC3A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0" creationId="{378C64E7-694F-002C-6172-7BE378F2C9C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1" creationId="{A0E20DA9-EF8C-A667-9315-9FDB6434683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2" creationId="{53CF4141-3263-99DD-7D8C-EAC601768BD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3" creationId="{FBEEB2C8-E438-193B-A6C1-7828772BA6C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4" creationId="{3696B546-1AA2-E2CA-B844-851905ECDCF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5" creationId="{A1A5FAF1-B8C9-013A-ADF2-5CB203F3F02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6" creationId="{4211B3AE-20F5-E258-7138-B8E3C1A2E32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7" creationId="{B3B0519D-677D-1ABB-78E0-A03E6ADD423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8" creationId="{897D72AC-BF5F-9789-3EB5-8117ED93A82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89" creationId="{76D858D8-FB66-EC43-F6F5-FF0D3E0BCED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0" creationId="{5463598D-B56A-2131-1B86-63134D4AE8D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1" creationId="{8D33FA71-E407-8E4D-261C-7015C075F4C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2" creationId="{361BD4D6-8654-A9C8-6E6D-66734599933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3" creationId="{70CEF0F3-8F77-E574-18B7-2B7954A561C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4" creationId="{41107189-2428-113B-002E-BE0B2A665F4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5" creationId="{A8337330-63B7-9658-87E6-EAB6E0C1316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6" creationId="{E8041BFC-4D13-0868-1C72-9011E69AD10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7" creationId="{41F167E3-8707-84AE-F2F3-75F8F4E3168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8" creationId="{C7CDC1E4-D0A5-5752-D4B4-EB68259E2E1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199" creationId="{F9A14488-56B9-FE74-5291-63AF62565CC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0" creationId="{EE9DB96E-515D-CEF0-5F4D-812EEB13E8F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1" creationId="{E7C6ADC8-49FA-A462-5944-135B17C52E5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2" creationId="{0A6E224C-5A04-B50D-49FA-16C35285826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3" creationId="{CEB81BE7-5563-201F-9D58-5C61152F1E7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4" creationId="{0D225537-AFBC-32C8-C39A-5079C6D7B04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5" creationId="{EF7DB71D-7524-843E-FF6C-F0CEB3CCD63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6" creationId="{A3181C49-E7DF-1A91-7A23-108ECE1D0F9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7" creationId="{BCDFB5E9-DE00-6E32-311C-E0852201F2E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8" creationId="{A7D8FC3B-EE88-73D9-2D16-B90664B1D6F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09" creationId="{47EABE8F-DFE1-8B42-3D37-9DF5210EFC3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0" creationId="{0C1AEBCA-00A5-00B7-037B-2B6E27CDC1E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1" creationId="{B2C0676F-C5EF-D73A-90A9-DCBBC34CE13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2" creationId="{B32AE36A-F9E6-884A-DEFE-441B60D11C6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3" creationId="{876690AA-1B6C-4FC5-60D8-8DA9C6B324E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4" creationId="{03D7D8A7-F667-70D8-C1BD-AAFD26F3AFB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5" creationId="{014E690A-5E2F-735F-1466-93A9150D904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7" creationId="{28B0AE84-35D9-032D-1A0B-EE69587ECBE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8" creationId="{61FCBD00-3238-C4AB-6A9A-FF135EB8B5E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19" creationId="{4B9DAF49-7454-19CE-C72F-3390C29AF3F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0" creationId="{BD35476C-CEE1-DF95-1867-E972E33E2D0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1" creationId="{680E8169-E6D6-D588-9037-E7DFE423471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2" creationId="{620C8FDD-CA81-BB50-9F82-4D5C4C103A7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3" creationId="{42B63E77-EF18-011C-9CAE-EFD543D894D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4" creationId="{E5136241-3FBC-0BB8-158A-970F008CE0C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5" creationId="{11D7E419-E6FD-9DC0-ED07-2A8EFE186CD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6" creationId="{0B41AD0B-9D4F-A2CE-3968-82EE66196B2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7" creationId="{D7C25EB5-2710-121F-B624-9BB16754C0F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8" creationId="{67C5B3BA-1130-8A91-E8DE-198558FB99E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29" creationId="{2A1BFB0D-9FDB-02DD-FDA2-1EB32A68D53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0" creationId="{AA14E463-2C80-2B73-1857-300F1CCC78D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1" creationId="{0A1CAC14-73E0-0A0B-560E-2331A450620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2" creationId="{A2896327-B6EE-C6E3-1F38-55A7724CF4C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3" creationId="{FCD57759-49AA-65E7-A3CD-7E274E97412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4" creationId="{11848821-D635-1153-73D4-0253DC75334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5" creationId="{2137E4A6-9E5F-803F-AF38-728840C2082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6" creationId="{D288E2EF-607D-8C89-102D-590A3388D56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7" creationId="{143494E9-A1FA-CA6B-C391-DACA0D7C6B9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8" creationId="{9634C545-AAF5-6DD1-7161-5495022AA46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39" creationId="{C6419FA5-5F5A-4729-3E67-F314C5462F2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0" creationId="{469CE976-15B2-0DAF-5F10-0C1CD3A552F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1" creationId="{E27DF649-47AE-4511-785D-E1BA900E2B6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2" creationId="{93AACD2C-C7B1-C2C3-51CA-0D47923C120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3" creationId="{C0331F3A-6DDD-C47E-2915-F430E13180E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4" creationId="{3DE72DA9-F0CD-622D-731E-E7B89529DE0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5" creationId="{2174D590-6D56-FA85-7D0B-23AEDA8B09D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6" creationId="{A38F5452-2340-0145-1A01-A864814BEDA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7" creationId="{3FED1419-B906-233A-DB3A-59FE123823C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8" creationId="{C2AD6F8C-9B62-D4DC-7331-F6F42D629E1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49" creationId="{A4E00427-2F50-33B9-EE5B-5B06B07F190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0" creationId="{BA8430EB-6079-6883-1453-E282229DA38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1" creationId="{E429DD6F-7E3D-67AB-3257-774AB261857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2" creationId="{EE3D6341-39A9-CA9D-EE67-62E49B542DB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3" creationId="{079611E8-FC0D-B04C-80B6-87D30F01968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4" creationId="{322BCE1C-5EFE-68C3-6EC9-05B00DA364E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5" creationId="{88013158-4763-596D-1B86-125A451C80C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6" creationId="{7CC6AC39-7E1C-3DB6-B1E1-C6B216FA6AA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7" creationId="{EACF4DCB-CFA9-E3AB-2EFF-0D036DF6E0E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58" creationId="{242334C8-C24F-6955-8042-A781A581586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0" creationId="{3FB9FC24-EF93-29DA-ACDF-BF3B49F5444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1" creationId="{6F947571-B01E-F057-AF86-38D8FC309BD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2" creationId="{4FD4D986-98D4-B5F2-68A4-343792D6D43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3" creationId="{72FA84C8-0FFB-DADE-5BEC-DCDB31377C1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4" creationId="{BD2F7C76-6CF8-35CD-4235-27CB9B99470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5" creationId="{E5B049F9-B226-9E64-94D3-6432CCC3190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6" creationId="{7ED9E6DA-C205-3788-0A05-EFC47A6CACA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7" creationId="{31F1CD14-F978-E5DF-F772-A9E1470E556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8" creationId="{7B69E275-8E83-8421-0596-78C96C50D1A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69" creationId="{5373922B-D437-7DAF-44FB-F91169BB7C9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0" creationId="{D5ED6951-EC75-59AF-8C75-2B47F58C37E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1" creationId="{2F6101FA-A99C-17C4-5C93-C6A41DAC6B7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2" creationId="{A40B02B8-D226-B266-E5AD-3A57FCA38B4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3" creationId="{1779A39F-708B-F038-E0CB-293E5866754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4" creationId="{5BA31525-9121-69B4-5355-F83B5E0FCC2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5" creationId="{8C9167AF-CEDA-94B1-6137-3B18870A455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6" creationId="{94C97295-A508-8B6A-4DAF-7E8263F60A5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7" creationId="{57F8EEE8-73E2-1592-FE94-09DD6267C93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8" creationId="{99E85FFA-522D-879F-E234-BBEA0F77D40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79" creationId="{2BD9BCAF-0AC9-BE80-D6F1-2B1317EF982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0" creationId="{2E276998-505E-3FC2-C945-0C6E874B5BA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1" creationId="{545C17EE-3ACA-540B-1FE5-635C5D814A9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2" creationId="{37C7F6BC-12B2-147E-0F51-54B703DBB96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3" creationId="{021B23DE-B1E0-1447-23F1-90984C883CF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4" creationId="{9ED2B17B-12E4-B053-2086-0B16FEDD4FC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5" creationId="{63C36706-4484-7F89-8732-D0E8481BC90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6" creationId="{6C48AFA0-E615-110B-9295-888FF2A8C39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7" creationId="{5454C951-5C42-ECDB-5A28-7BA249A1369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8" creationId="{5ABB0626-132F-F769-256D-D9376BB0C9D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89" creationId="{FB97FB98-CAB0-EDD5-91A1-6F2FD2934E4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0" creationId="{24AD6F96-DB84-7ACE-7B41-D89D8D64DCF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1" creationId="{F637F730-640A-AFD5-0764-48D4580E231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2" creationId="{89E2738A-4437-CC70-C5C6-8592A1E315E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3" creationId="{009EA9F4-8F12-C6EF-E311-EC8F591958A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4" creationId="{836D5DF1-1F18-0525-A543-66246E07AAE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5" creationId="{2B3CF3B1-189C-1FD7-1795-3BE1FB979AA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6" creationId="{DC8BA22A-60A3-CEA4-0D05-532591B9AD8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7" creationId="{B57F1650-7D80-39F2-3B91-C3654076BED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8" creationId="{3F9B41ED-1CC9-406E-5226-9662AE6C4CA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299" creationId="{CCCAB321-8B68-96C9-B1A6-01F8456B516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0" creationId="{F33AFA04-C25B-5F71-98BC-8E2383B2269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1" creationId="{9369B35D-C097-F929-0070-8CD8C8A371C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3" creationId="{2BC9385F-CEB6-1114-B988-D46721843D5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4" creationId="{84547A96-8A55-7731-CDC4-C178BA3DF4A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5" creationId="{51122785-656A-4B40-7EAD-BE850CB1E73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6" creationId="{CE2D1759-B6F8-420D-DBDC-534484B0381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7" creationId="{0F43A1ED-9E00-67EE-049D-C2DAA584E0E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8" creationId="{86294D4C-8246-BED3-7298-ECA70A04A74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09" creationId="{ED1D7A68-FC14-957C-AE3A-873134F515E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0" creationId="{92B17F68-AB39-1324-DDDB-1251BC47FE8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1" creationId="{E91CE311-D4F0-1D1C-F933-13896441442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2" creationId="{1C8753B8-77D6-A6D3-3286-DC318BA6BE2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3" creationId="{0AD58C8F-8832-3607-0354-A6A49750A85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4" creationId="{49DC9430-5B9D-9931-75D7-614A6020813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5" creationId="{BE4FD6A1-2327-71FC-9C57-4A0CA84C019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6" creationId="{5818CFAF-48A7-26A0-DC3A-915D4646601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7" creationId="{18D20445-E4EA-9EB1-0EB9-5D221E28988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8" creationId="{CA8695D5-837E-E1A7-5C73-B1447F2D915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19" creationId="{8592D8F6-6E9F-6214-B2CF-A17F8D1F27B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0" creationId="{2CEA4663-79A6-D579-A2B9-0F99E64ECF0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1" creationId="{A8C298B1-527E-6314-4A88-C299E68604A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2" creationId="{1814C368-71C5-C492-E9C1-376E085DD16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3" creationId="{442E433E-4A8D-D57F-B519-0D8805FA33E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4" creationId="{A5FE1474-61D8-3156-F986-E5A2B842876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5" creationId="{9D5F0BC6-1F48-5B6F-0B00-C50A9A61CCB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6" creationId="{CC043B3F-31E6-36C5-B788-A415AAADB3D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7" creationId="{1BC7F434-D7F4-C020-7FA3-85E912FA5EF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8" creationId="{1BF71608-E8F2-9AF6-6893-B421D033C02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29" creationId="{AE3C7F3C-E57A-CA93-745F-13510E0A712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0" creationId="{0D7AA3A2-BE1C-6FC8-333A-3AEFF1266B6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1" creationId="{11F95798-18E7-650E-CB21-4FD1FBD97F6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2" creationId="{65FA6B0D-721F-8182-E4FC-1D0942EDEB1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3" creationId="{40A111BB-DA23-FFF5-414F-2F0C380D4BD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4" creationId="{45995CEE-3BE7-630F-1110-D093B15ACC7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5" creationId="{D1D83261-25FF-5B2D-56D2-289518C1F7B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6" creationId="{A80EF0C5-09F7-8210-9E88-359A32B64AD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7" creationId="{591331EA-F114-2598-E2D5-82363F8342C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8" creationId="{F3D7D848-0D1B-BF46-4FF9-AE01ECACB29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39" creationId="{BE7C4161-1500-8888-0764-D0790A7D872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0" creationId="{486010EC-881A-F192-8E42-F7E7DD869E1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1" creationId="{9DAFA7CC-4295-1BDB-B017-B93CF65E085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2" creationId="{C5CF19F0-6473-296D-42A2-5E4AB41DEEC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3" creationId="{DDD3782C-7351-F639-29C5-5D047C1A08C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4" creationId="{244F9AD1-169A-3D6F-78BA-40C81A6ADB0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6" creationId="{AFA6693C-B685-B40A-BDEB-A45A12B8EDE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7" creationId="{1CA8E089-6AAE-6A96-07BD-FFA6FB1D6F5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8" creationId="{C245BF35-7742-8B7E-89CE-C5887EA9AA0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49" creationId="{391A2473-7BEA-8A19-17D5-51E5743524F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0" creationId="{FDACF9CF-70B8-D3D4-DA5B-9232B1575B5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1" creationId="{49ECDC25-24BC-BE6D-12E1-99AC1F3DD6F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2" creationId="{01E455EE-E31B-216A-DD92-1CFC9B06CE8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3" creationId="{71B50F41-BC70-EA83-0D2D-FCD09EBFB3F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4" creationId="{F49618A2-73A0-74FC-8CA3-632D5A5B3B3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5" creationId="{3CBCC323-2F96-B57F-AC15-5E384CF7465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6" creationId="{22578EB5-071B-056D-9A0A-015267FBADB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7" creationId="{DA7876D3-0D22-73A5-DFC5-165288EECCC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8" creationId="{D7F8B891-2FE0-07A6-1B07-89D8FDD217E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59" creationId="{941FBDE4-F7EB-949A-0530-0919FECA3BE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0" creationId="{ECF3109A-AEF1-4003-DB83-3E6D7FBBE25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1" creationId="{DFE4EF17-F71E-7413-D365-DE113DC4180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2" creationId="{41068B03-16B0-8E51-160D-5C351FF95D1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3" creationId="{D7018C3E-1850-DE03-0169-1DD16ED3446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4" creationId="{C03BF910-AD00-1658-5D16-ED5F008EEDF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5" creationId="{BE66F38E-DDA1-A902-3687-A9FE789108C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6" creationId="{2D2A60A8-1079-DABB-864E-3305D6205CC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7" creationId="{A987A9C7-AD83-74E9-3CF6-2BBDC0AFB9A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8" creationId="{0D79329A-E384-5DE2-2EEB-DEEC2AEF5D6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69" creationId="{FEABA0BC-3201-0C6A-052A-EF8A7B18458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0" creationId="{B5807F93-B0BB-AD93-3A1A-1872B809A7C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1" creationId="{978A6322-0B40-E41C-AD55-0679B07E967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2" creationId="{EB040C22-07FB-FFC4-50C1-6C3A69E74C7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3" creationId="{290DCE1D-ED8D-8368-5E67-A711CA7342B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4" creationId="{719A9BF9-013E-09C6-E53D-D1107392C09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5" creationId="{A877F3F9-50A0-63BC-25CA-22726A82C50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6" creationId="{0E75316A-6383-9ED1-2BD8-3D60D27A7C5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7" creationId="{5F0EEABE-2664-1B9F-62FD-BD135C29393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8" creationId="{15106C0C-016A-F863-63E8-5C537701FD8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79" creationId="{BBB4B651-4D56-677C-AA22-BC8A30A6B16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0" creationId="{98B96B1B-C1B0-633B-65FC-2FAEBB927E8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1" creationId="{4FB1ADF3-2723-C203-7888-B6FED5AEF75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2" creationId="{66F91054-9C83-2A10-3F82-938026DB958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3" creationId="{A35572D6-DB3B-70D7-6410-4778C984DF3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4" creationId="{9D5C7C1B-1B94-E369-61AD-F8057E8F6EE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5" creationId="{614E13E3-89D9-A5FF-BCBF-EF32CB5B0A1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6" creationId="{E2FC09F5-221E-5133-192D-BAB605A85FA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7" creationId="{E4EECFB3-D82C-233B-CE83-7AAA74466BC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89" creationId="{C142082A-0017-5760-CC25-DC5B0F17460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0" creationId="{869902FB-919F-E70D-EA39-680D65524C9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1" creationId="{01DDEE53-4A2A-989E-F022-A83EFF7F900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2" creationId="{A2A8B9AF-B0A6-9217-AF3C-17610FE0987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3" creationId="{0D13A35D-D876-CAE6-F28B-38E39075ADB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4" creationId="{D5D778A0-A96A-37D8-D113-F3FF2C5FDFB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5" creationId="{EC3EE563-6CB6-8D2E-092E-EB0D78B8A09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6" creationId="{B1A3E54B-B2F2-67E7-7958-220F8B21A35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7" creationId="{0F5926FE-806C-7B11-E76D-62E839BC624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8" creationId="{EA5B2263-CE37-6038-90B3-4EC1D85626E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399" creationId="{B128F4BB-0ABC-49AD-4DE3-599891D1D25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0" creationId="{1C1B12B4-4895-2DA0-A81A-B6EE0FA74DE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1" creationId="{8A9AFC40-F1E9-49D8-FC47-9CEA8DF88AB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2" creationId="{C6F74DAB-CA0C-E88B-B725-71171A14115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3" creationId="{408D683A-2D99-AE34-C09E-A993842F291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4" creationId="{ED9EF156-EE1F-45C2-972B-64FEA41D08F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5" creationId="{31B374AF-4384-706C-99F3-EFDA556AE0F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6" creationId="{43846C80-19CB-5C90-C41F-25E3431E880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7" creationId="{E5741489-B175-908E-B3A1-0B575E2C05B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8" creationId="{0BB43CD6-74AB-7192-6351-05459E77DA2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09" creationId="{A16218C3-040A-2AFF-03F8-549357A6B1D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0" creationId="{1528CC86-861E-2314-FE26-C2C4D136C26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1" creationId="{734DB0B3-76E2-6FF0-8637-09A5F9B033D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2" creationId="{8D09331C-DFA8-7451-8E16-0BED9983C09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3" creationId="{A2102A94-09B8-9981-9A12-978809E5966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4" creationId="{6069A2A8-2253-3EAD-5794-BC6455725D2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5" creationId="{2DF31120-B009-2587-F221-71DC59E733C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6" creationId="{D24A6A93-35CA-0FD4-B447-D3B3A72BE4D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7" creationId="{E6F1F033-7359-8BBB-3561-D462E803D8F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8" creationId="{662238F8-5713-27B1-F5DE-BAF866573EC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19" creationId="{0DE68FC7-1DBD-21D7-F210-B85E63B6A42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0" creationId="{17E11574-E6FE-162B-B2BD-24A0462A2CF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1" creationId="{D7ED8260-2FEA-2057-6DD0-15ADAF38FF9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2" creationId="{0961E9FA-8431-1755-29D5-D651F145D23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3" creationId="{AFAC54E5-2371-EE3D-586E-DE2666701A4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4" creationId="{27EAECD6-7FFB-B70B-779D-E2C301AD67C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5" creationId="{8C6F4CA1-6809-A99B-4854-55F920B8901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6" creationId="{2DD38915-189D-2427-0898-7A7BBFBD74B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7" creationId="{B9DFF7CE-ACE1-9CBD-401B-DD7DEA5346F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8" creationId="{4493CAC1-EF10-B3CE-9229-27E35B7C330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29" creationId="{9323E7B1-7872-62F0-2A01-0F119202B6D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0" creationId="{FAD01A0A-E255-2DA9-FF0D-9A0A99893A2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2" creationId="{91C7E682-73EF-4A5E-C943-287A310D9BB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3" creationId="{368A7052-231A-3DD1-7F0B-9B2D7D057AF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4" creationId="{CEA4E03A-5A3D-4E95-6D52-A91E4776836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5" creationId="{44102F3E-987F-2264-3A49-6625EC13255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6" creationId="{5EAA44D3-B202-8012-525F-7509F8E7AF8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7" creationId="{829D26C2-CE90-89D2-9C1A-EE7B774A8FC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8" creationId="{657205C7-B10D-AAFB-391F-EB4A8A52798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39" creationId="{304943AC-9876-06AB-D771-13007CD217D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0" creationId="{BA68121D-50BF-9E34-2FC0-E15139C42DD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1" creationId="{FA736F6A-5900-C3AA-32C4-70BD3920819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2" creationId="{61FE2E53-6008-E2C9-DDE5-47D31310DB6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3" creationId="{0FFA2246-E801-6F2A-846B-023170F4A45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4" creationId="{22CEE506-F2D1-F6D8-058A-70C62E69B96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5" creationId="{992ACE09-A136-A774-10DB-03F8FAEF2E4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6" creationId="{B2506337-CC86-E007-EA47-81024ECAB26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7" creationId="{2850F5FA-2559-93C5-3E61-FC6E89500C6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8" creationId="{A7E7D465-8EFB-41BD-C9BF-338A5518875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49" creationId="{6DE9B797-C9C7-FA6D-81A2-2249DE3B2A1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0" creationId="{A97ACAFC-3FA5-B17C-2805-6D40A0C014B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1" creationId="{B7ACF3C6-9F74-AACA-41EF-9535632DBDF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2" creationId="{C1B34A4C-0A9B-DA72-0A5C-1536C311C4C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3" creationId="{3A6A90CC-7458-EFD2-4B96-430EF621950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4" creationId="{F80B67E0-833F-5490-CDCA-52A9F660327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5" creationId="{D7CF77EB-E45D-CF0C-099D-A2B3AAF413A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6" creationId="{AE4F4207-BB86-DEC5-7566-A23FB7034E0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7" creationId="{E2EE723A-DB60-AF66-8B1A-2F108944E10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8" creationId="{BE8AC7A6-BFAB-CD68-4E3F-825A832EB6B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59" creationId="{14E6BA7B-AB51-DA2D-D130-CF07F946902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0" creationId="{657B7CD3-D125-A26B-7189-A6EB9B512EC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1" creationId="{6504A0AB-7EC1-B1C3-5277-185DB3F71E2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2" creationId="{07797CAE-F54D-EB6D-BF5D-EF0732A4359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3" creationId="{CCDC69C9-56A2-F504-97C0-DB19048E6E8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4" creationId="{509E74EF-0111-91EE-C2D0-589F1791D49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5" creationId="{6080CC8D-3241-BC5D-7CC6-7FC9BFE982D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6" creationId="{B888D33C-BBF8-D555-3F21-56D5B833370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7" creationId="{1D0DF0E5-5F76-5121-D49A-4DF53E6A94C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8" creationId="{E98DDA9E-7CBF-685E-9EE5-05404AFC7CA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69" creationId="{0ADA7599-707E-BFAD-994A-D767307E130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0" creationId="{34404456-7C7E-7BBE-27DE-10F265C6AB0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1" creationId="{2FE0CF1C-C88F-5718-48CC-B75AD4FDB86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2" creationId="{1833419A-032D-F299-1691-85370A871E5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3" creationId="{341435D7-E45A-C7CB-AC2A-6D38601DDF0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5" creationId="{E3AA5116-FE7F-A495-F40E-36D83AF1B54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6" creationId="{4FA7854E-66AF-38D5-2C1C-3A09BCDF187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7" creationId="{198DA50B-0DC8-C03A-0CF9-5E0E3321BC3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8" creationId="{754A4DDD-8246-FCDF-C2C6-98F54F7C3C2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79" creationId="{96CC7F0F-C4FD-4589-F064-2C35AC99A1C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0" creationId="{99498C88-DBAC-D856-382D-FD05E769C28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1" creationId="{BFBEA40B-579E-01FD-656B-C9244E8461B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2" creationId="{60C0BFF7-2237-03F3-9E03-CC7A2C9321A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3" creationId="{4AAC8655-9B64-AD57-B6F7-F5E5D248972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4" creationId="{4CFAC534-211F-7A39-8B7D-85CEE8AA9BA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5" creationId="{A9C6284F-60FC-628C-DE3A-94D299EEC32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6" creationId="{4122FFD7-884A-3BC1-DACB-E1C2C93F336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7" creationId="{EFAD407F-AAF8-7065-0E5E-4280ABF14A1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8" creationId="{66F56AB4-2622-2388-3350-ED52BC6C8B6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89" creationId="{B0C3722E-C58D-C339-EAB9-9D6A80E0C6F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0" creationId="{7BC1638F-6184-52E5-D33D-F98A3BFC706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1" creationId="{1D9DE853-6A07-9928-8619-C976D7E6DDE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2" creationId="{6B85B97B-DC46-4515-DAB9-DCA73AF75F1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3" creationId="{F0874FEC-183B-2CBF-4341-0CAC459C980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4" creationId="{FAB1CD8B-7C3A-B9C7-18FA-C9C65A87D24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5" creationId="{C1A1BE61-A7F0-F611-2DCD-90F18502C29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6" creationId="{DE5BB208-43EC-5331-60C6-A65E86C59FA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7" creationId="{27BC164A-D3CF-BFBB-B9BA-DEE54E2D63E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8" creationId="{028A83C6-B887-5739-5406-601C067DD06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499" creationId="{D95A5CFA-0F35-80C0-7EDE-E5F76C9E121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0" creationId="{1BAC020F-BEEA-19F6-C0A1-CE85380CCFB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1" creationId="{1E66D28B-E59D-89F4-B17E-97281D0AF87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2" creationId="{A6C2E261-7E07-65A2-0A83-1AD24BA24F8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3" creationId="{2B836F0F-E302-1989-39B3-10FDBE8F3DA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4" creationId="{4A040DE7-4473-C5D3-54C7-BD8BB37ECD6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5" creationId="{344FE51A-BE50-83A2-917C-C3C91EBD44C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6" creationId="{117F11A6-C808-E906-AAB4-8AB2DC18927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7" creationId="{AAB3F55A-8528-0A19-507E-B4F812B9849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8" creationId="{7FF8EB71-B759-D498-9419-BC5716E7F4C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09" creationId="{707180A1-017E-04C3-1840-DE03EE39A83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0" creationId="{D05B3088-F2DB-BB68-6FD4-C37593CEC1B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1" creationId="{B973C3A3-9A17-29C2-81AD-623A71339AC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2" creationId="{5BE2837F-F75B-DEB4-AC1E-8D6860E400F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3" creationId="{2387CC0D-9873-ACA9-A06F-99079C3BCBF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4" creationId="{DD02F2D3-1F44-0E4B-98F8-3D9267F7CFD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5" creationId="{DF48DFC1-F981-6C1C-C632-CC9DC19A147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6" creationId="{01DB5952-0DC8-B0FA-265C-C79152140B7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7" creationId="{2F69953E-A3AF-3DA2-3417-61F94A4EA4A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8" creationId="{9A00E496-2E69-AE04-3E5F-12EA144FA0A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19" creationId="{D8FD0FB9-1292-F5B0-920D-0CD60093BF5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0" creationId="{0F95777E-1E0B-73B0-78BB-74AB58B4A38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1" creationId="{917EF9F0-8DE0-9C64-55F1-7E0059DA686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2" creationId="{EDA1308B-1C5E-BDB2-8CD5-FEF89E06F44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3" creationId="{33FAB9F8-539E-A00D-3588-E2122913E61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5" creationId="{5C0607FD-BA5B-B665-30F1-9BC755C84C8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6" creationId="{173AA9BB-E4D3-A523-4B28-4E31600B990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7" creationId="{F6B36834-B443-E10E-54EA-3918B6DD0D7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8" creationId="{08B655E8-1205-50AA-6126-F0A5CFFE400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29" creationId="{2FE584DB-B927-085D-842B-11BA911A641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0" creationId="{9F042CED-BE5A-0B36-A5A0-2069965F4AA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1" creationId="{10CB3C44-DB00-6369-8032-0ED3812ED14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2" creationId="{870BA2EB-AAAB-B25F-D2AD-6CF9BD8E01E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3" creationId="{4027640D-9259-5FAE-22DF-00AAED38326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4" creationId="{F9915BDB-C64D-4470-0C60-CD17A092953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5" creationId="{0FAEB374-8784-9D90-2B29-DF85DF160F4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6" creationId="{230FCBEB-A891-DAFA-8F85-916DA15A89D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7" creationId="{5C91D380-EBF4-D6F7-EDC7-54A78A920FC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8" creationId="{7D449CB8-6561-A525-B390-5790CCCAFDB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39" creationId="{1D895FBF-5209-7DE4-098A-E45577B5616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0" creationId="{D84E030F-FFDB-DC92-E408-809D989F5AD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1" creationId="{0D811B5D-E492-1157-442D-0B5EA3DAD9C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2" creationId="{F33827E8-6C01-5119-716C-30C7B27DEB7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3" creationId="{BF386A46-02E0-301E-1075-261C1B85106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4" creationId="{7BF87130-F0E4-35D7-B219-98FF59D4C6C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5" creationId="{9CFB5648-0CC0-1DDE-8144-FF5CBF0DBCC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6" creationId="{7148715E-F65B-9D7E-8286-44B2BBCB009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7" creationId="{2E446BD5-F211-30AF-4988-479F710D6B2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8" creationId="{C8383BBF-F746-AB43-5A52-E0D855A8047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49" creationId="{BCADB6A4-3033-E0DA-A3FB-65912D113B3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0" creationId="{8B293E44-C1D8-B162-6C59-C0D773F3CFC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1" creationId="{7C391E06-9AD8-7B26-D539-036726BDE35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2" creationId="{326336DD-F01D-5235-260E-8A25A8DAA77C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3" creationId="{0E04E1CC-621F-8ACB-5C5C-6FAA0FED498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4" creationId="{41616ED2-A96F-A0FE-254B-A7DF19119BA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5" creationId="{F10DD751-58BC-74BE-50CD-0C3264AE881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6" creationId="{27E7C00E-9A65-C63B-B96F-B68092875AB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7" creationId="{0E095B61-C217-2B21-193A-2FED1BFADC9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8" creationId="{81F21E9C-8D73-39A5-4F9C-3E871E0AC26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59" creationId="{2E0BFB1F-23D0-27AF-2BC7-E82E8D45AFE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0" creationId="{AE83C5E6-AA20-EE45-2B5B-E844618D115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1" creationId="{039D3F48-2219-6B97-2EA1-DB2986DFA8A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2" creationId="{59141D81-B1FD-3035-9596-0016103F104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3" creationId="{6E88ADEB-2156-8125-D358-0C37F028EC7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4" creationId="{7EA6B324-8737-CC09-988E-311AFB430C4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5" creationId="{60FA3A9C-9F96-7957-9A8F-D04C0660C91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6" creationId="{4379599B-22FA-1C35-B275-D51E94E8A0B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8" creationId="{1B7A192A-5884-1FCF-302F-B9CD1452EBB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69" creationId="{E5770D99-2614-E2D7-71E9-88657B369DE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0" creationId="{C73B9C39-802E-7DBB-17FC-3741DE04061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1" creationId="{66A317EA-1EF5-C787-8D69-8E0FAC95818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2" creationId="{FD7DF679-81A1-0463-D48A-95807EB540E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3" creationId="{A27AC39D-39F1-5BA1-F80A-B404558EA575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4" creationId="{88177164-BF9D-F036-65B3-1949B7569FD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5" creationId="{803BD321-B624-3C9B-82AB-9B1B9BB27CD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6" creationId="{A7EF5968-0275-83D9-D362-A9B7D1D52C7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7" creationId="{6EAD9B0B-8060-C1FE-F512-9F23A3586A9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8" creationId="{C763ACEF-CF15-C8E9-A221-1EF27C3A352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79" creationId="{22F5F190-D286-4F06-DE91-B32BB812E11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0" creationId="{61087415-3696-EBBC-937B-200FAEB3A62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1" creationId="{5B4B4B33-47AE-A7EF-A4DD-74E855C2DD5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2" creationId="{C1E36056-C800-A935-4C04-48C21DA2D03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3" creationId="{4D828844-C632-1B86-0064-0B628856B98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4" creationId="{2F7B8D75-11CA-27C1-E621-E04A4B9AB60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5" creationId="{C2CCF616-EF37-2491-50DF-E03327306D8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6" creationId="{C37FE77E-BC22-CDF3-3785-DC1B13EC0817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7" creationId="{7743698D-AA89-34AD-7319-BEC334274CE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8" creationId="{94525FCF-797B-E3C2-4911-5E5CA93904B3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89" creationId="{1526D66D-01DA-87B2-74B8-672AFA6952E2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0" creationId="{4494D8C5-621E-63B9-2959-BF0C860183C4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1" creationId="{23FAFF88-C541-F630-981D-B3396D82C03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2" creationId="{538FC5AC-F5F7-B379-F363-FB56B9051610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3" creationId="{44F6C7C8-A76F-4E48-5088-26261920A1CA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4" creationId="{81232DAF-BA02-85C9-7114-DFF0F38BB58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5" creationId="{18A966C3-6A33-A43F-DF15-082BEEA2FA4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6" creationId="{2EF2C2DC-8D6B-F263-189D-03E204C9AED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7" creationId="{B10BC0D4-6CC3-FCA6-695B-3589F7441C2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8" creationId="{B3DE6D80-75A9-4817-5968-4A3BD16D2A3D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599" creationId="{6223148A-9750-AB40-F884-AE7C2A6D1E6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0" creationId="{9602DBE2-CF28-5DC7-EC19-96E77CF4336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1" creationId="{173A27A3-46CC-DF90-3930-1C99E2E56F2F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2" creationId="{91F26C5C-4C55-85C0-BAD7-B2B93E3D8C96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3" creationId="{196972E8-59DC-6BC5-FF61-B3EDE97CC9F1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4" creationId="{54340AD0-C0A8-A935-6E0E-C8960BC2C2EB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5" creationId="{07B59E68-395F-DAAB-F98D-A24330D6FC58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6" creationId="{B87D1210-44D8-B111-7ECF-74AADDCCB4F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7" creationId="{D9CE5341-B183-388D-010F-54A76088F5DE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8" creationId="{B7402037-9780-1D28-F266-272401CF91C9}"/>
          </ac:spMkLst>
        </pc:spChg>
        <pc:spChg chg="mod">
          <ac:chgData name="Chuck Tomasi" userId="79514c44-a18e-4aaa-84b1-18f74099d6b1" providerId="ADAL" clId="{EC2BFB3E-14D3-1E47-AEAB-A5266044DC7D}" dt="2023-04-11T14:59:26.920" v="571"/>
          <ac:spMkLst>
            <pc:docMk/>
            <pc:sldMk cId="3145479613" sldId="370"/>
            <ac:spMk id="609" creationId="{8C84548B-2EB0-C8EC-FC76-2E010E30279A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1" creationId="{A6CEB491-29B0-570A-4A69-EA4344E31CDA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2" creationId="{C975ED0D-BEF2-9539-4912-F9AFF61B32DE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3" creationId="{176C62A4-8462-A892-8C3E-6E1AC182EE95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4" creationId="{5B249F6B-8C2E-47DC-EE30-AC383CDAD5DD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5" creationId="{9D419F5B-35BA-D52E-574D-72F9329805F2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6" creationId="{A409518C-A817-454F-110C-817883B9C482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7" creationId="{4D961F31-B111-0FCC-E0C4-4AE894C37ECD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8" creationId="{A3652B73-97D7-E88F-2D34-F84D1D46AA15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19" creationId="{AB82214F-B760-328D-108C-95137ACBC580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0" creationId="{B6194AC7-EBD8-7FFA-1B8D-C5CF2549ECD1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1" creationId="{B8BEEC63-4D08-61E6-7659-CD30755B2354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2" creationId="{FD87F129-915D-592E-3BAB-3F4F11BB8089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3" creationId="{029D5B5A-FFBC-74C0-DE2F-95AD75CF752C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4" creationId="{98CD0673-A8B9-A0E7-91EB-2496E99881C8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5" creationId="{1E792E3D-A9A9-6297-A270-FA21BCE02726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6" creationId="{00FE2496-7565-591E-88CE-637473C2A8C9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7" creationId="{032F0825-22A3-17FB-C8C1-E394E62BAF7C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8" creationId="{DBA76FC0-B776-38D7-1A3B-39B5775ED7A1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29" creationId="{78A2C896-685D-D307-A588-D81E06F3F5D7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0" creationId="{73BA06BB-FAC2-0927-5A35-92C9182F6857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1" creationId="{88EE4D01-2CF8-E53B-E39A-E7C1D72A4425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2" creationId="{0079AB97-3A0B-1D7C-C3FC-596D641514EB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3" creationId="{BF5B691B-0073-FE66-D6B5-51A21227542D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4" creationId="{7E202F8C-494A-51BC-3C9F-B9BAD682FEE9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5" creationId="{21ABA5C9-73B6-20AA-1FF8-41A9CB7C4D23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6" creationId="{7FBD0484-0C3B-B2AD-00E9-ADC067E4FC75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7" creationId="{088D4B77-A19A-A1A0-A8C5-1D4287CD639F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8" creationId="{3A809B43-E726-E0E2-AC64-8876CA279EA2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39" creationId="{ECB6886E-1F13-CDFC-73E1-39D76215141B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0" creationId="{7CE35D38-23C2-9BC6-C247-BD7CDF89484B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1" creationId="{4B4F6337-AECA-EDDF-F334-452876B027F6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2" creationId="{09B4154D-9D29-792B-38C4-928B54E26301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3" creationId="{536ABC51-DC40-58B3-F235-EA06EDB8F41E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4" creationId="{292616F4-F61A-EE5B-8EA9-E518302EB79A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5" creationId="{3A32A7A8-0C33-EA0B-B330-D14CE3D606EE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6" creationId="{B1C7B867-BF26-60F3-1273-56FA2EAA48C4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7" creationId="{A0589763-70D9-84D4-2935-028F4C20220B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8" creationId="{555F2E95-8A25-0CF7-3013-70FF7D74016A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49" creationId="{AD5F47C9-DDE5-D3B7-8E8D-AA7B1825DD4B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50" creationId="{3DF703CA-D305-3AB2-4A4C-D1E8C5C096DD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51" creationId="{6013B161-4987-92F5-6D2D-B71877189AB8}"/>
          </ac:spMkLst>
        </pc:spChg>
        <pc:spChg chg="mod">
          <ac:chgData name="Chuck Tomasi" userId="79514c44-a18e-4aaa-84b1-18f74099d6b1" providerId="ADAL" clId="{EC2BFB3E-14D3-1E47-AEAB-A5266044DC7D}" dt="2023-04-11T15:05:51.616" v="606"/>
          <ac:spMkLst>
            <pc:docMk/>
            <pc:sldMk cId="3145479613" sldId="370"/>
            <ac:spMk id="652" creationId="{70B9D87E-2537-44D7-F551-C2CC339EFD4E}"/>
          </ac:spMkLst>
        </pc:spChg>
        <pc:grpChg chg="add mod">
          <ac:chgData name="Chuck Tomasi" userId="79514c44-a18e-4aaa-84b1-18f74099d6b1" providerId="ADAL" clId="{EC2BFB3E-14D3-1E47-AEAB-A5266044DC7D}" dt="2023-04-11T23:29:05.506" v="928"/>
          <ac:grpSpMkLst>
            <pc:docMk/>
            <pc:sldMk cId="3145479613" sldId="370"/>
            <ac:grpSpMk id="2" creationId="{28861085-663D-300C-7D5C-522A87A23F3D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2" creationId="{9A66B587-A7EF-6321-776A-7A09EADBF96F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53" creationId="{D93BDB9C-EAF1-93D0-4A3C-5184F628C15B}"/>
          </ac:grpSpMkLst>
        </pc:grpChg>
        <pc:grpChg chg="del">
          <ac:chgData name="Chuck Tomasi" userId="79514c44-a18e-4aaa-84b1-18f74099d6b1" providerId="ADAL" clId="{EC2BFB3E-14D3-1E47-AEAB-A5266044DC7D}" dt="2023-04-09T18:12:06.184" v="59" actId="478"/>
          <ac:grpSpMkLst>
            <pc:docMk/>
            <pc:sldMk cId="3145479613" sldId="370"/>
            <ac:grpSpMk id="88" creationId="{3FBCB40A-F203-1390-EAF0-4759E7AECB39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173" creationId="{961AEE28-C1B8-5544-A3AE-7C6E7649A269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216" creationId="{68589CF0-E6A2-C649-FBC5-D952241E44A2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259" creationId="{95B43786-AFA6-472F-0C68-0CBA82C4A12F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302" creationId="{8AD567D4-2AC3-FE50-23CB-5DA6AE13A93D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345" creationId="{48F31BB0-A4D9-02AA-D135-FF2A7E1C6FCD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388" creationId="{4FFA2C05-68AA-E5FC-581B-B3EAC226D93B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431" creationId="{2D7CBC2E-7E87-7B9A-44F3-FAC63026920E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474" creationId="{F30CFE9C-B91E-6E5E-C4BF-06EBB5CE8A33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524" creationId="{64BE4E91-9B58-0553-E3B6-E5286F04F740}"/>
          </ac:grpSpMkLst>
        </pc:grpChg>
        <pc:grpChg chg="add del mod">
          <ac:chgData name="Chuck Tomasi" userId="79514c44-a18e-4aaa-84b1-18f74099d6b1" providerId="ADAL" clId="{EC2BFB3E-14D3-1E47-AEAB-A5266044DC7D}" dt="2023-04-11T14:59:32.098" v="572"/>
          <ac:grpSpMkLst>
            <pc:docMk/>
            <pc:sldMk cId="3145479613" sldId="370"/>
            <ac:grpSpMk id="567" creationId="{C775A214-A886-74D6-39A1-EBBF655A03B5}"/>
          </ac:grpSpMkLst>
        </pc:grpChg>
        <pc:grpChg chg="add del mod">
          <ac:chgData name="Chuck Tomasi" userId="79514c44-a18e-4aaa-84b1-18f74099d6b1" providerId="ADAL" clId="{EC2BFB3E-14D3-1E47-AEAB-A5266044DC7D}" dt="2023-04-11T15:32:59.403" v="651" actId="478"/>
          <ac:grpSpMkLst>
            <pc:docMk/>
            <pc:sldMk cId="3145479613" sldId="370"/>
            <ac:grpSpMk id="610" creationId="{724DFA24-CC52-EB94-9DF3-01E87F3E0D7D}"/>
          </ac:grpSpMkLst>
        </pc:grpChg>
      </pc:sldChg>
      <pc:sldChg chg="addSp delSp modSp mod">
        <pc:chgData name="Chuck Tomasi" userId="79514c44-a18e-4aaa-84b1-18f74099d6b1" providerId="ADAL" clId="{EC2BFB3E-14D3-1E47-AEAB-A5266044DC7D}" dt="2023-04-11T23:29:30.697" v="929"/>
        <pc:sldMkLst>
          <pc:docMk/>
          <pc:sldMk cId="2255346926" sldId="371"/>
        </pc:sldMkLst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" creationId="{1C12B357-5BA4-86D1-D76C-352F40ED4BB6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" creationId="{B1CAA8FD-5A32-7F29-CA4D-7CC8437DDC90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5" creationId="{18A4E386-A00B-5457-C94E-5610151514D4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5" creationId="{317C1C52-3311-2CF0-BEE1-0CD70987A602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6" creationId="{5A489F3A-54C4-73E4-0DBF-8F7C915395E3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6" creationId="{A54AE30B-A589-AC12-C49A-D3575249BCBB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7" creationId="{99A81919-5306-AFAC-12BD-BD982A057DE5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7" creationId="{A1E0EBEB-0C1A-6305-95D0-35F5D8FC9080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8" creationId="{2D94F2D2-F44B-5149-815B-CF3AE640E607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8" creationId="{A8F26C21-1416-47F3-58FA-9D3055787198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9" creationId="{60012399-4752-1973-306F-4BEE9CB8556D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9" creationId="{7DDDFC17-D52F-A785-6DC2-8D0B6B14AE27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0" creationId="{93C4D768-85BD-3B90-E552-AD3DEC766366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0" creationId="{A1B6D72B-AB66-2C16-7C30-C94216613E04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1" creationId="{5460570F-768A-6D34-D803-7280D648E68E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1" creationId="{6CF98903-E9EB-E920-EF36-074541940D76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2" creationId="{08F569A1-2706-EFED-C618-2302632061CA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2" creationId="{2BE08067-6A2D-B08C-7AD1-5D0DF5C848C6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3" creationId="{4D6FDC24-1169-788E-1668-F05BD6DE958B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3" creationId="{5CC48702-5E96-8BB6-1CE8-43BE5C1ECF2B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4" creationId="{11CA71BF-BC1A-DFE9-5996-345111B7A164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4" creationId="{E658D3A2-D4AE-1F0A-6D04-0ACD32349888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5" creationId="{14E135A9-9904-C54B-F922-ACAC9DA2960F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5" creationId="{BA356761-B85B-444C-7238-3C1312BD79F8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6" creationId="{8A5B0372-B80C-B6F7-1383-BEFD5D831E85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6" creationId="{CA0582C8-0B94-46C3-7C83-9ABBE812EAC9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7" creationId="{70D5F7C9-CC59-3FB6-77C5-AF3723C455F9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7" creationId="{D5D06CF8-F252-1084-5C79-9BC1C05751DA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8" creationId="{E9A619DC-F80C-8C8C-F5EA-29A963C1A08B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8" creationId="{F04F6772-76BA-2B2C-672C-B1F8D98FA8D8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19" creationId="{5A55DEA2-08D1-DDD3-BC61-98FB21F563E6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19" creationId="{A5B0E3CF-0C92-BD2B-2F78-FCF6D1DC0CF9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0" creationId="{3E8B83DD-3DFC-BCCD-2759-14EBAA04F50D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0" creationId="{D7E0D686-5D26-9610-5A9E-C3F23359B6EA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1" creationId="{1DA56543-8EBB-75C0-4505-230370161286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1" creationId="{6A7CD845-80B4-8EC9-ED97-B60701485FC1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2" creationId="{35088057-0500-F67F-230C-D97F50C96842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2" creationId="{DC636057-C0FC-488F-BE87-3381DBA0968F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3" creationId="{A4EBCBEC-1D4B-CBF4-7776-31FC556F506C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3" creationId="{F0491986-BC62-CCAC-8E41-721B8EE83CA5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4" creationId="{6ADA020B-AD98-A700-8A6E-3DE8E7985F30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4" creationId="{7B2C95BF-5CE6-F20B-527D-B9AEBE785DA1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5" creationId="{13590A9C-D7AA-8643-AD3C-110B3F5FBC82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5" creationId="{4D72570C-3BCA-0308-4661-11A038C7E0BB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6" creationId="{5617DA2D-6982-EC1C-006D-25C2525BB093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6" creationId="{5C7620E8-29C9-4849-B2E0-69938C70F128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7" creationId="{23909DEA-CDD4-E3A5-2D0C-DA0C5DACF84B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7" creationId="{7DCF3483-1279-252D-DE09-BD9976F1D8D0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8" creationId="{6A28E9BD-2010-D675-9C1E-ADAF78C3DB2F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8" creationId="{9F90487F-204F-13C5-3B73-07E71C73FC06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29" creationId="{18066E0B-2DB5-F385-A8E9-F2B9A275B349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29" creationId="{2B677C05-3C3A-5F41-937F-9C7A868C56C4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0" creationId="{8CAF6CCC-9E39-8CEC-DDDC-A2F9CD1091C9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0" creationId="{FD366957-A5CB-41F0-5E4D-D07B8035C6DF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1" creationId="{07722A41-5387-2A75-9C9E-E61C10FB11D1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1" creationId="{494AC937-8590-DDD9-27F5-B8A8BD8FDAFF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2" creationId="{C4270307-99F4-AFAD-B84B-DAFF4BA1D0BF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2" creationId="{FFC3C4FB-1156-44C4-8EEE-352DF03AD27E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3" creationId="{4ED3406B-B3D4-4C41-C4E5-08CDEC2404A5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3" creationId="{5A645A31-B385-800B-A2B4-B5714B681257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4" creationId="{2116ADD5-2E2E-5AEB-0A46-7648F29CB589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4" creationId="{FD56E932-E598-985B-EB7C-C2853C003CE4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5" creationId="{71793535-6E35-7A3B-0317-C365F0F642F1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5" creationId="{EA64F1ED-E7E9-687F-5ACD-9249D618ED7D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6" creationId="{549176CC-8CA8-ABEA-36E4-AF77D96601B0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6" creationId="{BE42454F-EE8E-631A-0BCA-5A6BBB817F40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7" creationId="{247D550B-6EAC-7063-CA38-9B108CC71561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7" creationId="{8C1EF2CE-0A05-448D-067F-4895B246C942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8" creationId="{7E1AD11C-1384-55D6-AFD9-53A94CADC731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8" creationId="{A334CCF2-CD08-0D1F-0E35-F0CE0648615F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39" creationId="{367A86E8-6A5E-FC8B-3F02-CE39264E5DC1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39" creationId="{CF120B9C-12F7-0DAC-E356-A28FB8971D0D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0" creationId="{966EAB0F-DD94-D59F-08C0-7EFEC6661F58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0" creationId="{AA71577B-EA47-9B1B-805B-49803DD8C153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1" creationId="{023682E3-C50F-48C4-5C87-311BA957C038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1" creationId="{78531D7F-F5C0-4246-ED23-CB02543F9C41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2" creationId="{11EA6226-C464-9A82-2BA4-51D4AC378AED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2" creationId="{CBFD5D73-C15A-BAFF-01D8-DB30630F907C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3" creationId="{29D77F96-5C5C-49B2-A065-AE00C8062349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3" creationId="{9E47A26D-B267-3524-1C75-2B40FA86789B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4" creationId="{53FFA17B-7DD7-3D71-E031-FF0CD366509E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4" creationId="{76453238-2F54-5CD1-CB53-7BA3F52DAA7A}"/>
          </ac:spMkLst>
        </pc:spChg>
        <pc:spChg chg="mod">
          <ac:chgData name="Chuck Tomasi" userId="79514c44-a18e-4aaa-84b1-18f74099d6b1" providerId="ADAL" clId="{EC2BFB3E-14D3-1E47-AEAB-A5266044DC7D}" dt="2023-04-11T23:29:30.697" v="929"/>
          <ac:spMkLst>
            <pc:docMk/>
            <pc:sldMk cId="2255346926" sldId="371"/>
            <ac:spMk id="45" creationId="{2C22D064-2362-8E4E-0013-C2B7A28631CD}"/>
          </ac:spMkLst>
        </pc:spChg>
        <pc:spChg chg="mod">
          <ac:chgData name="Chuck Tomasi" userId="79514c44-a18e-4aaa-84b1-18f74099d6b1" providerId="ADAL" clId="{EC2BFB3E-14D3-1E47-AEAB-A5266044DC7D}" dt="2023-04-11T15:06:24.952" v="607"/>
          <ac:spMkLst>
            <pc:docMk/>
            <pc:sldMk cId="2255346926" sldId="371"/>
            <ac:spMk id="45" creationId="{91631F41-0F03-4266-7B1E-ADBD35E93396}"/>
          </ac:spMkLst>
        </pc:spChg>
        <pc:grpChg chg="add del mod">
          <ac:chgData name="Chuck Tomasi" userId="79514c44-a18e-4aaa-84b1-18f74099d6b1" providerId="ADAL" clId="{EC2BFB3E-14D3-1E47-AEAB-A5266044DC7D}" dt="2023-04-11T15:33:09.518" v="652" actId="478"/>
          <ac:grpSpMkLst>
            <pc:docMk/>
            <pc:sldMk cId="2255346926" sldId="371"/>
            <ac:grpSpMk id="2" creationId="{191AD241-77FA-397D-D5C4-DD46CF91F8BF}"/>
          </ac:grpSpMkLst>
        </pc:grpChg>
        <pc:grpChg chg="add mod">
          <ac:chgData name="Chuck Tomasi" userId="79514c44-a18e-4aaa-84b1-18f74099d6b1" providerId="ADAL" clId="{EC2BFB3E-14D3-1E47-AEAB-A5266044DC7D}" dt="2023-04-11T23:29:30.697" v="929"/>
          <ac:grpSpMkLst>
            <pc:docMk/>
            <pc:sldMk cId="2255346926" sldId="371"/>
            <ac:grpSpMk id="2" creationId="{7DF52B21-0573-EAE5-D8AC-18CCE10523F8}"/>
          </ac:grpSpMkLst>
        </pc:grpChg>
        <pc:grpChg chg="del">
          <ac:chgData name="Chuck Tomasi" userId="79514c44-a18e-4aaa-84b1-18f74099d6b1" providerId="ADAL" clId="{EC2BFB3E-14D3-1E47-AEAB-A5266044DC7D}" dt="2023-04-09T18:12:22.244" v="60" actId="478"/>
          <ac:grpSpMkLst>
            <pc:docMk/>
            <pc:sldMk cId="2255346926" sldId="371"/>
            <ac:grpSpMk id="45" creationId="{C875BDBE-E49F-6B6E-C19D-7AB9F9DE04EA}"/>
          </ac:grpSpMkLst>
        </pc:grpChg>
      </pc:sldChg>
      <pc:sldMasterChg chg="delSldLayout modSldLayout">
        <pc:chgData name="Chuck Tomasi" userId="79514c44-a18e-4aaa-84b1-18f74099d6b1" providerId="ADAL" clId="{EC2BFB3E-14D3-1E47-AEAB-A5266044DC7D}" dt="2023-04-11T23:41:44.808" v="940" actId="167"/>
        <pc:sldMasterMkLst>
          <pc:docMk/>
          <pc:sldMasterMk cId="2317532505" sldId="2147483672"/>
        </pc:sldMasterMkLst>
        <pc:sldLayoutChg chg="addSp delSp modSp mod">
          <pc:chgData name="Chuck Tomasi" userId="79514c44-a18e-4aaa-84b1-18f74099d6b1" providerId="ADAL" clId="{EC2BFB3E-14D3-1E47-AEAB-A5266044DC7D}" dt="2023-04-11T23:15:16.593" v="785" actId="164"/>
          <pc:sldLayoutMkLst>
            <pc:docMk/>
            <pc:sldMasterMk cId="2317532505" sldId="2147483672"/>
            <pc:sldLayoutMk cId="1645841540" sldId="2147483674"/>
          </pc:sldLayoutMkLst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2" creationId="{83AE6C9E-DBD5-42DC-7795-1F2871675D46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2" creationId="{C0C0760E-8246-04CD-4F48-340A4D18593C}"/>
            </ac:spMkLst>
          </pc:spChg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3" creationId="{0000B577-5E6D-D590-8F12-F30AD30D90C2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3" creationId="{BD7BD555-7B6B-230A-0C4D-C2DC082C6437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4" creationId="{15C3A96F-59C4-9CDE-E083-A0A5C6B0AD22}"/>
            </ac:spMkLst>
          </pc:spChg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4" creationId="{5025D18F-096A-DE4E-5AF6-11AEE706F75C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5" creationId="{A78F0D0A-0EA8-99BF-629E-B1455F033109}"/>
            </ac:spMkLst>
          </pc:spChg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5" creationId="{CC166BC0-8A35-0C66-CA6D-5F5078FC72B8}"/>
            </ac:spMkLst>
          </pc:spChg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6" creationId="{2137F177-A089-4AD7-598E-A425E42EBFDB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6" creationId="{F8A814CA-ADF5-6EFB-6FA4-097256BC51EE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13" creationId="{0E643357-BCC4-89A3-643E-ABA0F36FB21C}"/>
            </ac:spMkLst>
          </pc:spChg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13" creationId="{36974628-98D5-54C2-BEAC-8EF765A306E7}"/>
            </ac:spMkLst>
          </pc:spChg>
          <pc:spChg chg="del mod topLvl">
            <ac:chgData name="Chuck Tomasi" userId="79514c44-a18e-4aaa-84b1-18f74099d6b1" providerId="ADAL" clId="{EC2BFB3E-14D3-1E47-AEAB-A5266044DC7D}" dt="2023-04-09T18:17:55.600" v="98" actId="478"/>
            <ac:spMkLst>
              <pc:docMk/>
              <pc:sldMasterMk cId="2317532505" sldId="2147483672"/>
              <pc:sldLayoutMk cId="1645841540" sldId="2147483674"/>
              <ac:spMk id="14" creationId="{CF8E4564-E11F-7942-B518-4868D7D0F547}"/>
            </ac:spMkLst>
          </pc:spChg>
          <pc:spChg chg="add mod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14" creationId="{E545C2D9-05F9-81F3-F61A-FE209C32062E}"/>
            </ac:spMkLst>
          </pc:spChg>
          <pc:spChg chg="del mod topLvl">
            <ac:chgData name="Chuck Tomasi" userId="79514c44-a18e-4aaa-84b1-18f74099d6b1" providerId="ADAL" clId="{EC2BFB3E-14D3-1E47-AEAB-A5266044DC7D}" dt="2023-04-09T18:27:51.691" v="164" actId="21"/>
            <ac:spMkLst>
              <pc:docMk/>
              <pc:sldMasterMk cId="2317532505" sldId="2147483672"/>
              <pc:sldLayoutMk cId="1645841540" sldId="2147483674"/>
              <ac:spMk id="31" creationId="{527A1D01-3C1F-B826-BCEF-0457FAA3C96C}"/>
            </ac:spMkLst>
          </pc:spChg>
          <pc:spChg chg="del mod topLvl">
            <ac:chgData name="Chuck Tomasi" userId="79514c44-a18e-4aaa-84b1-18f74099d6b1" providerId="ADAL" clId="{EC2BFB3E-14D3-1E47-AEAB-A5266044DC7D}" dt="2023-04-09T18:28:23.074" v="167" actId="478"/>
            <ac:spMkLst>
              <pc:docMk/>
              <pc:sldMasterMk cId="2317532505" sldId="2147483672"/>
              <pc:sldLayoutMk cId="1645841540" sldId="2147483674"/>
              <ac:spMk id="32" creationId="{6512B964-2FA6-BC77-3809-2C1AB429E150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33" creationId="{CF889483-5763-7E3A-D2BD-11F88094CD75}"/>
            </ac:spMkLst>
          </pc:spChg>
          <pc:spChg chg="del mod topLvl">
            <ac:chgData name="Chuck Tomasi" userId="79514c44-a18e-4aaa-84b1-18f74099d6b1" providerId="ADAL" clId="{EC2BFB3E-14D3-1E47-AEAB-A5266044DC7D}" dt="2023-04-09T18:27:51.691" v="164" actId="21"/>
            <ac:spMkLst>
              <pc:docMk/>
              <pc:sldMasterMk cId="2317532505" sldId="2147483672"/>
              <pc:sldLayoutMk cId="1645841540" sldId="2147483674"/>
              <ac:spMk id="34" creationId="{3858F707-9035-26C4-F70E-6F064ADBE209}"/>
            </ac:spMkLst>
          </pc:spChg>
          <pc:spChg chg="del mod topLvl">
            <ac:chgData name="Chuck Tomasi" userId="79514c44-a18e-4aaa-84b1-18f74099d6b1" providerId="ADAL" clId="{EC2BFB3E-14D3-1E47-AEAB-A5266044DC7D}" dt="2023-04-09T18:27:51.691" v="164" actId="21"/>
            <ac:spMkLst>
              <pc:docMk/>
              <pc:sldMasterMk cId="2317532505" sldId="2147483672"/>
              <pc:sldLayoutMk cId="1645841540" sldId="2147483674"/>
              <ac:spMk id="35" creationId="{3F6C0D6B-AE5A-A975-7D4C-A3ACC8F7881B}"/>
            </ac:spMkLst>
          </pc:spChg>
          <pc:spChg chg="del mod topLvl">
            <ac:chgData name="Chuck Tomasi" userId="79514c44-a18e-4aaa-84b1-18f74099d6b1" providerId="ADAL" clId="{EC2BFB3E-14D3-1E47-AEAB-A5266044DC7D}" dt="2023-04-09T18:27:51.691" v="164" actId="21"/>
            <ac:spMkLst>
              <pc:docMk/>
              <pc:sldMasterMk cId="2317532505" sldId="2147483672"/>
              <pc:sldLayoutMk cId="1645841540" sldId="2147483674"/>
              <ac:spMk id="36" creationId="{E818D75D-7B1E-44E2-85E1-02E8CE4EF775}"/>
            </ac:spMkLst>
          </pc:spChg>
          <pc:spChg chg="del mod topLvl">
            <ac:chgData name="Chuck Tomasi" userId="79514c44-a18e-4aaa-84b1-18f74099d6b1" providerId="ADAL" clId="{EC2BFB3E-14D3-1E47-AEAB-A5266044DC7D}" dt="2023-04-09T18:27:51.691" v="164" actId="21"/>
            <ac:spMkLst>
              <pc:docMk/>
              <pc:sldMasterMk cId="2317532505" sldId="2147483672"/>
              <pc:sldLayoutMk cId="1645841540" sldId="2147483674"/>
              <ac:spMk id="37" creationId="{D38951A4-4205-6B85-5F78-E7097FB064EE}"/>
            </ac:spMkLst>
          </pc:spChg>
          <pc:spChg chg="del mod topLvl">
            <ac:chgData name="Chuck Tomasi" userId="79514c44-a18e-4aaa-84b1-18f74099d6b1" providerId="ADAL" clId="{EC2BFB3E-14D3-1E47-AEAB-A5266044DC7D}" dt="2023-04-09T18:27:51.691" v="164" actId="21"/>
            <ac:spMkLst>
              <pc:docMk/>
              <pc:sldMasterMk cId="2317532505" sldId="2147483672"/>
              <pc:sldLayoutMk cId="1645841540" sldId="2147483674"/>
              <ac:spMk id="38" creationId="{B8CA2827-FAC2-02F6-346B-8A5120B55728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1" creationId="{B8EB9788-E762-9AD8-6211-6EDA207D8B3A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2" creationId="{00162704-8BE2-BAC6-2BC5-423130EE90DF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3" creationId="{C902BA25-91F5-CF32-6A37-22D3B32338CE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4" creationId="{A4B4F78C-2AC7-5A3C-36E1-4EEEB1E56DAC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5" creationId="{271D48DD-33FB-5CF2-3487-45FE3AF2B073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6" creationId="{567D9AF4-E8D1-E5E7-F4F8-47ECDFE09AA7}"/>
            </ac:spMkLst>
          </pc:spChg>
          <pc:spChg chg="add del mod topLvl">
            <ac:chgData name="Chuck Tomasi" userId="79514c44-a18e-4aaa-84b1-18f74099d6b1" providerId="ADAL" clId="{EC2BFB3E-14D3-1E47-AEAB-A5266044DC7D}" dt="2023-04-11T15:31:46.782" v="641" actId="478"/>
            <ac:spMkLst>
              <pc:docMk/>
              <pc:sldMasterMk cId="2317532505" sldId="2147483672"/>
              <pc:sldLayoutMk cId="1645841540" sldId="2147483674"/>
              <ac:spMk id="48" creationId="{075096F2-88BC-8F41-04CC-4A27C619509D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5:16.593" v="785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grpChg chg="add mod">
            <ac:chgData name="Chuck Tomasi" userId="79514c44-a18e-4aaa-84b1-18f74099d6b1" providerId="ADAL" clId="{EC2BFB3E-14D3-1E47-AEAB-A5266044DC7D}" dt="2023-04-11T23:15:16.593" v="785" actId="164"/>
            <ac:grpSpMkLst>
              <pc:docMk/>
              <pc:sldMasterMk cId="2317532505" sldId="2147483672"/>
              <pc:sldLayoutMk cId="1645841540" sldId="2147483674"/>
              <ac:grpSpMk id="16" creationId="{EDBEFFA1-A9DF-3F65-5A96-20A5A89272B8}"/>
            </ac:grpSpMkLst>
          </pc:grpChg>
          <pc:grpChg chg="del">
            <ac:chgData name="Chuck Tomasi" userId="79514c44-a18e-4aaa-84b1-18f74099d6b1" providerId="ADAL" clId="{EC2BFB3E-14D3-1E47-AEAB-A5266044DC7D}" dt="2023-04-09T18:16:36.874" v="88" actId="165"/>
            <ac:grpSpMkLst>
              <pc:docMk/>
              <pc:sldMasterMk cId="2317532505" sldId="2147483672"/>
              <pc:sldLayoutMk cId="1645841540" sldId="2147483674"/>
              <ac:grpSpMk id="47" creationId="{FC151AC2-C052-2C00-C6B0-1CEF5FE2C73A}"/>
            </ac:grpSpMkLst>
          </pc:grpChg>
          <pc:grpChg chg="add del mod">
            <ac:chgData name="Chuck Tomasi" userId="79514c44-a18e-4aaa-84b1-18f74099d6b1" providerId="ADAL" clId="{EC2BFB3E-14D3-1E47-AEAB-A5266044DC7D}" dt="2023-04-11T15:29:49.134" v="629" actId="165"/>
            <ac:grpSpMkLst>
              <pc:docMk/>
              <pc:sldMasterMk cId="2317532505" sldId="2147483672"/>
              <pc:sldLayoutMk cId="1645841540" sldId="2147483674"/>
              <ac:grpSpMk id="49" creationId="{AEB8C1B0-358D-78AF-36AF-A9B2BBF44BAA}"/>
            </ac:grpSpMkLst>
          </pc:grpChg>
          <pc:cxnChg chg="add del mod">
            <ac:chgData name="Chuck Tomasi" userId="79514c44-a18e-4aaa-84b1-18f74099d6b1" providerId="ADAL" clId="{EC2BFB3E-14D3-1E47-AEAB-A5266044DC7D}" dt="2023-04-09T18:31:01.571" v="188" actId="478"/>
            <ac:cxnSpMkLst>
              <pc:docMk/>
              <pc:sldMasterMk cId="2317532505" sldId="2147483672"/>
              <pc:sldLayoutMk cId="1645841540" sldId="2147483674"/>
              <ac:cxnSpMk id="16" creationId="{2E781FA6-C884-28AE-99B2-8AEF2B72D101}"/>
            </ac:cxnSpMkLst>
          </pc:cxnChg>
          <pc:cxnChg chg="add del mod">
            <ac:chgData name="Chuck Tomasi" userId="79514c44-a18e-4aaa-84b1-18f74099d6b1" providerId="ADAL" clId="{EC2BFB3E-14D3-1E47-AEAB-A5266044DC7D}" dt="2023-04-09T18:30:32.294" v="184" actId="478"/>
            <ac:cxnSpMkLst>
              <pc:docMk/>
              <pc:sldMasterMk cId="2317532505" sldId="2147483672"/>
              <pc:sldLayoutMk cId="1645841540" sldId="2147483674"/>
              <ac:cxnSpMk id="30" creationId="{4459EF25-F7A7-68FC-4620-A2B90EB6467A}"/>
            </ac:cxnSpMkLst>
          </pc:cxnChg>
          <pc:cxnChg chg="add del mod">
            <ac:chgData name="Chuck Tomasi" userId="79514c44-a18e-4aaa-84b1-18f74099d6b1" providerId="ADAL" clId="{EC2BFB3E-14D3-1E47-AEAB-A5266044DC7D}" dt="2023-04-09T18:31:01.571" v="188" actId="478"/>
            <ac:cxnSpMkLst>
              <pc:docMk/>
              <pc:sldMasterMk cId="2317532505" sldId="2147483672"/>
              <pc:sldLayoutMk cId="1645841540" sldId="2147483674"/>
              <ac:cxnSpMk id="39" creationId="{39400736-155D-670A-0FAF-4502E508F67D}"/>
            </ac:cxnSpMkLst>
          </pc:cxnChg>
          <pc:cxnChg chg="add del mod">
            <ac:chgData name="Chuck Tomasi" userId="79514c44-a18e-4aaa-84b1-18f74099d6b1" providerId="ADAL" clId="{EC2BFB3E-14D3-1E47-AEAB-A5266044DC7D}" dt="2023-04-09T18:31:06.545" v="189" actId="478"/>
            <ac:cxnSpMkLst>
              <pc:docMk/>
              <pc:sldMasterMk cId="2317532505" sldId="2147483672"/>
              <pc:sldLayoutMk cId="1645841540" sldId="2147483674"/>
              <ac:cxnSpMk id="40" creationId="{5675AF8A-5930-B183-F636-E5C0FF561335}"/>
            </ac:cxnSpMkLst>
          </pc:cxnChg>
        </pc:sldLayoutChg>
        <pc:sldLayoutChg chg="del">
          <pc:chgData name="Chuck Tomasi" userId="79514c44-a18e-4aaa-84b1-18f74099d6b1" providerId="ADAL" clId="{EC2BFB3E-14D3-1E47-AEAB-A5266044DC7D}" dt="2023-04-09T18:19:32.473" v="120" actId="2696"/>
          <pc:sldLayoutMkLst>
            <pc:docMk/>
            <pc:sldMasterMk cId="2317532505" sldId="2147483672"/>
            <pc:sldLayoutMk cId="695368461" sldId="2147483679"/>
          </pc:sldLayoutMkLst>
        </pc:sldLayoutChg>
        <pc:sldLayoutChg chg="del">
          <pc:chgData name="Chuck Tomasi" userId="79514c44-a18e-4aaa-84b1-18f74099d6b1" providerId="ADAL" clId="{EC2BFB3E-14D3-1E47-AEAB-A5266044DC7D}" dt="2023-04-11T23:09:13.983" v="663" actId="2696"/>
          <pc:sldLayoutMkLst>
            <pc:docMk/>
            <pc:sldMasterMk cId="2317532505" sldId="2147483672"/>
            <pc:sldLayoutMk cId="1164227383" sldId="2147483685"/>
          </pc:sldLayoutMkLst>
        </pc:sldLayoutChg>
        <pc:sldLayoutChg chg="addSp delSp modSp mod">
          <pc:chgData name="Chuck Tomasi" userId="79514c44-a18e-4aaa-84b1-18f74099d6b1" providerId="ADAL" clId="{EC2BFB3E-14D3-1E47-AEAB-A5266044DC7D}" dt="2023-04-11T23:41:44.808" v="940" actId="167"/>
          <pc:sldLayoutMkLst>
            <pc:docMk/>
            <pc:sldMasterMk cId="2317532505" sldId="2147483672"/>
            <pc:sldLayoutMk cId="1438527250" sldId="2147483686"/>
          </pc:sldLayoutMkLst>
          <pc:spChg chg="mod">
            <ac:chgData name="Chuck Tomasi" userId="79514c44-a18e-4aaa-84b1-18f74099d6b1" providerId="ADAL" clId="{EC2BFB3E-14D3-1E47-AEAB-A5266044DC7D}" dt="2023-04-11T23:24:30.992" v="883" actId="1076"/>
            <ac:spMkLst>
              <pc:docMk/>
              <pc:sldMasterMk cId="2317532505" sldId="2147483672"/>
              <pc:sldLayoutMk cId="1438527250" sldId="2147483686"/>
              <ac:spMk id="5" creationId="{F6C22E93-BC92-AF57-F2BE-7CF53C46B287}"/>
            </ac:spMkLst>
          </pc:spChg>
          <pc:spChg chg="mod">
            <ac:chgData name="Chuck Tomasi" userId="79514c44-a18e-4aaa-84b1-18f74099d6b1" providerId="ADAL" clId="{EC2BFB3E-14D3-1E47-AEAB-A5266044DC7D}" dt="2023-04-11T23:27:10.367" v="904" actId="554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19" creationId="{20062881-35C8-3944-64D6-1D92243EBD1B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19" creationId="{E2F6E23C-8BD1-9964-E96E-E2D2BC2194DD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0" creationId="{052EF8BA-4A13-B5BB-232E-4DF0A631752C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0" creationId="{97A3F715-E123-1B39-27C8-F66533F01210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1" creationId="{16ADCF25-D114-D0F5-61FC-4FA5A864D357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1" creationId="{50039AE4-8706-0330-4B02-4286BF843737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2" creationId="{41E65E3B-9317-4536-9675-804528B182B6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2" creationId="{737DBDCA-491A-D824-4190-14294E0A6686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3" creationId="{5B0D119A-F1F4-2265-D5C5-334DEA2FD4F4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3" creationId="{7CDDA0CC-A19D-A6FE-A339-DB23D031AA9A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4" creationId="{5D76EDD4-FA92-8547-807A-29AC1B19343B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4" creationId="{AA7CE1A5-230F-E310-4050-B4924DBEA5BE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5" creationId="{14BF4E53-A1A1-DF7C-4B54-CB7188E84655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5" creationId="{CB99C73C-2E33-22F0-9FF4-915F4080FA75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6" creationId="{1431B656-F4E3-B3DA-4D90-48D7EC6C57E1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6" creationId="{68A90D2C-34EF-B5AB-23F8-3518CF2C52A3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7" creationId="{A6678DD8-7E2A-B938-41E1-265FF6FC91E8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7" creationId="{ADF0E931-FF65-0953-DA09-15ECFC9F7436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8" creationId="{60C299F0-7F3F-0391-C9A9-A7E3E74E966A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8" creationId="{D1FA2FF6-4FBE-4129-0AF4-5EF4A11CBED6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29" creationId="{14F49D82-C62B-35BF-9CEE-16D4BC881261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29" creationId="{311AC4C5-23F3-117B-347C-BDA0EFD3CF9C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0" creationId="{432B8538-53DF-D9F0-FEA6-54ED6C0EA84D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0" creationId="{6C4099E5-43D8-D6B5-FBCE-CD56F1135AA8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1" creationId="{48670307-3DF1-BE0E-62B1-3E6924208F30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1" creationId="{528B14EA-ED8D-16C7-3042-526A4B95DD1B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2" creationId="{0EF9BF88-A921-48AC-2961-FD920B336643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2" creationId="{EFB39CC3-D991-EBEB-F457-BBCFD99655F7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3" creationId="{29DE60AA-AEE1-CF43-91C2-CA364C264886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3" creationId="{A607C681-1589-902A-87CD-845F353635A4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4" creationId="{63DA80A1-AEB9-90C2-63CC-B7801E468292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4" creationId="{71179026-B2AD-9229-C1CA-4D8EF07026F0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5" creationId="{747FF0EC-894E-5B3D-CE40-5A0AA7555FA8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5" creationId="{A7D95900-B845-E676-063C-275CDC281810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6" creationId="{7214C262-0E26-DBBA-8576-87647587D2D3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6" creationId="{D7A139E5-658E-5FA3-3308-4357F16C2CFB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7" creationId="{704D9059-F0DD-CDE7-D3A5-DCE58CF853D1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7" creationId="{BE5286D1-9195-D596-CF44-7C8792BC389F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8" creationId="{33532832-83DF-D063-3118-A4B63AA1E535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8" creationId="{A346B123-70E2-60D6-FA92-2E7B5D55284B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39" creationId="{05C383DB-1FCB-5197-630F-F8397C1D5A9D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39" creationId="{4DF26821-97B6-88FA-94CE-05D690A3BB5E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0" creationId="{75741671-9D86-D93B-EE81-21DD7347C62A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0" creationId="{99CC85D9-41C6-B3AA-CA32-AF374420D650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1" creationId="{2E32C379-75E1-DF38-DA95-9EC376E139D3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1" creationId="{E62A84F6-4DEF-DC89-E410-B7668871352F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2" creationId="{15E76C10-B492-1DF8-C294-ACE296C71C9B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2" creationId="{A3D85FFB-195D-053C-6CBD-77B8BA537733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3" creationId="{937FD78B-FFEC-7964-7B3A-DF52982465D5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3" creationId="{C287293A-6A97-BA39-F59C-25C3583B3E7E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4" creationId="{58C215D3-73FE-916C-7022-CF0614E1020C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4" creationId="{F8BE9C98-F051-158B-15AC-C962AD4A801A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5" creationId="{4B7CFD33-5BA8-3CB1-09D7-E0E0425C3C1C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5" creationId="{5CA28832-7CC2-0CF9-410D-8EDAC6445B4C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6" creationId="{35C2BD12-54A0-E43E-27FA-6F53A8C6E803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6" creationId="{82FEE29B-029D-9FAF-BB04-797338ED07A2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7" creationId="{4E134FD0-FE30-F43E-1EE3-44E4FED6B4D3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7" creationId="{ED7C30B0-B305-BBA5-9B99-99A3DD55820C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8" creationId="{B675EA2F-9BF2-CCB5-B7F1-5075CF4884B2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8" creationId="{D3C5E4A3-A564-B772-A64E-56DDA2DC0FA2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9" creationId="{223FF2C6-D71F-DBBE-4039-852744E3EF61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9" creationId="{7488227E-46EB-2CAD-84C8-F78C871A3DAF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0" creationId="{3A339586-3360-B58E-E651-528503BB009D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0" creationId="{4303BFF9-9BE8-3E05-DA19-181567291838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1" creationId="{268E2F68-F574-0D83-11DD-C638279C6F4A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1" creationId="{D60471EA-D55A-0129-D1EA-FB451CB5C8DA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2" creationId="{885E681D-3DF8-69F5-9F8D-6ED44B959D67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2" creationId="{CC932C91-63D2-624C-35A1-AA75F8091584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3" creationId="{CD50F3BB-0D20-68E9-F1B4-CD4850ACE801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3" creationId="{FD9C09F0-EBF1-B30F-BA21-D6A5374A9011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4" creationId="{60DD5390-80F7-AAFF-2B86-B8BFACEC9068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4" creationId="{8830E71A-71C4-D29A-8430-DE182601BC11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5" creationId="{129AAE15-43F2-768F-7251-D79518E2BE10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5" creationId="{D05A35B2-212E-E5DE-5E4F-3893D5D56475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6" creationId="{1A953B3B-1723-806A-1CF4-CDCC4AA12D1B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6" creationId="{F8840A4F-2926-96DE-9FFD-C6EDC0730FE5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7" creationId="{587D96AA-4E66-C438-45BB-0A1ADC87AC49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7" creationId="{C5D95B9B-9BC7-D173-C4B1-04A0F3B253D8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8" creationId="{B6C93F71-27CF-FFBF-38B4-B69B85984BEC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8" creationId="{BD4FD49C-3518-927E-4797-CAD75567CA97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59" creationId="{3300CC36-7540-2B3F-83F4-9B619CC21699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59" creationId="{AC1EC998-474B-9416-A855-D71C065C8E44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60" creationId="{5F303E0F-6CFB-6CCF-5FA3-6CC63B901C99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60" creationId="{FF29DF82-6298-9A31-D664-D68210343A65}"/>
            </ac:spMkLst>
          </pc:spChg>
          <pc:spChg chg="mod">
            <ac:chgData name="Chuck Tomasi" userId="79514c44-a18e-4aaa-84b1-18f74099d6b1" providerId="ADAL" clId="{EC2BFB3E-14D3-1E47-AEAB-A5266044DC7D}" dt="2023-04-11T23:27:46.215" v="914" actId="554"/>
            <ac:spMkLst>
              <pc:docMk/>
              <pc:sldMasterMk cId="2317532505" sldId="2147483672"/>
              <pc:sldLayoutMk cId="1438527250" sldId="2147483686"/>
              <ac:spMk id="61" creationId="{7C88C371-7C70-B9A4-8E02-CCDA209D6905}"/>
            </ac:spMkLst>
          </pc:spChg>
          <pc:spChg chg="mod">
            <ac:chgData name="Chuck Tomasi" userId="79514c44-a18e-4aaa-84b1-18f74099d6b1" providerId="ADAL" clId="{EC2BFB3E-14D3-1E47-AEAB-A5266044DC7D}" dt="2023-04-11T23:27:53.351" v="916" actId="554"/>
            <ac:spMkLst>
              <pc:docMk/>
              <pc:sldMasterMk cId="2317532505" sldId="2147483672"/>
              <pc:sldLayoutMk cId="1438527250" sldId="2147483686"/>
              <ac:spMk id="62" creationId="{40DD7EAB-C619-6130-79A4-F6E8EC4007D7}"/>
            </ac:spMkLst>
          </pc:spChg>
          <pc:spChg chg="mod">
            <ac:chgData name="Chuck Tomasi" userId="79514c44-a18e-4aaa-84b1-18f74099d6b1" providerId="ADAL" clId="{EC2BFB3E-14D3-1E47-AEAB-A5266044DC7D}" dt="2023-04-11T23:28:02.576" v="918" actId="554"/>
            <ac:spMkLst>
              <pc:docMk/>
              <pc:sldMasterMk cId="2317532505" sldId="2147483672"/>
              <pc:sldLayoutMk cId="1438527250" sldId="2147483686"/>
              <ac:spMk id="63" creationId="{934610C0-26CA-1827-CA66-DD5C3A2A5A9C}"/>
            </ac:spMkLst>
          </pc:spChg>
          <pc:spChg chg="del">
            <ac:chgData name="Chuck Tomasi" userId="79514c44-a18e-4aaa-84b1-18f74099d6b1" providerId="ADAL" clId="{EC2BFB3E-14D3-1E47-AEAB-A5266044DC7D}" dt="2023-04-11T14:53:39.781" v="538" actId="478"/>
            <ac:spMkLst>
              <pc:docMk/>
              <pc:sldMasterMk cId="2317532505" sldId="2147483672"/>
              <pc:sldLayoutMk cId="1438527250" sldId="2147483686"/>
              <ac:spMk id="64" creationId="{C6A73526-3FC2-B5BA-7220-3C2A164B0221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64" creationId="{E3952B24-B475-941C-7A11-36355A84A107}"/>
            </ac:spMkLst>
          </pc:spChg>
          <pc:spChg chg="mod">
            <ac:chgData name="Chuck Tomasi" userId="79514c44-a18e-4aaa-84b1-18f74099d6b1" providerId="ADAL" clId="{EC2BFB3E-14D3-1E47-AEAB-A5266044DC7D}" dt="2023-04-11T23:28:16.637" v="922" actId="554"/>
            <ac:spMkLst>
              <pc:docMk/>
              <pc:sldMasterMk cId="2317532505" sldId="2147483672"/>
              <pc:sldLayoutMk cId="1438527250" sldId="2147483686"/>
              <ac:spMk id="65" creationId="{44F68C77-02C8-D304-313D-57AA5A0E42DD}"/>
            </ac:spMkLst>
          </pc:spChg>
          <pc:spChg chg="mod">
            <ac:chgData name="Chuck Tomasi" userId="79514c44-a18e-4aaa-84b1-18f74099d6b1" providerId="ADAL" clId="{EC2BFB3E-14D3-1E47-AEAB-A5266044DC7D}" dt="2023-04-11T23:28:27.053" v="924" actId="554"/>
            <ac:spMkLst>
              <pc:docMk/>
              <pc:sldMasterMk cId="2317532505" sldId="2147483672"/>
              <pc:sldLayoutMk cId="1438527250" sldId="2147483686"/>
              <ac:spMk id="66" creationId="{02022641-A76D-402F-8086-2AE8B2D29E57}"/>
            </ac:spMkLst>
          </pc:spChg>
          <pc:spChg chg="mod">
            <ac:chgData name="Chuck Tomasi" userId="79514c44-a18e-4aaa-84b1-18f74099d6b1" providerId="ADAL" clId="{EC2BFB3E-14D3-1E47-AEAB-A5266044DC7D}" dt="2023-04-11T23:28:33.421" v="926" actId="554"/>
            <ac:spMkLst>
              <pc:docMk/>
              <pc:sldMasterMk cId="2317532505" sldId="2147483672"/>
              <pc:sldLayoutMk cId="1438527250" sldId="2147483686"/>
              <ac:spMk id="67" creationId="{4265DF8E-57CF-DBB1-E3C7-9E47488CC874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68" creationId="{6DC59C4B-77CD-C3D9-1D4A-E0F66C35A984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68" creationId="{7F26CF14-CEC8-6B33-B958-245DAD8E0B5C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69" creationId="{4BB66BCD-ACDA-88F3-6666-3FF9D43D22B6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69" creationId="{5A5B7C5E-F853-B839-10A4-45909C6ABA31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70" creationId="{D303FC7D-BCFA-833E-8C51-22F0BA6E4536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1" creationId="{6B8A632A-345B-F782-3C1C-FA8CD0D4B855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2" creationId="{5F2F75E6-923B-18E6-1125-0E3039C07215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2" creationId="{6F458B83-0B6C-ACCF-6249-42376C853C9A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3" creationId="{3CCE05F8-6AC3-0F87-4E52-B461946A1FBE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3" creationId="{BB5C0A53-FF66-EFA1-FFD8-20E9F70D9B26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4" creationId="{1E279EEB-8D27-A758-6DD4-FCC98AAE3BA8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4" creationId="{498249CE-6EB6-2BB1-F624-8974990772C1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5" creationId="{541B4C9E-10C6-D5C1-6742-658B672F4402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5" creationId="{F16F7A02-4422-2B2D-941E-F85C3D315FE0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6" creationId="{D971FC28-B2EB-3FB7-D92C-E73B58A19B94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6" creationId="{FA0914E1-5414-8B56-6157-8BC1D3EA2FFD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7" creationId="{C74D0122-3F3F-A4EB-18B9-2F8197D6E74E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7" creationId="{D114C113-3B26-4635-2F7D-5730DBDFC4F0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8" creationId="{62C4C9BC-D91C-D176-CBA6-5459B8EE837E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8" creationId="{7DB5F331-52A1-9DAE-17D0-F992E9D52E54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79" creationId="{0D1D359B-B1EF-BB64-E9EB-BBE05DC7EF6C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79" creationId="{A214A6F0-9B28-A8A3-B284-51B895BE63F2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0" creationId="{2B6317A4-1EB7-B867-3110-234C8B06D127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0" creationId="{88251485-09CE-C02B-49A7-18F56515846A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1" creationId="{D6792EF3-B4A3-0506-406F-6EFD5FB49141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1" creationId="{FAC39275-54DE-4192-EF30-1B09378DD270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2" creationId="{6F837B84-E14D-1239-5D9B-BC9D7004D79E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2" creationId="{EB38D732-8555-0A42-1CD3-B1A7F6B2854F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3" creationId="{36D18642-4C40-465F-24E3-55DA5D08DC51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3" creationId="{F64CDE71-B4A3-904C-51EE-AFB4B46F2EAD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4" creationId="{230AA0E7-8E82-8D2D-3FE4-3C2BCBD1B483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4" creationId="{2BA7E9FC-A430-04BC-B305-5DAE94D41502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5" creationId="{0D392681-77BA-7AFD-914A-4C06C256B389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5" creationId="{462EE9EB-71CC-7317-B76A-D75B457AFC8C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6" creationId="{4555B600-F834-5D35-03EB-63C2E338AC7C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6" creationId="{7DC56067-BCCC-AD00-97E3-23F1C58559E2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7" creationId="{46CEE40E-033D-BA55-104F-0F3DC689C727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7" creationId="{7410E77F-1FBF-7636-734A-BCE66225DE7B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8" creationId="{3CD310ED-E0BA-6EAB-2D5D-DFCCE4BE757A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8" creationId="{4D6E583D-C345-AD08-9010-2DC60FAE3E5C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89" creationId="{238B114F-D131-BA91-FBFC-9E91B1E2871A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89" creationId="{485B54AD-0D55-B839-4AD9-B7288C716DBA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0" creationId="{815F34CD-6038-292F-38C8-F48A3A4F68F5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0" creationId="{ED6B4E71-44F9-D142-B1D8-DDE9B16611BD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1" creationId="{C8017194-D2EE-2F75-BDD1-09720E830F2E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1" creationId="{CDE56CCC-A852-668A-07BE-D26CE7AE441F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2" creationId="{2217C56A-91A2-1E49-AF71-6637D0D2CF1B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2" creationId="{E39B2DBE-2893-5B26-B699-7E432CC2D8EF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3" creationId="{4F7DB873-36A7-FBD5-8D1B-4E6731F5DCBE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3" creationId="{6F1F64E9-57AD-1BE3-E805-44835F459C01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4" creationId="{29BFE34B-FFC1-950E-C4BC-2B4F47D1AB45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4" creationId="{4A8BBF6C-0D55-FA9A-EFE0-F38BAB78408C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5" creationId="{2B0ACF80-7623-9F86-A796-AF8FC276D052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5" creationId="{F5793739-2023-8D2D-F51B-9D198FD5C6C2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6" creationId="{B8FDD54B-1100-FEAF-6E86-D6375DB452E1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6" creationId="{EA08CD93-E6F1-53A3-6AC7-939A4F4DA402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7" creationId="{911549D0-823A-21CF-11AB-FAD171390377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7" creationId="{9C2DAE3C-748B-3B9A-A5DB-18F071575C25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8" creationId="{010ADB44-CD79-CBAA-6713-987C4018AFD7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8" creationId="{44BC22F2-6336-DD5F-B161-184A1CC3D653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99" creationId="{79553C2D-F1A5-762F-025F-02354478B814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99" creationId="{B5AE515B-95CA-B14E-7D0E-70A593BA41E8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0" creationId="{5BC83095-8AEA-0B1F-FB60-950FD0DB3327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0" creationId="{BB3C4DDB-A421-A3B0-7ECD-30F7086F1D8B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1" creationId="{1E718C6F-1E96-E5EE-D73D-1DD18720E8B8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1" creationId="{7D9365E8-4ED6-CCE9-8BE2-69A3FE1DDD29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2" creationId="{03A53EB0-26FE-C98A-58C0-FB2F6EB38E65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2" creationId="{726D103C-3007-B6C3-A4B9-7A51DF6E42E6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3" creationId="{A9B518D5-BBB7-80FC-4336-1A16B2DA8E0A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3" creationId="{D2527AB7-0108-407C-9049-60DE849DE8AE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4" creationId="{875FB8C7-D96B-212C-D0B0-059B8F5962E2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4" creationId="{C78E7336-3001-93CA-CBD5-41BDC0EB5D0C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5" creationId="{79547917-C158-CF5E-189F-42985FE6D88A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5" creationId="{E701DBF0-E5F8-1600-6345-64E928383ECE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6" creationId="{405C4EFC-C556-7FB4-A6F3-785D133C8B1E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6" creationId="{F7CACCFD-C356-AA2C-8E0C-02DBBD1334C1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7" creationId="{B26D63D0-5B5E-92E3-7D99-A93B0A5E1F68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7" creationId="{E7279F9C-5A24-F48F-5A66-21393EB30A9E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8" creationId="{3151F661-FFE7-7514-B54F-5BE8B636143A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8" creationId="{F9BB3A92-6EC9-0E22-F3EF-3D70691DECF2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09" creationId="{6D9DE64C-D97F-82AB-B872-8C65137EF140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09" creationId="{9BA894C6-6916-F7FA-5305-EBC15C5C45CB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10" creationId="{2578D0DA-20DD-1FA6-76D3-D88EFCA303CC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10" creationId="{D6CF5A65-BC62-CA03-32BF-2464166E32CF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11" creationId="{1B2D019B-9F36-9864-835F-069E9002F8C1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11" creationId="{FA30389B-C423-3DDF-6866-521C6E35D8F9}"/>
            </ac:spMkLst>
          </pc:spChg>
          <pc:spChg chg="mod">
            <ac:chgData name="Chuck Tomasi" userId="79514c44-a18e-4aaa-84b1-18f74099d6b1" providerId="ADAL" clId="{EC2BFB3E-14D3-1E47-AEAB-A5266044DC7D}" dt="2023-04-11T23:24:27.354" v="881"/>
            <ac:spMkLst>
              <pc:docMk/>
              <pc:sldMasterMk cId="2317532505" sldId="2147483672"/>
              <pc:sldLayoutMk cId="1438527250" sldId="2147483686"/>
              <ac:spMk id="112" creationId="{2B67265C-D69F-5A59-3528-EE8A4B63E81D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12" creationId="{49D55FCF-7FB8-6945-7D56-03D97EA6773B}"/>
            </ac:spMkLst>
          </pc:spChg>
          <pc:spChg chg="mod">
            <ac:chgData name="Chuck Tomasi" userId="79514c44-a18e-4aaa-84b1-18f74099d6b1" providerId="ADAL" clId="{EC2BFB3E-14D3-1E47-AEAB-A5266044DC7D}" dt="2023-04-11T14:55:01.819" v="547"/>
            <ac:spMkLst>
              <pc:docMk/>
              <pc:sldMasterMk cId="2317532505" sldId="2147483672"/>
              <pc:sldLayoutMk cId="1438527250" sldId="2147483686"/>
              <ac:spMk id="113" creationId="{1CA86C79-5EC6-0384-FF77-C4B4BDD5F034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14" creationId="{6CAD8FF4-1306-86D0-DA57-21723B433E4B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15" creationId="{2DC8EF1A-7D61-5065-CF00-FF67C72D9EE6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15" creationId="{D79E1901-645D-1FF8-C0BB-53E6476C6A3A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16" creationId="{84698924-0FF6-15C6-0867-41F48D2000A2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16" creationId="{B4AD35FF-1C37-7025-6D31-96821DC5E6DB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17" creationId="{551BF50E-7C4E-76B0-9CAE-12661BDFDCBD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17" creationId="{F332B637-65CE-80F6-71D3-F0A0574CA80C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18" creationId="{3DCB4258-8986-49DB-269D-58480E0DECDD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18" creationId="{ACC9F07A-7451-75B2-C7B3-C4CEAF52EC1C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19" creationId="{039F57BD-8BCC-A815-086F-0EFF6A0E3A61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19" creationId="{CAC7934A-75E4-461C-2AFD-1BC225BF48C8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0" creationId="{A980372E-F6FD-E634-B84A-65A6A49EB2CE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0" creationId="{C928A143-0AF4-B744-086A-B74ACDEF32C2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1" creationId="{487AC136-DDE2-0016-836F-4AE52BFE2BCE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1" creationId="{6FC78CD2-E8CC-E2B2-ED2D-990A642BA658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2" creationId="{CD2D6163-06E2-992C-CCBA-1A3ADBA0FF4D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2" creationId="{ED37D955-58E7-E84A-752A-A759EE41D3AF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3" creationId="{0866432C-91DE-7B5B-2D47-171B3D9F2390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3" creationId="{19CF2A0F-1F62-8247-6A2F-22B68FABBD7B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4" creationId="{428B772F-398E-DFC5-D89E-A9FCF26FE483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4" creationId="{C85EA49F-73DB-6BD8-A18A-7940F3D8D151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5" creationId="{0F1B020E-C120-F818-D73E-B6E79E5E50D1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5" creationId="{AF1888DD-0022-DF7E-386F-B87647A94F69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6" creationId="{9A30BE55-CB5D-D5B5-015F-A9264C51FADB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6" creationId="{F971EAAE-A425-292E-7B66-D3821B3B6C02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127" creationId="{85C15DBC-4455-AC05-384F-C46B7F5C1246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127" creationId="{F626837E-B93C-C4E9-9822-B962492BE9BA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48" creationId="{20B6F630-E2A2-1D50-0D95-905A8E46AF0D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48" creationId="{C0802F0C-16FD-5947-39DC-0A1AAA5A0EBD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49" creationId="{2B08BB7A-86FA-7B89-256A-D22BE002571F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49" creationId="{D7AE5355-DD64-9283-E403-435D97E49B56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50" creationId="{03D62A32-396F-3CE6-8AD9-ED0D5B8EF588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50" creationId="{698E6669-AB47-5167-33EF-8462926C2D93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51" creationId="{0A9CB037-AD69-F4FE-3D61-C8F4EEABA3FC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51" creationId="{0EF5FF86-CCBA-F74A-319B-573FEDDD106A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52" creationId="{44DFA921-B80E-3792-1274-8DBF733DA9A2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52" creationId="{C6295563-7261-E54B-A415-B0AAA4BE5951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53" creationId="{45F976CE-C7E8-A54F-DF1B-68342B0DD3A0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53" creationId="{77035611-F017-8173-6E50-A8F2BB7AAC70}"/>
            </ac:spMkLst>
          </pc:spChg>
          <pc:spChg chg="mod">
            <ac:chgData name="Chuck Tomasi" userId="79514c44-a18e-4aaa-84b1-18f74099d6b1" providerId="ADAL" clId="{EC2BFB3E-14D3-1E47-AEAB-A5266044DC7D}" dt="2023-04-11T23:23:36.989" v="860"/>
            <ac:spMkLst>
              <pc:docMk/>
              <pc:sldMasterMk cId="2317532505" sldId="2147483672"/>
              <pc:sldLayoutMk cId="1438527250" sldId="2147483686"/>
              <ac:spMk id="454" creationId="{05CDD813-73D0-2F5E-6DAD-90D4F47A2693}"/>
            </ac:spMkLst>
          </pc:spChg>
          <pc:spChg chg="mod">
            <ac:chgData name="Chuck Tomasi" userId="79514c44-a18e-4aaa-84b1-18f74099d6b1" providerId="ADAL" clId="{EC2BFB3E-14D3-1E47-AEAB-A5266044DC7D}" dt="2023-04-11T14:51:30.573" v="531"/>
            <ac:spMkLst>
              <pc:docMk/>
              <pc:sldMasterMk cId="2317532505" sldId="2147483672"/>
              <pc:sldLayoutMk cId="1438527250" sldId="2147483686"/>
              <ac:spMk id="454" creationId="{5E7007A2-A63F-9777-676B-89E416816EB7}"/>
            </ac:spMkLst>
          </pc:spChg>
          <pc:spChg chg="add mod">
            <ac:chgData name="Chuck Tomasi" userId="79514c44-a18e-4aaa-84b1-18f74099d6b1" providerId="ADAL" clId="{EC2BFB3E-14D3-1E47-AEAB-A5266044DC7D}" dt="2023-04-11T23:28:09.320" v="920" actId="554"/>
            <ac:spMkLst>
              <pc:docMk/>
              <pc:sldMasterMk cId="2317532505" sldId="2147483672"/>
              <pc:sldLayoutMk cId="1438527250" sldId="2147483686"/>
              <ac:spMk id="455" creationId="{48FB1DEB-C9D9-CE1B-7539-FBA183415A71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57" creationId="{DC97EF8C-E58B-47D4-C888-FE702FD6E31C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57" creationId="{EBE445D4-DE9D-4BA3-3D7E-3F0670C3C6D0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58" creationId="{1F8AD36D-0AC9-E232-6DAE-60DFF9C0E392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58" creationId="{91C7FEB1-2F95-D3A3-DBFC-48DD3D69D4DF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59" creationId="{CE245870-7553-85F4-E32C-8ECCB3D0DB0A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59" creationId="{E931183F-D464-AE56-4C62-7A6C26E397AB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0" creationId="{3F375329-A3A2-100C-836F-C332E5913918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0" creationId="{CA1405A2-9FF9-8903-7B28-B32E62331B73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1" creationId="{64CD92BE-9C83-79E7-854F-0B3BDC75DFA1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1" creationId="{A36DAF24-E04A-12A5-2E0C-484153711ED9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2" creationId="{1AB67569-466E-1AE8-6326-EE54001E4CBC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2" creationId="{6B5DC32A-36E9-FFE2-5AE1-2C163D2C2262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3" creationId="{2D8D33F3-3279-8808-DE78-D4ABC632AD57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3" creationId="{B80C9968-0251-F596-FE5D-CC767C5208FB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4" creationId="{31E53D8B-DDD7-E234-09D0-59210ADD7F24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4" creationId="{6F568CF3-7EA6-B4E8-DF24-3F4B6B177E9E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5" creationId="{79618272-A599-EC27-98DD-F3ACF62C9872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5" creationId="{D4F42425-D1C5-A773-0A1C-C4E0CC0293BD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6" creationId="{0C1D1E66-21AD-59C7-CB76-B9CD0D33C39D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6" creationId="{DC685ACF-EDDC-BB4E-9D94-FAE0EC0DC61E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7" creationId="{377084C8-E538-25F6-A97A-5FF942548C62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7" creationId="{B1215C4A-E89F-9297-D57B-EF5672251DFB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8" creationId="{628F3C1B-FBBF-709C-DE8A-63321DCD93FD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8" creationId="{E033AEB8-E082-77D6-DBDF-E0CD6EFA8E7C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69" creationId="{8E357F67-6A5E-A485-B569-93297B146A0B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69" creationId="{A8B5794C-DA82-9374-E2C1-2ACFBD28775B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0" creationId="{0B1E7F9D-569A-0D70-3AEE-9CB09703E3E4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0" creationId="{F6974A03-DD44-F17F-CD38-E710438B5F17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1" creationId="{4B7024A1-420B-44AB-3721-C9AEE2436EAF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1" creationId="{8693C061-D1A5-C66B-428D-89F21214C2A1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2" creationId="{104F4174-6175-E3C6-A0FE-51CB6719C527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2" creationId="{9951768F-ACCD-71BC-6549-57950FA21399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3" creationId="{7142B441-A844-BF0A-184D-D945C906F38E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3" creationId="{C362D564-D91C-8604-4510-3B46CD38E6B4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4" creationId="{9D692366-D665-4D1E-FF47-2ADA8F7CF0C9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4" creationId="{AF48EB8C-2342-E61B-6CD1-6EC1ABCAE6A3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5" creationId="{4A58EFB8-4D40-AEC0-9970-60BEA47D5578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5" creationId="{D0225BEC-6AB5-324A-FFC0-ABD45CBF7DC3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6" creationId="{0B64A254-BF41-77F9-40AA-1B4DD14482F1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6" creationId="{2243CDB6-0B34-D8D9-0C0B-D55B1C63F9F2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7" creationId="{4F664AD0-65F4-BEFB-F3EE-B1E15D72C65C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7" creationId="{A8A6E009-DC2E-15AB-D71A-367250648C4F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8" creationId="{F1498E87-1C52-E7AA-7BB4-FE6FBCB5839F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8" creationId="{FC8D57BE-070C-E3B3-D3AA-A018A8174AD4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79" creationId="{8E18A25F-7E0B-3DE5-C567-771C4030E350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79" creationId="{D29236C6-075F-9F98-F2A7-F2620A715768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0" creationId="{99C3049D-6CF4-63AB-4733-EC08785159A7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0" creationId="{AD31EF24-79E6-144C-CBFC-72B6DB1D772E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1" creationId="{3B59B32D-B355-D036-2C27-30CD43FFFEEA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1" creationId="{571A2DEA-7245-4E07-3394-DCBD51F0A124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2" creationId="{0F4B1F8D-4370-5C7D-E2D5-3BF944AD4CF2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2" creationId="{C1ECFCC4-D29B-ECEF-F325-DEC3F10EA145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3" creationId="{4B77F966-BE07-1212-3BA0-611F72F184DB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3" creationId="{72F61768-709E-456B-2DA5-5CA1E7DBB9F9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4" creationId="{0F98A4DE-F5F0-41AD-7C57-8ACDBA7EE93B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4" creationId="{B3CDC9C4-290C-611C-EC75-FB3A0897E007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5" creationId="{3054D888-4332-AA32-B875-1FB7499A7626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5" creationId="{971F0D8E-406A-6857-8A49-8FEEE1B06199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6" creationId="{3F147C69-F6E1-EC76-16DA-D3DDFC31A18F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6" creationId="{4AA3413F-40DB-3446-54F5-3C140813B470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7" creationId="{90ED13BE-A1A6-F62B-68BF-853CDEFB3AE8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7" creationId="{F49519E7-C2A1-E451-47DB-17348D0EA3FF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8" creationId="{2D9BC12F-7E67-D5B9-50BD-F2DBBB9D22F4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8" creationId="{AE62172C-B762-81F1-9817-3DF4D6E20D1C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89" creationId="{1C69758C-ED14-0730-CF40-502CC321B4A0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89" creationId="{6C0A6E9D-1AF8-1353-5636-9364ED7A2C72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90" creationId="{5D2BD655-28FF-A1CA-6D24-F17F198EBC6E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90" creationId="{B8DB1B92-4F57-18A1-CA38-9D75958DD79B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91" creationId="{16C9AF0C-1F78-2890-FB5E-6AD249BA2589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91" creationId="{4F04961C-5F06-2553-4A47-CA71C42AAD8A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92" creationId="{6FF038B3-DEBB-6CFA-21DB-85703AA0DF0A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92" creationId="{B526D9E9-3D0F-BEB6-76E8-7EEB649572CB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93" creationId="{720981F9-9381-19EA-EABB-D16BDF5EAC83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93" creationId="{A07C0F9D-AB72-45CF-0D87-472F810309EC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94" creationId="{43BA5801-3D7C-9C69-C934-C9DB5814E18D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94" creationId="{91F5A562-6FE8-FD62-D6CB-1C1CD58AE14D}"/>
            </ac:spMkLst>
          </pc:spChg>
          <pc:spChg chg="mod">
            <ac:chgData name="Chuck Tomasi" userId="79514c44-a18e-4aaa-84b1-18f74099d6b1" providerId="ADAL" clId="{EC2BFB3E-14D3-1E47-AEAB-A5266044DC7D}" dt="2023-04-11T14:54:43.607" v="545"/>
            <ac:spMkLst>
              <pc:docMk/>
              <pc:sldMasterMk cId="2317532505" sldId="2147483672"/>
              <pc:sldLayoutMk cId="1438527250" sldId="2147483686"/>
              <ac:spMk id="495" creationId="{460EEA5C-247F-FB7D-B824-FEF25DF5C5E3}"/>
            </ac:spMkLst>
          </pc:spChg>
          <pc:spChg chg="mod">
            <ac:chgData name="Chuck Tomasi" userId="79514c44-a18e-4aaa-84b1-18f74099d6b1" providerId="ADAL" clId="{EC2BFB3E-14D3-1E47-AEAB-A5266044DC7D}" dt="2023-04-11T23:24:03.648" v="863"/>
            <ac:spMkLst>
              <pc:docMk/>
              <pc:sldMasterMk cId="2317532505" sldId="2147483672"/>
              <pc:sldLayoutMk cId="1438527250" sldId="2147483686"/>
              <ac:spMk id="495" creationId="{5FA461D3-3487-442A-ADA9-18C2B7048650}"/>
            </ac:spMkLst>
          </pc:spChg>
          <pc:spChg chg="mod">
            <ac:chgData name="Chuck Tomasi" userId="79514c44-a18e-4aaa-84b1-18f74099d6b1" providerId="ADAL" clId="{EC2BFB3E-14D3-1E47-AEAB-A5266044DC7D}" dt="2023-04-11T23:27:19.385" v="906" actId="554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mod">
            <ac:chgData name="Chuck Tomasi" userId="79514c44-a18e-4aaa-84b1-18f74099d6b1" providerId="ADAL" clId="{EC2BFB3E-14D3-1E47-AEAB-A5266044DC7D}" dt="2023-04-11T23:27:26.683" v="908" actId="554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mod">
            <ac:chgData name="Chuck Tomasi" userId="79514c44-a18e-4aaa-84b1-18f74099d6b1" providerId="ADAL" clId="{EC2BFB3E-14D3-1E47-AEAB-A5266044DC7D}" dt="2023-04-11T15:03:12.222" v="578" actId="552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mod">
            <ac:chgData name="Chuck Tomasi" userId="79514c44-a18e-4aaa-84b1-18f74099d6b1" providerId="ADAL" clId="{EC2BFB3E-14D3-1E47-AEAB-A5266044DC7D}" dt="2023-04-11T23:27:33.435" v="910" actId="554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mod">
            <ac:chgData name="Chuck Tomasi" userId="79514c44-a18e-4aaa-84b1-18f74099d6b1" providerId="ADAL" clId="{EC2BFB3E-14D3-1E47-AEAB-A5266044DC7D}" dt="2023-04-11T23:27:40.302" v="912" actId="554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2" creationId="{1DC1159D-565B-7460-9879-0EFDA05DA8E7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2" creationId="{5B5BEBBA-6060-D328-5AE7-C611A758FB72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3" creationId="{7B823F96-113A-8147-8006-8DA710345F87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3" creationId="{C66927A4-7D43-CC5D-CDD1-AAF4440B53D8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4" creationId="{0E017D6A-A5FC-B8F6-229A-4640C33CB74D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4" creationId="{F0BC620A-967A-94E1-2160-6725720B30C5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5" creationId="{98775526-E768-420D-C90D-53ED4E000E3D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5" creationId="{A1AC41AE-8952-C770-BA1A-28D60CF33BBF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6" creationId="{30519B2F-F855-A5B5-F19F-C19240D7630B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6" creationId="{D648A224-D8DC-6F45-1940-6CAE7A5A7832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7" creationId="{B683E461-4E31-EEA4-1661-46637F3E8620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7" creationId="{FF08038E-3B0E-B724-DBC3-39BBBFCD4393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8" creationId="{163B4784-A7CF-51D6-C268-B5A83B03B20C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8" creationId="{CB62C8D8-9674-D4D7-5549-A3E7EC7E8FD4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19" creationId="{38FEB18B-0456-4B80-F1A4-5E67A9BD526F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19" creationId="{E598EB29-F665-2E06-4EAB-806C850FB6F6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0" creationId="{7A99E8D3-0949-4BF1-26C3-AFC3863A72F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0" creationId="{D0D291F3-B34B-AC6D-9E28-5102397AB305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1" creationId="{0AA1C0DA-147F-509C-2A92-495C1605F156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1" creationId="{EA2C401F-C68C-1831-10A8-D4D9EDBD2A09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2" creationId="{6076B0E2-E62F-3BC0-0B45-A7D7C8FF49E8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2" creationId="{CCDDF88F-0E52-C01B-FC0A-051B9EF3E8FF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3" creationId="{2815B6D0-AF1A-8C10-3DD4-D40706B988C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3" creationId="{A2CEF863-5968-D58B-E397-8F783F38647E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4" creationId="{1B5AA3C2-D0BD-1F0F-82E0-1501D96B1764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4" creationId="{3170D43D-BDA6-B04C-D88B-07EA1000B675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5" creationId="{9B279EC0-EBEC-350A-007D-B24A79534ECB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5" creationId="{E02BDFCC-E140-40F4-664F-6BD69A0AF3F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6" creationId="{3746FA33-5D06-842F-4A9C-3554A833D827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6" creationId="{D83F975E-6105-548E-D79A-392E1BA17F61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7" creationId="{767175AE-A556-EABA-405D-7F3CDAAD7D8A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7" creationId="{76760CC5-F06E-F6CA-01F9-0AF5669C1D76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8" creationId="{3B1276B0-7A20-6000-9EE3-D454303850CD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8" creationId="{90C0B6C0-CB54-388C-F2EB-0208AF6A24E1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29" creationId="{D3E12C6F-D938-3E88-0AF5-EB2EF09E6ED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29" creationId="{EE982831-1478-CECA-9688-90DC3F232067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0" creationId="{4381A428-8267-0C0B-CC2B-F340C7B2F97A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0" creationId="{F8F7CDAC-3B65-E526-2D51-7421144FB33B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1" creationId="{04DB6585-4A72-935A-A4C3-136992AB7654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1" creationId="{3B008ED8-835E-88A5-CEEB-070B11400888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2" creationId="{E49F6836-64AA-F145-F459-85F5EA838D93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2" creationId="{EB7CBEDB-FD27-36D9-1331-36D4574AF11B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3" creationId="{CAE9C630-2EB8-92ED-57D9-B45F7B9D90C6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3" creationId="{F4FCD6BE-8B37-24D4-83F2-318013AB7890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4" creationId="{35B45027-54A4-09E1-04BF-2B02E7606008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4" creationId="{78365D54-A437-AA1E-BDB0-689D55610C96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5" creationId="{3886AF5C-1299-C248-9508-EE3765D53686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5" creationId="{896B9A8C-C24B-4F44-9FF7-3D6BD717FF52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6" creationId="{0F776CE0-ECBE-9AD0-1FB9-325C58EE992C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6" creationId="{658284ED-E8C2-49B9-16D2-AFC47B9B64FE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7" creationId="{9A59D491-9AFF-D821-E08F-F34F725A7A6D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7" creationId="{C64E7D9B-2089-821D-FE0C-FA081B108F9A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8" creationId="{39A688AA-BD68-E00A-D325-0425A1BB0AEA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8" creationId="{685A00B2-5647-269A-10A4-C083BDBAF23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39" creationId="{36D31F5D-FA15-23F5-C14D-8F92F43E7C6E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39" creationId="{7E17BDEB-E45F-A899-7E00-8C058B9F694D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0" creationId="{82FB0E95-8658-78B7-D9FD-60451376DEEC}"/>
            </ac:spMkLst>
          </pc:spChg>
          <pc:spChg chg="mod">
            <ac:chgData name="Chuck Tomasi" userId="79514c44-a18e-4aaa-84b1-18f74099d6b1" providerId="ADAL" clId="{EC2BFB3E-14D3-1E47-AEAB-A5266044DC7D}" dt="2023-04-11T14:55:23.647" v="551"/>
            <ac:spMkLst>
              <pc:docMk/>
              <pc:sldMasterMk cId="2317532505" sldId="2147483672"/>
              <pc:sldLayoutMk cId="1438527250" sldId="2147483686"/>
              <ac:spMk id="540" creationId="{EDBB8D83-4C4C-9130-BF8A-3A02EA5DA11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1" creationId="{D677B078-1F07-E466-2A8F-A5217C9E395E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2" creationId="{1BD3FBFA-FA7E-779F-1545-64159EF7A302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2" creationId="{224B69FC-4735-62BB-D478-F148D6CFB14A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3" creationId="{5465C6EC-9825-1EC6-6235-D1213151B520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3" creationId="{E1F1C757-233E-70C5-2630-4619F2C85233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4" creationId="{159BA8B1-5A1D-0A40-A0F0-6F0111BA8C0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4" creationId="{B9E9BEEF-F440-6001-0D30-DE85F83706D5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5" creationId="{1EF56DC6-F483-2187-189A-D59E708477C7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5" creationId="{9E06B38F-C18E-5516-16A3-69299EBC3C00}"/>
            </ac:spMkLst>
          </pc:spChg>
          <pc:spChg chg="mod">
            <ac:chgData name="Chuck Tomasi" userId="79514c44-a18e-4aaa-84b1-18f74099d6b1" providerId="ADAL" clId="{EC2BFB3E-14D3-1E47-AEAB-A5266044DC7D}" dt="2023-04-11T23:24:48.108" v="885"/>
            <ac:spMkLst>
              <pc:docMk/>
              <pc:sldMasterMk cId="2317532505" sldId="2147483672"/>
              <pc:sldLayoutMk cId="1438527250" sldId="2147483686"/>
              <ac:spMk id="546" creationId="{ECB3C85F-70D6-7253-5146-BC57F2886E41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6" creationId="{F3EFC06D-B4FE-F9A8-AC16-1EEF52CF383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7" creationId="{A6E36649-AB52-E3A6-1100-1B947D85E5BB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48" creationId="{89C81528-2633-C477-0DCA-7E71C146C688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8" creationId="{E82BAF12-7F80-0216-A8F1-92ABB227094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49" creationId="{7BCDEC5D-D54E-FD3D-3C8B-1EF7100A0038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49" creationId="{F68A6D6B-09E4-F9D6-E3CD-791BF55D13CE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0" creationId="{409D5F53-0DA5-9EC1-4225-4EB09690BDE3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0" creationId="{A997FC3D-2FCF-561A-B381-A280B6B6DB89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1" creationId="{4B38CBFA-77B9-2761-6C47-A2D6FD088CDD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1" creationId="{81F9F057-79E1-1B0B-8352-8DA50A5164A7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2" creationId="{752FABEF-F8B0-88EF-E30F-32DEC2135182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2" creationId="{CAE76376-0A02-6A4F-900D-84A5491342A0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3" creationId="{8358E368-9427-93D3-0BC3-8EA5034448CB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3" creationId="{90601026-CBEC-54AA-9491-7BE13C839D2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4" creationId="{4C392930-C69E-2559-2A78-42399EFB3217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4" creationId="{50721A27-77FD-2D26-DBE8-03008EA51012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5" creationId="{BEE62011-6796-3671-803F-E2C460EFC31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5" creationId="{F9FE5587-91CD-E923-CDD2-EE6DA9A02C49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6" creationId="{36E19AA8-46F6-DF51-A0BD-67E08DE8998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6" creationId="{3A1478E0-715B-F966-45CD-95854517A93D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7" creationId="{0AC1C184-C5F8-83A2-E193-44DF63F57755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7" creationId="{807CADAA-BE21-AEEB-0A68-4F57ADE5D575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8" creationId="{58857343-8BFD-A3E9-B7D3-6EE827FF93F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8" creationId="{EFAE5423-43D9-55DA-EEFA-E11E677EB2C0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59" creationId="{2133AE17-C016-8560-ABA8-5A7B7AC5B93E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59" creationId="{CFD8EA3D-64DB-2110-931F-7193380E6D41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0" creationId="{0D8C66F2-5D1E-0919-30C9-D28BEE7A7290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0" creationId="{E0DCFD5F-6A91-E3F7-9C9B-E3430C8404AE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1" creationId="{2C963A0E-0FA3-4E6B-9AFD-01D16C0613C8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1" creationId="{884A7A05-9C55-44F7-9B28-0191789762B5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2" creationId="{98876B65-33D9-B7DA-AC42-1B087657B58B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2" creationId="{EE49ABC5-561F-3130-9093-5B3F5CD685E3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3" creationId="{2FF72E54-47A0-47EA-6006-48C45DC8C259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3" creationId="{99A54B1B-668A-7B37-C873-CCF331D02BFD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4" creationId="{1B577399-4ADC-227A-4184-BBD25985DD2D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4" creationId="{F522F295-604D-3AA7-EA1B-C20605BC6D2E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5" creationId="{6EC8218F-A7B9-2CDF-9EC0-FFE5C2E9CC83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5" creationId="{B7A8D9F2-7332-9D78-4C55-6F5FA6479F6C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6" creationId="{48459905-CD25-A992-4EE2-F7F210E3FB06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6" creationId="{50AE40C6-BAC0-801B-6FDD-E673674D2087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7" creationId="{01B2E642-2E08-412D-35C2-C5B9301D242E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7" creationId="{7672AE9A-38B4-532C-91EB-91B772FDC1EC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8" creationId="{124F7C05-E713-D453-3FD1-84C0644BBF6E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8" creationId="{A69F64D8-9388-E279-5368-5271F9286538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69" creationId="{35E545DA-D61F-010C-B110-9649B5F2F6C0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69" creationId="{8D38DAE5-9CD7-65EB-A2B1-AB403C0422A7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0" creationId="{50B39746-1909-96EC-7966-1A5EE1DEBA0F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0" creationId="{D3F6CFCD-6D9E-1575-BBA9-00222E3B4720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1" creationId="{59921DE6-1133-E0F7-21B0-B8B142F4FFB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1" creationId="{8BF2045B-0E0B-4CB5-F83D-21C10E5508AC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2" creationId="{403A9C55-7D3A-90EB-64F3-D2599F067F23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2" creationId="{7A6E78CB-BF1E-113B-1907-12E7D699F06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3" creationId="{EA1EFB4D-98C1-769B-DB37-2F1A6F67CB14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3" creationId="{F2E9B253-6815-FD71-CCDE-0CF44EBE7CA5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4" creationId="{24F44EFA-65E4-D25E-7AC8-ABCB890A24C3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4" creationId="{FBF28FB3-1215-3526-1202-BCC910C455D2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5" creationId="{4E6C85FE-F09A-3F85-4B4A-3CBE359D03CE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5" creationId="{84B434EF-F358-B95A-DDBB-3A1AD68B6B60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6" creationId="{78C22C06-765C-68A5-6BCD-1720E0D98FF9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6" creationId="{EE11F281-7D22-6BFD-647C-B5D452902765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7" creationId="{2427C415-13B7-0156-8D84-2B49A1D0BF1F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7" creationId="{EDD6D8A6-FCE1-6381-285B-511318A1E3B5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8" creationId="{4BDCBD4E-AB70-91C7-1AF8-599E99AF48D9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8" creationId="{DF869C75-A042-573A-EAB8-4F4A03EFACCC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79" creationId="{0003D76B-ED3A-93E2-9670-F932A88CB77C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79" creationId="{04F1A960-1274-08FB-C905-F3AA3E9728AD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0" creationId="{16AD3054-43D6-3F9E-7029-455381A8FCC8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80" creationId="{6FF723D7-B0F3-F4F9-42A6-844F351A89E2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81" creationId="{094D03C0-05BB-5687-B539-A760D20FF981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1" creationId="{76D316BA-F6AC-3591-A8DB-B701516024D0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2" creationId="{4E972739-BC23-370E-C94D-626CECCF1C34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82" creationId="{72885A86-48F9-481B-2B61-6DEFC40C408B}"/>
            </ac:spMkLst>
          </pc:spChg>
          <pc:spChg chg="mod">
            <ac:chgData name="Chuck Tomasi" userId="79514c44-a18e-4aaa-84b1-18f74099d6b1" providerId="ADAL" clId="{EC2BFB3E-14D3-1E47-AEAB-A5266044DC7D}" dt="2023-04-11T14:55:40.974" v="553"/>
            <ac:spMkLst>
              <pc:docMk/>
              <pc:sldMasterMk cId="2317532505" sldId="2147483672"/>
              <pc:sldLayoutMk cId="1438527250" sldId="2147483686"/>
              <ac:spMk id="583" creationId="{36DE9F31-37BF-1831-1616-3DE5095A584A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3" creationId="{9ED57837-5613-65CB-1572-54B2B36B889D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4" creationId="{BCEE197D-52FF-CC62-3258-DD0E802B927F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85" creationId="{73E7695B-C297-A5F0-EACE-D750D430B9E2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5" creationId="{FA6E42AC-1246-2D96-B106-3FF99A211A6C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86" creationId="{618991D5-37AE-093F-F9C2-67BC64E8C456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6" creationId="{63412E37-D86C-20A6-3351-B660A78BF2BF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87" creationId="{23684D91-ED94-ED0A-4CA5-77952F1C287F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7" creationId="{40970F59-FF36-0779-60B7-AFB70AC2E5DB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8" creationId="{90033878-0F33-B7B0-1540-D7313DBC45DE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88" creationId="{B31F6742-43B1-EBB4-9AA5-3E38B39B5BB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89" creationId="{15E6425D-5806-AAC0-FCEB-539026947F76}"/>
            </ac:spMkLst>
          </pc:spChg>
          <pc:spChg chg="mod">
            <ac:chgData name="Chuck Tomasi" userId="79514c44-a18e-4aaa-84b1-18f74099d6b1" providerId="ADAL" clId="{EC2BFB3E-14D3-1E47-AEAB-A5266044DC7D}" dt="2023-04-11T23:25:06.907" v="887"/>
            <ac:spMkLst>
              <pc:docMk/>
              <pc:sldMasterMk cId="2317532505" sldId="2147483672"/>
              <pc:sldLayoutMk cId="1438527250" sldId="2147483686"/>
              <ac:spMk id="589" creationId="{D101C7F4-E917-6F1E-B696-92171C490596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0" creationId="{D903C8C3-B3D5-6D07-BEBB-28435C90B987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1" creationId="{92DEE834-AAEE-2B50-E940-C375BB61AC6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1" creationId="{FDE6CEC7-3C72-9C55-D63B-EF8E8575F673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2" creationId="{043DC4AC-A471-3477-9D3C-C4C68ED42AC6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2" creationId="{29D50BD9-7D42-B5F5-4255-5CA378C60982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3" creationId="{49294EEE-46C4-69FB-ABC5-7D49D6E95C8E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3" creationId="{7B63DE32-9C01-FF4D-A1CB-5B92A6E0EE2B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4" creationId="{94878C2E-E80A-E2C4-97B4-D5EE9DF36B9C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4" creationId="{9B8C2578-9A06-DFA4-ADA2-9BDC5DBA4858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5" creationId="{43B3C91D-5599-2465-B6D6-EB19FC2E6CFE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5" creationId="{BD8CE444-A48F-A577-1EC0-2C643A8F0D5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6" creationId="{82F7DDD8-7A13-831D-8D7A-C8CAE664A0BB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6" creationId="{83E7FC69-4A18-757E-4B68-849709FF2CAE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7" creationId="{0B14B843-3741-F6E3-49C2-A9B93D0102B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7" creationId="{C431D954-7D89-E165-BF57-D5CB15746F16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8" creationId="{38992ED7-2B64-7436-289E-5D47FF30095D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8" creationId="{5377289E-280C-0ADB-D4C9-72D8426A52BF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599" creationId="{1811E214-45AE-13EF-FD0B-4C2177DD00D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599" creationId="{1C2A4485-E91E-0B6D-37DC-F879821A20B0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0" creationId="{4E513435-FFA2-4025-34F3-A7D712B8E36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0" creationId="{C75EC1CC-14C3-AFB8-F930-195F3B29F123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1" creationId="{2EB29B47-0116-4F57-2DFF-6383854673C9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1" creationId="{AE0E9EE7-2F12-DF92-B9E7-A668EF0D658E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2" creationId="{876280A4-F286-97D7-E1A8-0D0EBC5E70BF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2" creationId="{E1B8C57E-1D42-472A-F767-D5548E4225C7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3" creationId="{4BFE80C3-442B-9F53-9AC9-786AC631D73F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3" creationId="{AF5F5FBF-0D77-9A6D-0390-F4413FC95180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4" creationId="{6B06FBAB-1D2C-E7D2-902C-9436BB3A62A2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4" creationId="{B73CCF99-B2A1-09AF-5EEB-23802DC3E29F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5" creationId="{A3D65BBE-15D1-EAF5-891B-7A4C7049F4FB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5" creationId="{EFFC48C2-E9A7-BE1C-BC51-88258CEAC60A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6" creationId="{4B0FF5A6-CA7D-C927-2AF4-BE6CFB1849E2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6" creationId="{5DDB4EBD-A0C4-37E4-11BC-1B278673E7E0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7" creationId="{2CD0B7C5-91DF-860F-7FFC-4B99C94EB44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7" creationId="{B81D2960-77DA-722D-D7F2-BEBD2A7B3448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8" creationId="{AE55B3EF-BA26-D03B-7A47-0DD39E9E0D81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8" creationId="{E11D7257-0034-2FA9-8298-A0B46E520ADE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09" creationId="{631D5465-ED68-DACC-5B1A-8393B93F3C3B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09" creationId="{DADC81A3-B927-DB93-5B0A-3E68E4C48FB4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0" creationId="{605F1CDA-3FF8-7CBF-075A-A08E74DBA4CB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0" creationId="{A3D5AB2A-CC24-3F1F-4206-1F3C37124FC3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1" creationId="{1148FC0A-4EDE-FB49-C846-DA77ADD2B5AB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1" creationId="{4A360279-B851-DBC9-9AAA-517125EA6E0D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2" creationId="{7DA0CA93-1689-8D03-7E35-6199CC961750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2" creationId="{D435B203-5023-9C92-F9F0-FBED21815029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3" creationId="{06E1D172-3745-50A9-0C6E-A865797B9B47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3" creationId="{8C8683A7-F49E-1E4F-37F3-550067F7BC07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4" creationId="{5978D0F8-1CDD-B20A-DC3B-112AAD0EB58D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4" creationId="{626721FE-6E51-CA70-9616-29E46FD4CCB5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5" creationId="{BCAA5D20-6F35-5707-6A6C-1A7F4B70409F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5" creationId="{C8715B4F-47D3-489E-711D-23233926BDDC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6" creationId="{73FCE4CD-1E7D-6B84-94E4-FC80DC0BAB5C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6" creationId="{9E9D4FB5-C395-EA8C-5106-2FE783936F6F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7" creationId="{1600FBCD-D4B7-73CC-4ACC-C288CFC85A7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7" creationId="{643E5C35-887C-3D13-44CB-4ECC356C9130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8" creationId="{0ADFF0A2-AAB0-8E56-7D27-B5DF45391E75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8" creationId="{93454DC2-DFC3-4157-DE9B-74B9B992D171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19" creationId="{1B90290A-7080-74A7-B2C6-D7D9B25B24F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19" creationId="{9151EEE6-EE53-4A7B-AE1C-ABA9097DE19A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0" creationId="{568CBC2A-3643-1082-2489-9D85176A40D9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0" creationId="{E0E2C2CF-B90C-7E5F-321F-33340041A437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1" creationId="{2B6DDE85-7A57-867D-B666-18F882571504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1" creationId="{56E72DAA-3992-BA30-2947-B43D13947452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2" creationId="{3FBB7A70-C087-8D22-2920-2834EEFB01FF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2" creationId="{44E9A9AE-3494-DCC4-6070-477B1ABEEC69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3" creationId="{C9DD8B1A-7BA9-136E-FE55-53E6950FF7C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3" creationId="{CB4FF59F-07E7-C7DD-03F4-F3C1232B61C3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4" creationId="{4B000092-B800-3367-F564-BBF5FE59FF53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4" creationId="{89AED858-E891-279C-15D3-1ABB383B5B19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5" creationId="{7F68641A-A7B5-8191-FD8F-23704F856201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5" creationId="{D07E1528-C30E-E9CE-3086-B6918CF1C9BD}"/>
            </ac:spMkLst>
          </pc:spChg>
          <pc:spChg chg="mod">
            <ac:chgData name="Chuck Tomasi" userId="79514c44-a18e-4aaa-84b1-18f74099d6b1" providerId="ADAL" clId="{EC2BFB3E-14D3-1E47-AEAB-A5266044DC7D}" dt="2023-04-11T14:56:17.560" v="555"/>
            <ac:spMkLst>
              <pc:docMk/>
              <pc:sldMasterMk cId="2317532505" sldId="2147483672"/>
              <pc:sldLayoutMk cId="1438527250" sldId="2147483686"/>
              <ac:spMk id="626" creationId="{79A7F08B-A912-B2A2-6FE0-72A444E43D59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6" creationId="{F43215A1-B46D-3218-952E-6471ED631ABC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7" creationId="{565E369D-5677-150D-DA6C-973969FF7CA2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8" creationId="{0D6B3607-140F-E241-E256-155ABCB50911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28" creationId="{83FDACB0-CD90-71D2-BC71-ECED565A98B9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29" creationId="{7E1EC0AC-5B37-CE0D-2016-A45F554C59A7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29" creationId="{81944B60-6689-3F3A-CC64-7FB8225B7F3A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30" creationId="{15992542-675C-7374-DA8D-D36BC9AFE060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0" creationId="{FD3802DF-9B8B-428A-B2F9-B6FF9EDA1FA0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31" creationId="{53C2DFD5-041A-4266-96B9-80DF809CC96B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1" creationId="{D5F79D6D-4FBC-1214-A63A-08A35CA9609A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2" creationId="{CAD1D0E7-8127-B3D5-F04E-A5947C5286D1}"/>
            </ac:spMkLst>
          </pc:spChg>
          <pc:spChg chg="mod">
            <ac:chgData name="Chuck Tomasi" userId="79514c44-a18e-4aaa-84b1-18f74099d6b1" providerId="ADAL" clId="{EC2BFB3E-14D3-1E47-AEAB-A5266044DC7D}" dt="2023-04-11T23:25:24.031" v="889"/>
            <ac:spMkLst>
              <pc:docMk/>
              <pc:sldMasterMk cId="2317532505" sldId="2147483672"/>
              <pc:sldLayoutMk cId="1438527250" sldId="2147483686"/>
              <ac:spMk id="632" creationId="{DF184C95-7C46-F1F9-3501-81A5C593818C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3" creationId="{CE6C2F20-4C85-C5C9-F668-3955D04E19EE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34" creationId="{D22E24B0-3A06-155D-DF4E-B4AA2AB5B00B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4" creationId="{EFCAE6FE-E476-C779-EE34-525809BB9BEB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5" creationId="{006AFA33-0810-23FF-BC9C-7C88C6BF3748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35" creationId="{D89E2996-F79B-4D29-CA18-06D2BABCFFB3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36" creationId="{A91593E0-E992-4915-36CA-BA186ADB1F24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6" creationId="{E8C646BA-C0AA-A975-6982-B65344B2B748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7" creationId="{783324C3-C157-2149-90DD-FBC572D4A9E7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37" creationId="{92F89FDD-8158-7F44-1D1C-3759A5411310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38" creationId="{0BD14CB6-DFC6-9575-EA77-84CCBA6114E4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8" creationId="{9F998EB4-D179-23F3-9AF3-7E88173BDF51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39" creationId="{E67093A9-6003-7302-CB06-D962513361D3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39" creationId="{E73D0E19-B3CD-331B-4B56-2E45C0F83355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0" creationId="{371C8BE8-79ED-FCA6-F6A2-D5FF0FB3CFFA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0" creationId="{8E8624B5-65A2-0080-ED2D-726941CF3191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1" creationId="{2FC849A6-07E9-DED1-03FC-EA3E0AC2C133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1" creationId="{9B1F80D7-6ACD-05F8-2BCA-5AB13CE3AC0C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2" creationId="{8E613949-5CC8-CEB0-73AC-B885C69EFDB0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2" creationId="{9AAE458E-1399-24F1-5082-BE55C1E45FF4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3" creationId="{56F79B6E-4756-F9D0-0F69-3B862EE0BECB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3" creationId="{621394CA-37DE-9C7E-BC3F-DC43A5D2211F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4" creationId="{6CC023DE-1B35-6DE0-53C9-B0CD83E19737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4" creationId="{700ABB40-2679-40D3-0847-F4426028A8AA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5" creationId="{726056DB-15C3-E8FA-A837-18D6CAD2A267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5" creationId="{7EE7CCCC-DAC9-9C05-DF78-93EA5F832589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6" creationId="{1731D139-DD8D-829E-EFE9-96BB937D34E9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6" creationId="{62388E9E-4E1D-0476-D31E-F0A393F9A642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7" creationId="{57159137-3FFD-926A-83A2-A8DD9E093D99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7" creationId="{DB43911F-3F09-88A7-D63D-BBCB904256DD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8" creationId="{06D5BC2D-0B41-9EFC-DA0E-653EC68E95E9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8" creationId="{27C17172-0264-337C-C2D7-7390069E2B79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49" creationId="{7E8A5461-4726-B663-9954-507F459B9698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49" creationId="{B1A10285-69CC-EE2E-760A-9774E25E1280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0" creationId="{8216D49D-E114-5D63-C1D6-16DAD50E3347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0" creationId="{FBD3E62F-1D1C-8456-3DDF-EF7FE0F0FCE2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1" creationId="{9A20CB04-32BA-AB65-828F-5E49ED8F8D10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1" creationId="{A319EA87-E071-C64F-4169-DA66DA99CB2E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2" creationId="{3EC29D7B-0CBA-FE46-E159-193D6785D0A7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2" creationId="{77F1C108-D3C4-64D2-D7D6-B97E0A76FA30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3" creationId="{25A2F272-C768-443D-A33D-E5FC2A9C9AEA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3" creationId="{BDC6E6F9-1CC7-E765-1281-46F4089F734C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4" creationId="{2941A27A-CE33-70E2-F4E1-CFB0FD0F2D21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4" creationId="{EF2FD07C-B6B0-E4D1-C1D7-08CB8EDA23F0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5" creationId="{0272483F-85A4-7071-2415-C6BE4EED2A7C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5" creationId="{11115667-F642-8179-8884-55B8A9118BEF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6" creationId="{A2A7C913-26BF-5D46-F37D-6CD5121E9D45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6" creationId="{DD26869E-D64E-F78F-DF47-5F9A9D6D2EFB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7" creationId="{162DECBB-9095-38B2-66D7-770AB35949EE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7" creationId="{1F79F5F0-7E46-93B4-C45B-1826C8AEB650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8" creationId="{8222F6C0-8058-091D-C407-7A4B5BEFDD7E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8" creationId="{D528BA7D-EE67-774A-5702-7E8D73D1C96B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59" creationId="{D7B35FA7-7D9A-F943-B4FD-17BDC2C2B27A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59" creationId="{F6E240CB-9B4A-244D-364E-AB14D532BAB8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0" creationId="{6B6C7F4F-E5DC-E987-4386-D29850172726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0" creationId="{80692E51-94DB-25F1-EB89-DAB17BDB8ED6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1" creationId="{E385BEFA-FA92-31D4-7AAC-E71A6A4B0558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1" creationId="{EEE07ECF-1D57-44E7-B6A5-3B8010361E58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2" creationId="{1377F3E9-0256-B70A-2EFA-0511DB8285C1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2" creationId="{DE648D6C-9517-5573-9ACE-7FE8DE98FD6C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3" creationId="{71E47F69-6CA3-68F9-22A4-604726E46C99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3" creationId="{E0BC72CC-D595-F4D5-1873-156EB68219FD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4" creationId="{7CDDA278-FC56-7065-BC27-87A21C366D45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4" creationId="{FA65B363-C7FE-7CED-2739-DFA35C79E341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5" creationId="{6030402E-16E4-36F3-C11A-1757878A85F7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5" creationId="{DFA8C685-96FB-4CE1-DF9C-5C736C1980E0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6" creationId="{5861E34E-747A-9120-9230-CFC1770B3652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6" creationId="{F6AB5BA7-753B-9D2D-A336-792079364054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7" creationId="{3702DE0E-3590-8658-8DAE-505BF6ACFFB3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7" creationId="{D6276AD5-52A0-9FFA-D9F5-0C8CBF00D0AB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8" creationId="{251560F6-332A-E837-275E-F9E28D583898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8" creationId="{B2DEC95C-9216-FC22-3DF3-D53CDA03D3E9}"/>
            </ac:spMkLst>
          </pc:spChg>
          <pc:spChg chg="mod">
            <ac:chgData name="Chuck Tomasi" userId="79514c44-a18e-4aaa-84b1-18f74099d6b1" providerId="ADAL" clId="{EC2BFB3E-14D3-1E47-AEAB-A5266044DC7D}" dt="2023-04-11T14:56:35.265" v="557"/>
            <ac:spMkLst>
              <pc:docMk/>
              <pc:sldMasterMk cId="2317532505" sldId="2147483672"/>
              <pc:sldLayoutMk cId="1438527250" sldId="2147483686"/>
              <ac:spMk id="669" creationId="{BD9005C2-EE93-1A26-05C9-81A16506619B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69" creationId="{CE2B2294-6B36-24D0-BD17-835324F910E3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70" creationId="{15AB1306-CDC0-BE99-4A40-919BF62EAA44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71" creationId="{69E9BFFC-BA11-FF0C-9DC4-1DA1F9E9A2E7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1" creationId="{B1F86AF9-4ECA-2E94-B537-B19883FCA381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72" creationId="{597561AA-E35D-B7F9-EBAC-8333260743A4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2" creationId="{72017696-4953-601B-FC23-50BFE27C204C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3" creationId="{589B05E2-3F2A-67A8-D375-980A2F5A213A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73" creationId="{A34AD58A-C28A-4D2B-4198-297EEB438AFE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74" creationId="{16FF0D64-9E95-DE24-A9E0-D4E9D7A9A4B9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4" creationId="{CDD41EDD-D478-2DAE-7E7E-A6F46EF4C67A}"/>
            </ac:spMkLst>
          </pc:spChg>
          <pc:spChg chg="mod">
            <ac:chgData name="Chuck Tomasi" userId="79514c44-a18e-4aaa-84b1-18f74099d6b1" providerId="ADAL" clId="{EC2BFB3E-14D3-1E47-AEAB-A5266044DC7D}" dt="2023-04-11T23:25:42.307" v="891"/>
            <ac:spMkLst>
              <pc:docMk/>
              <pc:sldMasterMk cId="2317532505" sldId="2147483672"/>
              <pc:sldLayoutMk cId="1438527250" sldId="2147483686"/>
              <ac:spMk id="675" creationId="{5242A949-C508-5B77-1BC0-99279157A391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5" creationId="{5EC0447C-BD45-F21E-89B3-09911DC3F9DE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6" creationId="{36FFA1AE-E5E7-0F84-15E8-4C1811D59905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7" creationId="{290E4E57-BCAD-C7DD-9091-190EA19AB554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77" creationId="{59D7CE2B-EE70-7E90-64A8-31FBAA2DC72A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8" creationId="{1578C969-DDEC-1C2F-96C6-E8DAE7FAB43F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78" creationId="{F237C882-7EF0-8782-59DC-0E3C4E4503DE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79" creationId="{3E0B48EE-663F-C217-2661-B6B39CBFA35C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79" creationId="{FE759F54-D628-485C-4B71-A00C6F839CCE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0" creationId="{40FCAB7E-C706-801F-7072-3C9F243C3536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0" creationId="{9AFBE149-C732-6C9A-6553-16F2FAEE2EBC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1" creationId="{781F2797-BE1A-EE52-F365-1A8B784148CC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1" creationId="{9DE1967F-2104-8F09-D2CE-22314698D223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2" creationId="{1999BD68-295D-5D03-7245-180DF6421F0E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2" creationId="{AFB4F32F-EEE7-BC71-5401-755C15C520E6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3" creationId="{74DDBDC4-DF48-F65C-C20B-94B64085DD47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3" creationId="{8653D72F-0934-A357-043B-3AE851131999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4" creationId="{3876B04B-D14C-5EEB-6D5F-D5F7C35EAED4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4" creationId="{80D2EF1B-8C90-54FE-A9F9-849A29E735BC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5" creationId="{48AD0A93-3B25-8A2E-1ABC-FA196CF949B0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5" creationId="{D9FFB0DF-5E6A-6435-6024-1C04AC958D2F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6" creationId="{13F80FA1-63AF-5CEF-30DC-5E812EEAE7B3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6" creationId="{C243CF04-7D05-F721-5AD8-25F85EC0F129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7" creationId="{0DB10B05-0C95-6C99-73F8-14015F216B46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7" creationId="{A5B69BD4-ACDC-EF7F-1F58-FB6B9D43F3CB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8" creationId="{6E0430FE-0E4B-5320-099A-465DD128915E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8" creationId="{E3C10796-B10E-D9A4-B583-6B32E1D5E873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89" creationId="{2F98B0D8-5312-165A-B70C-23538568A5DC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89" creationId="{36A39C3D-2792-B617-C67D-C5336D801ED8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0" creationId="{4B6AC167-8569-648D-4647-67723A2DFBEE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0" creationId="{C8707DD8-66B7-D9A7-857A-5AB69FAC949B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1" creationId="{0E82E375-8C74-86C4-ADD8-31C10E055C6C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1" creationId="{2EAD361A-7FA7-EF80-D117-5E6F1594672E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2" creationId="{44273904-012A-1BE5-FC6B-7641372FD4F4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2" creationId="{E9F6577E-AF7A-D91D-E290-0B7BB1C55F0B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3" creationId="{327958E3-5D19-EAA7-60D9-FE1608EE4295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3" creationId="{DC8A9EE7-652C-A81A-5E34-7864B3BC45A8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4" creationId="{5008246B-FA03-0639-FDD1-141837BB455F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4" creationId="{70EB38E0-D371-61C6-24C3-9B000538DF65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5" creationId="{1CDAD141-A0B0-9E1D-84A7-7E25D9D649BC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5" creationId="{1F113299-FF5C-23BE-DE3E-17DC770D6ECD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6" creationId="{05C7090B-D2FA-7C11-1EEF-23000F68D5AE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6" creationId="{607CD3D1-2ED3-0247-7073-AC943C123E9E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7" creationId="{43E4FAB8-3706-081B-D775-3A13A765F969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7" creationId="{93A6AC8C-FACA-4EA4-E7F5-923F72760E63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8" creationId="{0AB31042-1D01-C279-12CA-B9634549550D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8" creationId="{DEE6E657-A3A6-5547-E535-A9D824B3D913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699" creationId="{7BE1D151-F7A4-5813-CBB0-5181DD387441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699" creationId="{9AC30992-9081-9B6A-B593-E3794DDD9F0F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0" creationId="{51543C88-AAC7-0244-90FE-AA765D1B6AF2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0" creationId="{C14313F7-FCC9-2FAA-054D-ACF2A35AD8EA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1" creationId="{C5A6BD95-E53D-CC68-5987-EDC42674B6CC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1" creationId="{EAFF1F43-BB57-B0BA-6B4D-16AF5F82002D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2" creationId="{69540454-C9EC-2F66-48A9-FD7145126BF8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2" creationId="{B10C324E-061E-2C4F-D1FE-47A1AB6CE919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3" creationId="{357FC23B-A971-1C4A-2F90-1B24ABF8B802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3" creationId="{EF28AA5B-D4E6-EEF7-CE69-FC319142F94D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4" creationId="{DD1235B0-AF36-4293-2EF8-4CE3E60D31ED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4" creationId="{F6A36CFB-2C54-0FA6-AD36-6742792E552F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5" creationId="{A1264737-0B7E-751D-135C-92518F53C798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5" creationId="{C15A9CDE-11C0-C90C-272B-F0903C7A5BB0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6" creationId="{6D6A43ED-B85B-C4E7-F7EA-C21908CE50FC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6" creationId="{AD56BB11-F5CC-571E-14AD-05FFF73B5539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7" creationId="{4835D61C-4C14-7FD1-333C-EE6166B28AA3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7" creationId="{A26131F4-4F9E-D1E8-23B7-4BE5C87BA9E5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8" creationId="{40A0E98B-67BB-6319-1FC3-01AC95A8745B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8" creationId="{896D20C8-F96B-A987-BD34-0035CDC53C1C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09" creationId="{11428B82-D583-16A5-EA1D-9413D5B7A8AD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09" creationId="{DDD0D5E7-E1B5-1A23-09CA-22FB9E3E76B8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0" creationId="{AC7BB028-D7BC-9877-84F0-48FDDFFF408B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10" creationId="{E3571E09-E2B5-C2FB-8C02-CD496471D7AC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1" creationId="{1EB38586-A9C6-2F53-08E4-799AF99535C4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11" creationId="{9F82C697-A4BE-0D65-0362-2C7CA9CFB5B8}"/>
            </ac:spMkLst>
          </pc:spChg>
          <pc:spChg chg="mod">
            <ac:chgData name="Chuck Tomasi" userId="79514c44-a18e-4aaa-84b1-18f74099d6b1" providerId="ADAL" clId="{EC2BFB3E-14D3-1E47-AEAB-A5266044DC7D}" dt="2023-04-11T14:56:57.742" v="559"/>
            <ac:spMkLst>
              <pc:docMk/>
              <pc:sldMasterMk cId="2317532505" sldId="2147483672"/>
              <pc:sldLayoutMk cId="1438527250" sldId="2147483686"/>
              <ac:spMk id="712" creationId="{B22B132E-CBC9-C2E3-476A-8261E038C7BD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2" creationId="{BB8D2E83-BBD1-9736-6241-35D524C36A4A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3" creationId="{52BF9776-11DD-0FA1-527A-92AAD9A5CD54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4" creationId="{4D3BCF75-CABF-D5DC-BB3A-3D42AA4D2824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14" creationId="{A42D3CC7-87AB-F67E-818E-BBF2485F7A7F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5" creationId="{7FDFF657-5D03-F886-4739-6901B1325F54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15" creationId="{D943C80B-190E-7FD7-82D6-EFEF8BC70935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16" creationId="{1D41FAD7-0420-949D-3220-8BA7D0B5A7E1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6" creationId="{77FEC14E-A511-B6EA-D55D-2C04DA45FB37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7" creationId="{8751159B-8BCC-C87A-0E7D-DE4875397455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17" creationId="{BA8BF667-4BA0-B984-7621-0CA11F7BEAAB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18" creationId="{109EA914-98E7-8911-980A-3E893A62259B}"/>
            </ac:spMkLst>
          </pc:spChg>
          <pc:spChg chg="mod">
            <ac:chgData name="Chuck Tomasi" userId="79514c44-a18e-4aaa-84b1-18f74099d6b1" providerId="ADAL" clId="{EC2BFB3E-14D3-1E47-AEAB-A5266044DC7D}" dt="2023-04-11T23:25:57.524" v="893"/>
            <ac:spMkLst>
              <pc:docMk/>
              <pc:sldMasterMk cId="2317532505" sldId="2147483672"/>
              <pc:sldLayoutMk cId="1438527250" sldId="2147483686"/>
              <ac:spMk id="718" creationId="{30D12076-76F1-21DC-7B69-405D5E47E769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19" creationId="{96D22B4A-4B7C-9BA7-3366-EE705DCDF113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0" creationId="{2B267D1C-3A7F-3FFC-4C40-BB79F1254681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0" creationId="{F6B80A83-7915-6644-D813-2DE29DF03F90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1" creationId="{281EE78D-4344-6360-7AF8-DB44D7120C0D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1" creationId="{9FB51413-B5A7-544A-BBD1-F67D00BB9EC8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2" creationId="{3CF0C1E2-1214-F9F3-5373-ED07E6AE3AC8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2" creationId="{9E177778-7F89-4F93-50FB-EF12917998D0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3" creationId="{946CE251-11BD-2B3A-2CD7-87D347261002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3" creationId="{FB818DF9-345F-A47F-AFB8-BDC4A6937C14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4" creationId="{7FAF013B-5120-359E-1EAE-B783A7A9562C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4" creationId="{9FB0700D-3A5B-2B5D-4A4D-416B3E3B8A94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5" creationId="{3D9B72FF-E687-44E2-2839-48108EDBCAC0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5" creationId="{F8210830-F62F-2648-82F5-7379D730B636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6" creationId="{3D1D1F8E-B066-FE94-AC33-DDFF6B353FA2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6" creationId="{81BE86A2-896B-9202-DF71-831847BF1903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7" creationId="{4089BAFD-747A-1C90-9163-541C6C1AEF21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7" creationId="{EEF4590C-4217-0990-ADD1-6A9854D17023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8" creationId="{834AC7BE-D6C3-A3BC-CD00-0E09F5193DB5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8" creationId="{A9C4E850-A81A-FDB5-1DBC-650BFB5973AF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29" creationId="{3808C41B-47A5-6657-E43E-4F9920CF6B43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29" creationId="{85D529AC-6B73-48E0-3F38-DC9F89F70770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0" creationId="{0F37B805-96B6-84EB-3AEE-9A7F59B1CA34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0" creationId="{D758A2F6-BB94-238E-AA8F-A05D438F7EC7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1" creationId="{06A26CB9-F1D1-2D45-5D75-23D655271253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1" creationId="{B14FD614-D3FF-99E3-6461-9B33868B1F6E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2" creationId="{810A100A-D56C-61F1-B185-D6B42F74EBEB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2" creationId="{8F66DC21-20D5-8F5D-EFE5-7B614C5B52EB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3" creationId="{6764AD01-79E6-770B-D2C8-A11679BB1FD6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3" creationId="{C45C9299-1902-E363-CD8B-24CF823F60A0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4" creationId="{5DF2F363-D9B1-5BD9-CAD5-1E7DEB22CE7D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4" creationId="{91C74690-B33E-4895-1FAD-8AB3A593D029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5" creationId="{69FEFE3E-1432-D816-6B31-FC3B3DE62CC5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5" creationId="{D16739CA-6F25-351C-C8D1-8FCB8A8CAA42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6" creationId="{755B9F22-6F45-203B-5B73-24D5F6CA087D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6" creationId="{F8C30285-8062-4AF6-74D4-358B0B0C0866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7" creationId="{110AF50A-6E0C-FE6B-3256-339692DE4396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7" creationId="{F5B428DE-E9B4-0865-633F-8F2292EA4E2B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8" creationId="{742C16F8-2128-8CE9-9F1E-3BC0C8DE98E3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8" creationId="{B0FF0C0B-F735-9392-FEA2-9F7F4D652D9B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39" creationId="{0661958C-597A-D30E-0615-DF46468D6740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39" creationId="{5B5A55FB-A76C-2D0F-CBF0-870C296ABEC9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0" creationId="{A2809824-F274-EF09-755B-850DDADEDF34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0" creationId="{E3649A98-6C66-4F11-72EB-8254B040C213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1" creationId="{6AA97CF3-B886-94F2-7515-6F86C6C3DBB7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1" creationId="{A1EEAF7A-371E-99EF-7E3B-C6197C86B699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2" creationId="{2415C8E6-3DF9-9F7F-1625-66EDBB2AF2FB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2" creationId="{C028C075-7572-B4BC-E79E-B2CB3231C54C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3" creationId="{4BD523D0-5878-EDEE-1D4D-693C222E029E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3" creationId="{EE9F8278-0736-EB6F-A1B1-21B19FEE5CE4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4" creationId="{BAAFFCDD-A294-90AB-F1AE-43555C0D4E99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4" creationId="{CC32B665-4AE3-AA5F-60EA-9E5762299042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5" creationId="{30FCF2D6-3DF7-8591-3ACC-4EB7328DE976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5" creationId="{7DE83762-9A41-B12D-2073-C1C62D6440B6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6" creationId="{2B85F070-5288-C1C7-FD50-A31C1CEECBAC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6" creationId="{B765444E-2C3C-447A-CA5B-3CE9A9BAF020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7" creationId="{43FE6D34-EC05-902B-DAD8-EA16E0FB2DF5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7" creationId="{4DE2C4EC-E3FF-ED8A-4C8B-EABB73DEC6B7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8" creationId="{7174B480-77D5-7A4C-A338-9EE336B21E5A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8" creationId="{CFEBA253-1792-46DA-B3EF-C64E8BDDD3D5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49" creationId="{34922508-3985-9C58-2B32-10BA4A814238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49" creationId="{A366CB47-E7F2-2AF3-9C1B-EB6618440008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50" creationId="{C07F4A76-31C4-ABB9-4D4D-212F05019EA7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0" creationId="{D5D0A758-1882-B0A6-40A0-84E4E4FC7E2C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1" creationId="{AB4064DD-0813-868E-6E51-4B2748C99FE8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51" creationId="{C7C730C3-D9FE-2F1C-E08B-8899842A09EB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2" creationId="{281FE187-6875-182F-85E5-00F34B73C9FE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52" creationId="{4C17D7F2-399C-2DF3-9F80-70A8BD3622AD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53" creationId="{174163ED-ECD8-E6B4-AE72-C8ED9A6978E9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3" creationId="{6F96B821-E9D1-5AEF-8BDD-E53D765A07BA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4" creationId="{26808F34-F3F6-9D24-3E15-1984E3D47CC5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54" creationId="{C75FB49E-7E68-38CD-00E1-7590123C997B}"/>
            </ac:spMkLst>
          </pc:spChg>
          <pc:spChg chg="mod">
            <ac:chgData name="Chuck Tomasi" userId="79514c44-a18e-4aaa-84b1-18f74099d6b1" providerId="ADAL" clId="{EC2BFB3E-14D3-1E47-AEAB-A5266044DC7D}" dt="2023-04-11T14:57:38.476" v="562"/>
            <ac:spMkLst>
              <pc:docMk/>
              <pc:sldMasterMk cId="2317532505" sldId="2147483672"/>
              <pc:sldLayoutMk cId="1438527250" sldId="2147483686"/>
              <ac:spMk id="755" creationId="{35CAAD6A-E266-33C4-27AB-EEC9CB28969C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5" creationId="{4FE1C53A-649D-656A-5D5C-92C1FE80B4A3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6" creationId="{72EB29AF-5186-72C0-5A17-B38F671751D9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7" creationId="{812AF69F-C68E-312A-2199-5F401D71CCEB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57" creationId="{E802B78E-B079-3EDF-69A1-772A7F9A71BC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8" creationId="{39EF655F-5332-6641-8715-F1B00416A906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58" creationId="{791B333D-D104-37F9-D12E-52E61FD7A8D7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59" creationId="{21E370A4-E4E1-96D6-F634-982DE50CD4A6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59" creationId="{2B9BE753-C5E3-419A-794C-09765FCBE95F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0" creationId="{95C549BE-129F-AC14-8464-DF966D9251BA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60" creationId="{D6FA4C5A-4F70-3DEA-ECA9-EDEEF534C962}"/>
            </ac:spMkLst>
          </pc:spChg>
          <pc:spChg chg="mod">
            <ac:chgData name="Chuck Tomasi" userId="79514c44-a18e-4aaa-84b1-18f74099d6b1" providerId="ADAL" clId="{EC2BFB3E-14D3-1E47-AEAB-A5266044DC7D}" dt="2023-04-11T23:26:10.699" v="895"/>
            <ac:spMkLst>
              <pc:docMk/>
              <pc:sldMasterMk cId="2317532505" sldId="2147483672"/>
              <pc:sldLayoutMk cId="1438527250" sldId="2147483686"/>
              <ac:spMk id="761" creationId="{C8A347E5-A16C-BAC5-C705-6D634274E2DD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1" creationId="{D08F786D-000A-A595-7BD7-A777AB5E3B22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2" creationId="{5FAB50FC-727A-13B6-9B8E-52764EB03095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3" creationId="{0976595C-6EF1-2703-8863-F988B28E52F1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3" creationId="{41BE82EB-56A5-248F-75AF-20FC2D0659F7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4" creationId="{0CE2F9EA-4B30-573B-FBA1-9276CCBDF5ED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4" creationId="{CC4A936F-8CAF-721C-124F-421ABCC67586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5" creationId="{0561D671-6B31-CE5F-DFF6-AE5D21D08938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5" creationId="{D5A775EB-144D-F689-4A2D-3809D09B5AB1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6" creationId="{4ACD1FD0-A67F-F16D-C7EE-50634565F12A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6" creationId="{524E93DB-4856-8E20-23AB-6C81213A6388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7" creationId="{2749C1E5-9977-FF2D-CC73-FDE450AA8AB9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7" creationId="{EEEB3192-E2FD-EA2D-D3DE-B87DDB97FC94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8" creationId="{0F952AF2-5FD1-1227-0456-FBA9B2384D80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8" creationId="{DC87EF03-C653-1D9C-0ED7-488AE24FE045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69" creationId="{863A1177-F450-9DF0-7426-C0E01F760620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69" creationId="{E13564C1-23E9-E49D-4292-F2E27B6CE787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0" creationId="{7805887A-2E1F-4B10-A971-152BFA6E06EE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0" creationId="{DE887430-C69A-25AC-8767-4B821DD32D6F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1" creationId="{434FF853-F9AB-9AA3-F607-FCB071BBF621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1" creationId="{8786FA6E-3043-9C0F-186D-37373476CD5D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2" creationId="{2987472E-C36B-C5B1-BCB8-629B8E581B24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2" creationId="{DD31FB3C-41F0-3A75-5B77-04845184EFBB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3" creationId="{70A9619D-CEB2-CDB1-27CB-5806112D01E8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3" creationId="{C722052E-4479-E4C1-B258-762FCFDFAACC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4" creationId="{077C7DE5-136A-D34F-2703-7E43882DE7DB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4" creationId="{33D54EB3-FC87-1E25-6EFE-D3A7F860D07D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5" creationId="{5CC6A605-31B8-3B0A-8B71-47815C5E8003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5" creationId="{A5C3B69A-A690-6305-96C8-25880192DACB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6" creationId="{946A7E8C-444E-E315-37FE-06793C943FAA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6" creationId="{ACD0C6CE-8180-A6C3-F31A-8F25F4FE84E1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7" creationId="{34648193-38FF-824C-9AB1-51512D8EF6E5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7" creationId="{8FBD16FA-AF4E-720E-E017-E256086CE660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8" creationId="{32F8243A-2FE6-41D8-A7C1-CBFDA1539D41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8" creationId="{490BB498-CC37-9984-52FD-E14729765179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79" creationId="{06BBC543-2E23-E91A-93E5-59859D66586E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79" creationId="{98D0ABDD-0839-B545-3B61-B84C866D7187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0" creationId="{53E92D9E-983F-86B7-4ADC-6EF007EE37B9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0" creationId="{99DBE1CC-BCFF-F76E-616F-A23928B09EEE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1" creationId="{0C779633-628C-8F52-D179-A291945B3441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1" creationId="{3F2FA749-F96C-138A-DB59-1CAB3AB494A9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2" creationId="{03023411-D019-B4EE-9894-186EC7938E4A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2" creationId="{835ECF8C-0B6D-9C90-2E85-5E664CD9C0C3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3" creationId="{2077BAFD-9B09-C306-1B41-73CF0CA5CBC6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3" creationId="{D38FD130-F854-1C2A-2CBD-E10ED0B11117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4" creationId="{9CE17397-2A2B-F6C3-4BF0-B579C3D30D3C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4" creationId="{EFD85E27-06B5-9085-2609-9500E8F8BED8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5" creationId="{324AFAEE-D166-7491-F69C-5802D1E8F42A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5" creationId="{95030ABC-8CAB-A198-41A3-923D11E2CBE4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6" creationId="{04E7CEB2-3D88-E24E-7091-3021502B9DF6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6" creationId="{E3CCBEA9-E58A-6EC5-30EA-8546AA20E38F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7" creationId="{2463722C-0817-9D64-9F32-60FC9B605496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7" creationId="{6BBA8701-4128-4289-DB6F-4462CB271BB1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8" creationId="{14E58C3D-3D3C-DE98-7251-DEAB6A5958BF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8" creationId="{EC5AA8C9-47F7-6D4A-3936-BB52274B335C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89" creationId="{6E1887E3-E2A3-D8F0-1F13-E4221777B49D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89" creationId="{F54F0961-28E0-8DFC-095B-D977C5B91048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0" creationId="{BE014A95-3129-F9C9-2595-E73E7FF7FFB9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0" creationId="{CCF70ACF-1E2D-317B-6BC6-E6E3EC9C5EB7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1" creationId="{6515B6E7-2C05-6347-D24A-7B1649F8070A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1" creationId="{D415E19E-28AA-31F4-A3D3-C65630CC80EC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2" creationId="{75DE66F8-9DCD-469A-65F0-62B94C54A0C8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2" creationId="{B1A5D6AF-313A-DC3D-DC91-B16EAFED0DC2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3" creationId="{3746B367-C8C0-B0F1-1793-FCA0E058C746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3" creationId="{7394B42B-BFCC-3AE8-6DCE-0E1412979562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4" creationId="{706306B0-EF8C-A00B-CE10-C80C1BC20B2C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4" creationId="{9CB0007B-E84F-363E-D7E4-A4009535C9BA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5" creationId="{21D6D9FC-66E0-24E6-46BC-D3C0B1B8A44D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5" creationId="{944ACE69-DFFF-9916-D434-2486520A1062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6" creationId="{3FE8EAF7-13DF-765E-1A45-3E39433409DE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6" creationId="{96F287EB-FB8D-F45E-6073-69D4FF15DB06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7" creationId="{921901EF-BA8D-C070-03A2-29FC64499202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7" creationId="{C0E8727A-7227-D59E-CBC4-CAC24A8D6C8E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8" creationId="{0688D249-79CF-1578-A8C6-07D40C58741E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8" creationId="{ACDB4A91-AAD1-1F4A-A5AD-B97B1F7D5469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799" creationId="{1DCB7A00-9A8B-4081-0B30-9C028D3A58CB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799" creationId="{699BD3A2-6B40-49B6-BD25-45DE90CE9EA0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800" creationId="{43540F19-9582-4839-D478-AB1BE5EF4807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800" creationId="{8BF76DEC-62EE-2066-FE21-F4574ECCE206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801" creationId="{417D6C01-F61E-5723-2172-C3BC842579FC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801" creationId="{87D5A3CC-C3F3-0EC4-E9F0-99D64C603635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802" creationId="{6709F74F-DEFF-2134-10EC-0CC8418BD1A3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802" creationId="{882D77A6-C86C-5F98-7F42-13D57AE72C61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803" creationId="{7A7AD5B2-D252-2591-8B9D-209ED7A7BBA8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803" creationId="{D48A22A4-225E-1C03-B977-0C84751F35DC}"/>
            </ac:spMkLst>
          </pc:spChg>
          <pc:spChg chg="mod">
            <ac:chgData name="Chuck Tomasi" userId="79514c44-a18e-4aaa-84b1-18f74099d6b1" providerId="ADAL" clId="{EC2BFB3E-14D3-1E47-AEAB-A5266044DC7D}" dt="2023-04-11T23:26:24.368" v="897"/>
            <ac:spMkLst>
              <pc:docMk/>
              <pc:sldMasterMk cId="2317532505" sldId="2147483672"/>
              <pc:sldLayoutMk cId="1438527250" sldId="2147483686"/>
              <ac:spMk id="804" creationId="{42F8B9C2-16C6-42C7-A261-6BD151F82484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804" creationId="{FA5D99AA-9F3B-3C3F-D277-C36F4BFB914C}"/>
            </ac:spMkLst>
          </pc:spChg>
          <pc:spChg chg="mod">
            <ac:chgData name="Chuck Tomasi" userId="79514c44-a18e-4aaa-84b1-18f74099d6b1" providerId="ADAL" clId="{EC2BFB3E-14D3-1E47-AEAB-A5266044DC7D}" dt="2023-04-11T14:58:12.400" v="565"/>
            <ac:spMkLst>
              <pc:docMk/>
              <pc:sldMasterMk cId="2317532505" sldId="2147483672"/>
              <pc:sldLayoutMk cId="1438527250" sldId="2147483686"/>
              <ac:spMk id="805" creationId="{672A4891-92F2-9CCB-6746-CD8900121B03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06" creationId="{CD5B71F3-2F53-64ED-AC0A-16111C340CA1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07" creationId="{C6C7F997-487B-D407-FC27-B0D84E2EE77F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07" creationId="{E94067A8-C574-51E7-4F8D-A3C40F5EF338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08" creationId="{56B399E8-B962-752E-5F41-C6D44207C295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08" creationId="{DE35A01B-4455-E20D-0D71-9309E1879646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09" creationId="{3A0A3958-A7EB-6BF0-BD3E-ECE5A314CDBE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09" creationId="{C6F0A074-2127-6A5B-5E07-BE6C60EFFF7C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0" creationId="{65E58CB7-BC3F-97E1-AB4F-8EC97385AE47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0" creationId="{C6311416-C4C4-BD1F-934E-857F5B620DE4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1" creationId="{3991EB10-8C0F-CC52-3C5A-73E65FE0E123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1" creationId="{99075D71-63DB-B043-7EDB-7AD98B1E74CD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2" creationId="{925D7965-1C32-87E0-AA6A-2C0585226209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2" creationId="{DF39C16C-25AB-5984-480D-880BE0EBC7E4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3" creationId="{5968C5C2-18A7-37EF-451A-D291FE50C498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3" creationId="{C31E63CC-A93E-94F8-870B-826249998A26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4" creationId="{6EC41FA2-4FC7-18BF-3C5F-1E5BD4EAA893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4" creationId="{7908F303-EF84-91FF-7AB7-6D50EFD53C23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5" creationId="{4E5EF4F8-8095-8445-96CB-8B9E8CFCD39B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5" creationId="{C39DBEC4-8061-46B2-67E4-2CE9A9A8503D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6" creationId="{11EEF080-3337-9B90-1F43-89621FF97B4A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6" creationId="{A259F033-B201-B7C5-9FCA-382F5611BDCC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7" creationId="{86ECED90-4206-727C-4E9D-08B2D39D048A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7" creationId="{EC148B72-3A9E-8D6E-1633-155B917B7086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8" creationId="{68D382D2-CD95-E506-01A4-4D24453C5552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8" creationId="{8F7E1E6C-6D97-64F1-4432-F1B2A3F4755B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19" creationId="{18642FFD-612E-8B80-63E3-7BED817B2FBC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19" creationId="{A94BD1F8-4599-144D-2AEB-7DA5907DDAB6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0" creationId="{E064E418-A3E7-7B82-5C7A-054267F90DC4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0" creationId="{E5958FD2-7099-FE98-6D1C-933A344627D2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1" creationId="{584DED28-3DA2-C09F-F4E5-FE267DACA53C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1" creationId="{B4360006-3E2A-F81E-2858-932100B6668F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2" creationId="{09B816FC-80BF-FDC8-103D-AC223481A515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2" creationId="{4688F10E-176B-9CA8-6A64-F3B43B57BF7D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3" creationId="{916D29F0-AD25-0B71-FA42-CB523D076A28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3" creationId="{D436BA5C-6882-2871-3B21-7AD03B348D32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4" creationId="{1EFBDB55-5348-228F-F2E5-5DBD07C65077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4" creationId="{35A0EC3C-902F-C6A8-D9CC-A69028685963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5" creationId="{C9F6044B-A4AD-7D20-2732-BC7C4FCE4ADB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5" creationId="{D0E9AE95-609F-D81F-5BAF-2B94881F0862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6" creationId="{22717E85-3A67-E5EB-BBDA-9CD279453C87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6" creationId="{750E9981-31F8-445D-5DF9-43EF4F9E70CC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7" creationId="{76928B51-D81B-D1E7-C096-0BDBBF0FB9B2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7" creationId="{84E2B885-22EE-DD62-C2BD-95C5528A56A8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8" creationId="{736A2FA5-6EA7-632B-2844-7802F9D6D13D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8" creationId="{797DBDA8-E9B7-718B-AEDD-65EE07564CF3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29" creationId="{7691B958-7894-E4E6-662E-12CE1364D02F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29" creationId="{E5B9D3FD-3507-5F53-B9FF-7B4146C6D325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0" creationId="{6E760535-ED7F-B766-92C3-C4A070F45E93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0" creationId="{70145258-6B0E-0637-FD57-633674FF487E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1" creationId="{7EA85739-6B81-D8A0-DA8E-1DF52A9CBA84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1" creationId="{BFAFE32C-F85D-B20F-1741-62EBF3980104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2" creationId="{F48475DB-9A49-A7DC-1E59-473A4204265F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2" creationId="{F5ED88E7-137B-FAE6-DCF5-443A87343A19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3" creationId="{1946F1DC-29DC-2B7C-3B48-936F695AB74D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3" creationId="{B4127E67-3835-748C-DCD0-4BD8E951F939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4" creationId="{692E93D3-84F2-F67E-0E56-4053C9EF74A1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4" creationId="{EFFEB89A-6B11-4865-01DD-80DF01024344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5" creationId="{1E944210-2552-CFF5-9102-334338CB4881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5" creationId="{825607EC-12D4-9220-40F7-27BB7A099A04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6" creationId="{B9E6E261-BC8D-493B-6CA0-50095ADEAB4A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6" creationId="{D972619F-C5B8-B3A4-43F1-3500A8F1371A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7" creationId="{6116288E-41CC-55B3-A1C7-E6F3BD0584F7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7" creationId="{78AE607C-6368-D6E6-66EE-E28E26F604D6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8" creationId="{6EE8258D-9A62-B001-7DBE-D6EB7339E626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8" creationId="{EF5435C7-E414-1646-3B85-BDBC97408CED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39" creationId="{169836A8-2A90-5F61-277E-C30A52313712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39" creationId="{CDFAB152-00A5-170B-E0AE-E892291C9709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0" creationId="{23E5ADA4-BE70-4964-BD3D-384205FA44F6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0" creationId="{24F08BF2-A0FB-1C81-098F-184E2CC3A451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1" creationId="{2182B0F9-0326-41E1-64F6-065D7D554B50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1" creationId="{69BD0D54-26D1-F4CD-2F2F-5AAB4A397D0C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2" creationId="{8D10F7FD-FA3D-F05C-DD87-94FEC70F5EB4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2" creationId="{E84FACEF-C8F6-9CFE-3DDD-2677A31B05A3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3" creationId="{078517D7-030D-9815-8FCD-C1E676172C49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3" creationId="{E830D438-D5E9-02F0-0152-61CD652DA4AF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4" creationId="{2950AF62-45F5-E134-5D32-20E7758EEB63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4" creationId="{6BDAA998-FC0A-9C54-3DDB-F72E9020FA66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5" creationId="{1A56AB1E-AE95-EFF5-917A-658362D2F2C8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5" creationId="{8D2850D7-2E3E-75BE-CEE4-E2BA0C6EDE61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6" creationId="{08E31DAB-F293-06D5-4BBA-1858F47DF40E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6" creationId="{50E79827-B77C-95B3-EB80-052CE8B5667E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7" creationId="{38E90112-6A4E-8CB3-C77C-D730FD37ACB6}"/>
            </ac:spMkLst>
          </pc:spChg>
          <pc:spChg chg="mod">
            <ac:chgData name="Chuck Tomasi" userId="79514c44-a18e-4aaa-84b1-18f74099d6b1" providerId="ADAL" clId="{EC2BFB3E-14D3-1E47-AEAB-A5266044DC7D}" dt="2023-04-11T23:26:37.329" v="899"/>
            <ac:spMkLst>
              <pc:docMk/>
              <pc:sldMasterMk cId="2317532505" sldId="2147483672"/>
              <pc:sldLayoutMk cId="1438527250" sldId="2147483686"/>
              <ac:spMk id="847" creationId="{9166A4B2-CAB8-1E1B-C1D5-6D92BED30DFC}"/>
            </ac:spMkLst>
          </pc:spChg>
          <pc:spChg chg="mod">
            <ac:chgData name="Chuck Tomasi" userId="79514c44-a18e-4aaa-84b1-18f74099d6b1" providerId="ADAL" clId="{EC2BFB3E-14D3-1E47-AEAB-A5266044DC7D}" dt="2023-04-11T14:58:37.102" v="567"/>
            <ac:spMkLst>
              <pc:docMk/>
              <pc:sldMasterMk cId="2317532505" sldId="2147483672"/>
              <pc:sldLayoutMk cId="1438527250" sldId="2147483686"/>
              <ac:spMk id="848" creationId="{73209F33-3808-9DC3-9CA4-5A2CCB642954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49" creationId="{E41C52EB-1B89-0E4E-5D27-5590811FE48E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0" creationId="{442CDD2B-707B-8947-04D4-1E70691B6DCA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0" creationId="{ECD8C8F2-B4C8-B698-85A7-FEB1D4B043A2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1" creationId="{33E62613-6600-854A-EF2B-BDC17DD5614B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1" creationId="{F4644B8F-5C50-FD1E-ACB9-3AED1FFF41ED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2" creationId="{2935D6FB-1F96-B6D9-8514-C6B8F87919CF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2" creationId="{F1B00E82-FB9A-F8E8-61A2-B993A916D6A7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3" creationId="{0E5FD9FE-5BA0-EC08-63E0-C9357CA6718E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3" creationId="{F13B9800-65BF-CA91-966B-D52B8CDCB67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4" creationId="{30A9B63D-9064-B4A1-4815-98ED80D24DBB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4" creationId="{9DC2094E-1DFB-2557-22F4-B6DBBA579241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5" creationId="{11E21D81-9562-FD0F-BFE7-EB3ACCFB3E14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5" creationId="{2D812BA9-71AC-3977-20B4-BE36228C93D9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6" creationId="{9949402E-FD50-EA69-F290-C47979A1284B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6" creationId="{EB9AE330-6D31-1D8C-C034-DA9A23355C2A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7" creationId="{28E93A82-09EB-2472-18B8-205837E4ED55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7" creationId="{8690EA15-4CA4-7B35-9048-EF88880E6E19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8" creationId="{0174FD6E-B21C-2A40-476D-023F1C6576A6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8" creationId="{99FF774E-E2D2-CF8C-0229-98EAB6B83960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59" creationId="{42EC759E-3B00-A9C8-7420-19E502D929D9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59" creationId="{EC0272ED-A9E1-0890-6BA0-A204B4DF9680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0" creationId="{1D55517B-DE02-D481-8171-8C1267080FAD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0" creationId="{211076C4-B286-E318-B34A-4A8FBF42CFFB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1" creationId="{097FA359-5C0C-4734-9A0E-FC3731760082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1" creationId="{A66F42A2-96C9-7E31-F78B-13239A60CA0E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2" creationId="{33E30815-2A2B-DD10-7C2C-2729681645FB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2" creationId="{8BAA54C7-46B8-D10F-A7AF-C3D7CCE4C307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3" creationId="{54A823D9-60DA-8E35-305D-11A3D2D994D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3" creationId="{83080E55-23B2-FEA9-D1DE-EAD3997A6E06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4" creationId="{0F559A54-484E-61C6-8F72-4EA26A6F3901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4" creationId="{5A93B5BD-9BF4-D4CB-198D-8A38996F0805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5" creationId="{BCEC14DC-7826-9677-070A-D6F16495569B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5" creationId="{DB0EA4E3-BFA6-2636-196C-B4978842A82E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6" creationId="{2021FA3A-5FEA-A026-B86B-052647CCF28B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6" creationId="{8F52A6A3-CABB-18DD-C8D4-1836C4D4904E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7" creationId="{59384544-5A62-E9B1-7B14-0DC70BAAB020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7" creationId="{F6206854-6384-8DA7-C9AB-56E11C73AF6F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8" creationId="{8CAB94E6-16C9-87A4-5C02-DC06ADD5167B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8" creationId="{FA5026FC-FC00-7E5E-E836-645E73B29792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69" creationId="{30ADCF44-FA29-788B-4184-37AB81ECC6F3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69" creationId="{8CF9F103-F0B7-2117-685C-5203995CED4E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0" creationId="{CC1C14A0-F7C2-00AB-004B-EEA2297A20F3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0" creationId="{F8462468-1C47-E731-9F0B-D765FF12A4AC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1" creationId="{88AED611-8E28-8C70-FBB3-9E2D62B063B3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1" creationId="{AA37F4A1-53FD-B13E-14B1-09DE0A76BFCD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2" creationId="{0A626513-BA7B-A7FF-D4C0-EC4E380FED80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2" creationId="{87A40E2E-D7C5-7838-E0BD-9E24F011C003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3" creationId="{37750C28-8DC7-3CD3-CA16-7DDBDCEAE5DF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3" creationId="{A06088C9-DC98-87A2-100E-A65249597209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4" creationId="{3C27D3D3-B6BF-693E-D12D-1208D21A2B87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4" creationId="{597570D9-6201-EBE4-62D8-BF57B9F4425D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5" creationId="{88F7BA49-FCB3-70C2-4F6B-0CF06732CD7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5" creationId="{AFA8B08A-CB72-7C8C-4746-76793B4BD47C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6" creationId="{6F380704-430B-520F-5A02-10F46D6AA6A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6" creationId="{AECC792C-28AD-007E-6E52-17921F7C34B6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7" creationId="{7E1A71F2-2D9D-699B-943E-2E2A62175CEA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7" creationId="{8C86FE2E-83BA-A7AA-DF57-499137D1D43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8" creationId="{5725463E-9AF6-ED3A-45EA-E292EAC174F6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8" creationId="{B1AB7328-7EF5-CF33-81D4-65C68248616A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79" creationId="{56DF98AF-2D1A-89B8-0ABA-E6EB0A0FEBBF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79" creationId="{9767DF4A-8D91-7A23-12F5-837F1F702A7F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0" creationId="{D24F7171-21FE-DF00-E521-91F03CD8837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0" creationId="{EF863C57-AB67-CE45-1184-AF5129CC766C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1" creationId="{C341F537-341F-F92D-3AC8-47D3E6DE32EB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1" creationId="{FD2D0411-8B41-2CB6-652E-2922A700990D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2" creationId="{001C1E48-6D15-A270-F109-9713DE3984F4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2" creationId="{FD50A55D-72A9-2268-D79F-A07052C02B40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3" creationId="{17161943-AE62-96C5-17C3-1FA85DE446A4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3" creationId="{F4995AE2-D5AE-E614-5B78-602C9FD0BFA6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4" creationId="{52B151F8-04BF-15BC-6C3D-5741A9F513D2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4" creationId="{53D4A513-1885-AD2D-8D83-EDC540BB444F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5" creationId="{2FCDD655-568C-200B-37FD-44EA6D9EEEB0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5" creationId="{CB07E9D1-36AA-A593-C49F-3DB84570121A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6" creationId="{0E50F5F4-69DC-541B-4383-4B5C97BBAB83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6" creationId="{ED7FFA36-514A-DBD4-F759-9AC9374BDD33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7" creationId="{967AB59F-B069-A8BC-98A8-8FE5F6004852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7" creationId="{B64B5124-2B8E-0152-E657-B8B49D90EF3B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8" creationId="{CC2C4CE1-7EDC-5576-9559-7A7B4F679F88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8" creationId="{E1A10F96-D812-89E1-980A-585110EF6327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89" creationId="{3675CEBF-D477-E1F6-7BCC-ECE463192923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89" creationId="{87C12A7A-E8C8-64BF-FF9E-CFC081804647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90" creationId="{1AD35C97-1776-71D7-1CFA-E577F78BA315}"/>
            </ac:spMkLst>
          </pc:spChg>
          <pc:spChg chg="mod">
            <ac:chgData name="Chuck Tomasi" userId="79514c44-a18e-4aaa-84b1-18f74099d6b1" providerId="ADAL" clId="{EC2BFB3E-14D3-1E47-AEAB-A5266044DC7D}" dt="2023-04-11T23:26:56.581" v="901"/>
            <ac:spMkLst>
              <pc:docMk/>
              <pc:sldMasterMk cId="2317532505" sldId="2147483672"/>
              <pc:sldLayoutMk cId="1438527250" sldId="2147483686"/>
              <ac:spMk id="890" creationId="{B4CE27F1-9E56-5C5C-1929-EAB66244BE4A}"/>
            </ac:spMkLst>
          </pc:spChg>
          <pc:spChg chg="mod">
            <ac:chgData name="Chuck Tomasi" userId="79514c44-a18e-4aaa-84b1-18f74099d6b1" providerId="ADAL" clId="{EC2BFB3E-14D3-1E47-AEAB-A5266044DC7D}" dt="2023-04-11T14:59:03.408" v="569"/>
            <ac:spMkLst>
              <pc:docMk/>
              <pc:sldMasterMk cId="2317532505" sldId="2147483672"/>
              <pc:sldLayoutMk cId="1438527250" sldId="2147483686"/>
              <ac:spMk id="891" creationId="{9C110C5C-4B4B-17BE-D3B6-C3EB30050009}"/>
            </ac:spMkLst>
          </pc:s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18" creationId="{17950A6E-D2FD-DE0D-1D0E-22AAD0425B7F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18" creationId="{73AA58EC-157F-90D1-4ED9-995807392050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18" creationId="{9F3875BD-7902-9264-9726-101DE18D6D00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68" creationId="{44999544-C90E-AB92-7C5E-34FCE86779D6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70" creationId="{1D4FD639-CCBF-0B0A-F443-D21A00BA2A26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71" creationId="{369384F1-2A2F-AAB7-FF35-2AB4E01EF2F1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113" creationId="{D5854D4E-407B-BC32-6CFC-16DE41769075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114" creationId="{0A596768-E0BD-A810-B0D1-960764FDAAF3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114" creationId="{2D92CCF4-2A86-F0E1-7480-ECA28F23CBAF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128" creationId="{8F9F5EF1-99EC-15D9-C960-DB5DAFB446D8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456" creationId="{0071BE36-95E8-86CC-CEA1-41AF84CA8F49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456" creationId="{E9CF0D84-2968-2F39-557A-F7DACABE7C6B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541" creationId="{1C4530C8-581B-6B93-CA40-544CC1FDD2F9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547" creationId="{EAD1EB93-9B0C-0D1D-B32B-750FB0AEB1F0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584" creationId="{047F756E-AA64-20CC-3052-9BA060AD8810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590" creationId="{568C9B1C-E182-2640-038B-15CDB88C27CA}"/>
            </ac:grpSpMkLst>
          </pc:grpChg>
          <pc:grpChg chg="del">
            <ac:chgData name="Chuck Tomasi" userId="79514c44-a18e-4aaa-84b1-18f74099d6b1" providerId="ADAL" clId="{EC2BFB3E-14D3-1E47-AEAB-A5266044DC7D}" dt="2023-04-09T18:11:37.294" v="57" actId="478"/>
            <ac:grpSpMkLst>
              <pc:docMk/>
              <pc:sldMasterMk cId="2317532505" sldId="2147483672"/>
              <pc:sldLayoutMk cId="1438527250" sldId="2147483686"/>
              <ac:grpSpMk id="603" creationId="{5388A90A-D67F-5D75-0533-CEFCC52F07F5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627" creationId="{94E1453B-0423-AA7B-AA05-CCF59CB15866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633" creationId="{AAC00F7C-1618-C89F-FE7B-C30D1D9059CD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670" creationId="{53199D37-3E57-D4AD-9347-BDFCCF074557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676" creationId="{066AF869-F01D-1D81-768D-A5C706039E74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689" creationId="{63315D09-43A4-A6BA-1F35-AA9B81E63B22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690" creationId="{29FA6D4F-4400-D502-6F4D-832AF022E9BC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713" creationId="{7F1B3845-FE2D-F99D-1788-C0561375C0F0}"/>
            </ac:grpSpMkLst>
          </pc:grpChg>
          <pc:grpChg chg="add mod">
            <ac:chgData name="Chuck Tomasi" userId="79514c44-a18e-4aaa-84b1-18f74099d6b1" providerId="ADAL" clId="{EC2BFB3E-14D3-1E47-AEAB-A5266044DC7D}" dt="2023-04-11T23:28:46.663" v="927" actId="167"/>
            <ac:grpSpMkLst>
              <pc:docMk/>
              <pc:sldMasterMk cId="2317532505" sldId="2147483672"/>
              <pc:sldLayoutMk cId="1438527250" sldId="2147483686"/>
              <ac:grpSpMk id="719" creationId="{13CB21E9-CEFD-F50A-E036-79121FFC510C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754" creationId="{ECC20935-842E-7352-DCE0-98BBE9EDE173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756" creationId="{E59A87E6-2FDD-7602-D75A-F7CB46D79B56}"/>
            </ac:grpSpMkLst>
          </pc:grpChg>
          <pc:grpChg chg="add mod">
            <ac:chgData name="Chuck Tomasi" userId="79514c44-a18e-4aaa-84b1-18f74099d6b1" providerId="ADAL" clId="{EC2BFB3E-14D3-1E47-AEAB-A5266044DC7D}" dt="2023-04-11T23:41:44.808" v="940" actId="167"/>
            <ac:grpSpMkLst>
              <pc:docMk/>
              <pc:sldMasterMk cId="2317532505" sldId="2147483672"/>
              <pc:sldLayoutMk cId="1438527250" sldId="2147483686"/>
              <ac:grpSpMk id="762" creationId="{333AB87C-0030-F056-78A7-CEAA927F7124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797" creationId="{B054FF38-7748-D895-3AD6-7B0AAC61F40D}"/>
            </ac:grpSpMkLst>
          </pc:grpChg>
          <pc:grpChg chg="add mod">
            <ac:chgData name="Chuck Tomasi" userId="79514c44-a18e-4aaa-84b1-18f74099d6b1" providerId="ADAL" clId="{EC2BFB3E-14D3-1E47-AEAB-A5266044DC7D}" dt="2023-04-11T23:41:44.808" v="940" actId="167"/>
            <ac:grpSpMkLst>
              <pc:docMk/>
              <pc:sldMasterMk cId="2317532505" sldId="2147483672"/>
              <pc:sldLayoutMk cId="1438527250" sldId="2147483686"/>
              <ac:grpSpMk id="805" creationId="{2FEF6F1A-E78D-91E1-3C4E-EE391D8B7B85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806" creationId="{AF934FD0-4437-E308-DE94-3E370CEE7156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840" creationId="{FD3DAD4A-CC03-2F4D-5C59-42C056531D55}"/>
            </ac:grpSpMkLst>
          </pc:grpChg>
          <pc:grpChg chg="add mod">
            <ac:chgData name="Chuck Tomasi" userId="79514c44-a18e-4aaa-84b1-18f74099d6b1" providerId="ADAL" clId="{EC2BFB3E-14D3-1E47-AEAB-A5266044DC7D}" dt="2023-04-11T23:41:44.808" v="940" actId="167"/>
            <ac:grpSpMkLst>
              <pc:docMk/>
              <pc:sldMasterMk cId="2317532505" sldId="2147483672"/>
              <pc:sldLayoutMk cId="1438527250" sldId="2147483686"/>
              <ac:grpSpMk id="848" creationId="{A7104203-909B-D564-8C7D-D060FD4B8321}"/>
            </ac:grpSpMkLst>
          </pc:grpChg>
          <pc:grpChg chg="add del mod">
            <ac:chgData name="Chuck Tomasi" userId="79514c44-a18e-4aaa-84b1-18f74099d6b1" providerId="ADAL" clId="{EC2BFB3E-14D3-1E47-AEAB-A5266044DC7D}" dt="2023-04-11T15:31:20.952" v="639" actId="478"/>
            <ac:grpSpMkLst>
              <pc:docMk/>
              <pc:sldMasterMk cId="2317532505" sldId="2147483672"/>
              <pc:sldLayoutMk cId="1438527250" sldId="2147483686"/>
              <ac:grpSpMk id="849" creationId="{3DD6BB47-A870-AA20-729B-84800F543BFB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883" creationId="{1CC2BD94-DAF4-6B4B-A901-44AF98551822}"/>
            </ac:grpSpMkLst>
          </pc:grpChg>
          <pc:grpChg chg="del">
            <ac:chgData name="Chuck Tomasi" userId="79514c44-a18e-4aaa-84b1-18f74099d6b1" providerId="ADAL" clId="{EC2BFB3E-14D3-1E47-AEAB-A5266044DC7D}" dt="2023-04-09T18:11:50.560" v="58" actId="478"/>
            <ac:grpSpMkLst>
              <pc:docMk/>
              <pc:sldMasterMk cId="2317532505" sldId="2147483672"/>
              <pc:sldLayoutMk cId="1438527250" sldId="2147483686"/>
              <ac:grpSpMk id="971" creationId="{A7C758A4-88A6-7E71-B12C-9411B10D2C5D}"/>
            </ac:grpSpMkLst>
          </pc:grpChg>
        </pc:sldLayoutChg>
        <pc:sldLayoutChg chg="addSp delSp modSp mod">
          <pc:chgData name="Chuck Tomasi" userId="79514c44-a18e-4aaa-84b1-18f74099d6b1" providerId="ADAL" clId="{EC2BFB3E-14D3-1E47-AEAB-A5266044DC7D}" dt="2023-04-11T23:14:17.594" v="777" actId="164"/>
          <pc:sldLayoutMkLst>
            <pc:docMk/>
            <pc:sldMasterMk cId="2317532505" sldId="2147483672"/>
            <pc:sldLayoutMk cId="4235989035" sldId="2147483687"/>
          </pc:sldLayoutMkLst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2" creationId="{0B0900FA-956C-6FF7-BC2C-091163A93674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2" creationId="{FA1B60EC-B4F1-C68E-8AA2-D1F48B3E9C7D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3" creationId="{DC3067BD-2B46-8611-0418-8D0060EFB0EA}"/>
            </ac:spMkLst>
          </pc:spChg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3" creationId="{FF297AB9-C8C9-E856-800D-7A24D2B46138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4" creationId="{5326EE05-DE35-56FA-DEEF-E8D2796184A9}"/>
            </ac:spMkLst>
          </pc:spChg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4" creationId="{FFE65233-0A9D-A092-31B4-6FA2B1A4DD3E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5" creationId="{10BA4555-670B-8807-B309-EBE5AB969BF6}"/>
            </ac:spMkLst>
          </pc:spChg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5" creationId="{5F9699A0-C327-34E7-C548-348C6285890B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6" creationId="{A77C0604-8CD6-1885-55D8-AD7D2CFCCEDF}"/>
            </ac:spMkLst>
          </pc:spChg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6" creationId="{EECB54A1-7ED0-2B9A-7673-5AD5CEBBA568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13" creationId="{F658C343-8B51-95B5-8FE9-E0B74320A8FD}"/>
            </ac:spMkLst>
          </pc:spChg>
          <pc:spChg chg="add mod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14" creationId="{1DFC811B-E87A-1C74-B03F-1FBA9BC12895}"/>
            </ac:spMkLst>
          </pc:spChg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14" creationId="{54739CD4-C908-1930-83DC-1284744B5A91}"/>
            </ac:spMkLst>
          </pc:spChg>
          <pc:spChg chg="add del mod">
            <ac:chgData name="Chuck Tomasi" userId="79514c44-a18e-4aaa-84b1-18f74099d6b1" providerId="ADAL" clId="{EC2BFB3E-14D3-1E47-AEAB-A5266044DC7D}" dt="2023-04-11T15:29:20.488" v="627" actId="478"/>
            <ac:spMkLst>
              <pc:docMk/>
              <pc:sldMasterMk cId="2317532505" sldId="2147483672"/>
              <pc:sldLayoutMk cId="4235989035" sldId="2147483687"/>
              <ac:spMk id="29" creationId="{5FF2A4B8-C1E1-072E-7203-3795C39992D5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EC2BFB3E-14D3-1E47-AEAB-A5266044DC7D}" dt="2023-04-11T15:31:39.689" v="640" actId="478"/>
            <ac:spMkLst>
              <pc:docMk/>
              <pc:sldMasterMk cId="2317532505" sldId="2147483672"/>
              <pc:sldLayoutMk cId="4235989035" sldId="2147483687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14:17.594" v="777" actId="164"/>
            <ac:spMkLst>
              <pc:docMk/>
              <pc:sldMasterMk cId="2317532505" sldId="2147483672"/>
              <pc:sldLayoutMk cId="4235989035" sldId="2147483687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EC2BFB3E-14D3-1E47-AEAB-A5266044DC7D}" dt="2023-04-09T18:16:29.386" v="87" actId="165"/>
            <ac:grpSpMkLst>
              <pc:docMk/>
              <pc:sldMasterMk cId="2317532505" sldId="2147483672"/>
              <pc:sldLayoutMk cId="4235989035" sldId="2147483687"/>
              <ac:grpSpMk id="2" creationId="{F101DCF6-CCCD-ADEE-60B5-A328D9548710}"/>
            </ac:grpSpMkLst>
          </pc:grpChg>
          <pc:grpChg chg="add del mod">
            <ac:chgData name="Chuck Tomasi" userId="79514c44-a18e-4aaa-84b1-18f74099d6b1" providerId="ADAL" clId="{EC2BFB3E-14D3-1E47-AEAB-A5266044DC7D}" dt="2023-04-11T15:29:32.086" v="628" actId="165"/>
            <ac:grpSpMkLst>
              <pc:docMk/>
              <pc:sldMasterMk cId="2317532505" sldId="2147483672"/>
              <pc:sldLayoutMk cId="4235989035" sldId="2147483687"/>
              <ac:grpSpMk id="13" creationId="{7535A19F-83E7-D507-7536-9508A8B1163A}"/>
            </ac:grpSpMkLst>
          </pc:grpChg>
          <pc:grpChg chg="add mod">
            <ac:chgData name="Chuck Tomasi" userId="79514c44-a18e-4aaa-84b1-18f74099d6b1" providerId="ADAL" clId="{EC2BFB3E-14D3-1E47-AEAB-A5266044DC7D}" dt="2023-04-11T23:14:17.594" v="777" actId="164"/>
            <ac:grpSpMkLst>
              <pc:docMk/>
              <pc:sldMasterMk cId="2317532505" sldId="2147483672"/>
              <pc:sldLayoutMk cId="4235989035" sldId="2147483687"/>
              <ac:grpSpMk id="29" creationId="{257E2232-F06A-9041-3D29-1BBCCE24BD4A}"/>
            </ac:grpSpMkLst>
          </pc:grpChg>
          <pc:cxnChg chg="add del mod">
            <ac:chgData name="Chuck Tomasi" userId="79514c44-a18e-4aaa-84b1-18f74099d6b1" providerId="ADAL" clId="{EC2BFB3E-14D3-1E47-AEAB-A5266044DC7D}" dt="2023-04-09T18:24:05.567" v="151" actId="478"/>
            <ac:cxnSpMkLst>
              <pc:docMk/>
              <pc:sldMasterMk cId="2317532505" sldId="2147483672"/>
              <pc:sldLayoutMk cId="4235989035" sldId="2147483687"/>
              <ac:cxnSpMk id="3" creationId="{51FA53B6-5539-9088-DC6D-DF2611376A7A}"/>
            </ac:cxnSpMkLst>
          </pc:cxnChg>
          <pc:cxnChg chg="add del mod">
            <ac:chgData name="Chuck Tomasi" userId="79514c44-a18e-4aaa-84b1-18f74099d6b1" providerId="ADAL" clId="{EC2BFB3E-14D3-1E47-AEAB-A5266044DC7D}" dt="2023-04-09T18:24:05.567" v="151" actId="478"/>
            <ac:cxnSpMkLst>
              <pc:docMk/>
              <pc:sldMasterMk cId="2317532505" sldId="2147483672"/>
              <pc:sldLayoutMk cId="4235989035" sldId="2147483687"/>
              <ac:cxnSpMk id="4" creationId="{16391E8D-AA66-1C1D-5138-84A080890F57}"/>
            </ac:cxnSpMkLst>
          </pc:cxnChg>
          <pc:cxnChg chg="add del mod">
            <ac:chgData name="Chuck Tomasi" userId="79514c44-a18e-4aaa-84b1-18f74099d6b1" providerId="ADAL" clId="{EC2BFB3E-14D3-1E47-AEAB-A5266044DC7D}" dt="2023-04-09T18:24:05.567" v="151" actId="478"/>
            <ac:cxnSpMkLst>
              <pc:docMk/>
              <pc:sldMasterMk cId="2317532505" sldId="2147483672"/>
              <pc:sldLayoutMk cId="4235989035" sldId="2147483687"/>
              <ac:cxnSpMk id="5" creationId="{3BA313DD-D808-231F-57BC-5D6B9ABC0DB1}"/>
            </ac:cxnSpMkLst>
          </pc:cxnChg>
          <pc:cxnChg chg="add del mod">
            <ac:chgData name="Chuck Tomasi" userId="79514c44-a18e-4aaa-84b1-18f74099d6b1" providerId="ADAL" clId="{EC2BFB3E-14D3-1E47-AEAB-A5266044DC7D}" dt="2023-04-09T18:24:05.567" v="151" actId="478"/>
            <ac:cxnSpMkLst>
              <pc:docMk/>
              <pc:sldMasterMk cId="2317532505" sldId="2147483672"/>
              <pc:sldLayoutMk cId="4235989035" sldId="2147483687"/>
              <ac:cxnSpMk id="6" creationId="{3F7FE906-8F70-6D71-A620-1045F1B5F1BB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13:11.170" v="769" actId="164"/>
          <pc:sldLayoutMkLst>
            <pc:docMk/>
            <pc:sldMasterMk cId="2317532505" sldId="2147483672"/>
            <pc:sldLayoutMk cId="1868233498" sldId="2147483688"/>
          </pc:sldLayoutMkLst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3" creationId="{5AC7007A-F942-6E10-4D2C-322DFD52A81E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4" creationId="{1A46259F-0CF5-AAC4-61B9-3BB25C567461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5" creationId="{D8469CA5-630C-2451-D785-D3A6E395A2B6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6" creationId="{79E2BDA1-85C7-818E-ABC0-C8042850C12A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7" creationId="{3D4DA251-2873-A1F6-4823-B652EE82C1EE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13:11.170" v="769" actId="164"/>
            <ac:spMkLst>
              <pc:docMk/>
              <pc:sldMasterMk cId="2317532505" sldId="2147483672"/>
              <pc:sldLayoutMk cId="1868233498" sldId="2147483688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EC2BFB3E-14D3-1E47-AEAB-A5266044DC7D}" dt="2023-04-09T18:04:41.678" v="13" actId="165"/>
            <ac:grpSpMkLst>
              <pc:docMk/>
              <pc:sldMasterMk cId="2317532505" sldId="2147483672"/>
              <pc:sldLayoutMk cId="1868233498" sldId="2147483688"/>
              <ac:grpSpMk id="2" creationId="{01FB95B6-F203-BABC-9774-6ACB50270FB7}"/>
            </ac:grpSpMkLst>
          </pc:grpChg>
          <pc:grpChg chg="add mod">
            <ac:chgData name="Chuck Tomasi" userId="79514c44-a18e-4aaa-84b1-18f74099d6b1" providerId="ADAL" clId="{EC2BFB3E-14D3-1E47-AEAB-A5266044DC7D}" dt="2023-04-11T23:13:11.170" v="769" actId="164"/>
            <ac:grpSpMkLst>
              <pc:docMk/>
              <pc:sldMasterMk cId="2317532505" sldId="2147483672"/>
              <pc:sldLayoutMk cId="1868233498" sldId="2147483688"/>
              <ac:grpSpMk id="2" creationId="{861A1026-2224-C1BA-98A0-4AC5F5BE5B4E}"/>
            </ac:grpSpMkLst>
          </pc:grpChg>
          <pc:grpChg chg="add del mod">
            <ac:chgData name="Chuck Tomasi" userId="79514c44-a18e-4aaa-84b1-18f74099d6b1" providerId="ADAL" clId="{EC2BFB3E-14D3-1E47-AEAB-A5266044DC7D}" dt="2023-04-11T15:28:52.416" v="624" actId="165"/>
            <ac:grpSpMkLst>
              <pc:docMk/>
              <pc:sldMasterMk cId="2317532505" sldId="2147483672"/>
              <pc:sldLayoutMk cId="1868233498" sldId="2147483688"/>
              <ac:grpSpMk id="13" creationId="{597D6A02-FFF6-3E2C-3C0D-4B1296954603}"/>
            </ac:grpSpMkLst>
          </pc:grpChg>
          <pc:cxnChg chg="add del mod">
            <ac:chgData name="Chuck Tomasi" userId="79514c44-a18e-4aaa-84b1-18f74099d6b1" providerId="ADAL" clId="{EC2BFB3E-14D3-1E47-AEAB-A5266044DC7D}" dt="2023-04-09T18:11:09.278" v="55" actId="478"/>
            <ac:cxnSpMkLst>
              <pc:docMk/>
              <pc:sldMasterMk cId="2317532505" sldId="2147483672"/>
              <pc:sldLayoutMk cId="1868233498" sldId="2147483688"/>
              <ac:cxnSpMk id="3" creationId="{9647A237-2A35-082C-F213-F6B46A7C3C29}"/>
            </ac:cxnSpMkLst>
          </pc:cxnChg>
          <pc:cxnChg chg="add del mod">
            <ac:chgData name="Chuck Tomasi" userId="79514c44-a18e-4aaa-84b1-18f74099d6b1" providerId="ADAL" clId="{EC2BFB3E-14D3-1E47-AEAB-A5266044DC7D}" dt="2023-04-09T18:11:09.278" v="55" actId="478"/>
            <ac:cxnSpMkLst>
              <pc:docMk/>
              <pc:sldMasterMk cId="2317532505" sldId="2147483672"/>
              <pc:sldLayoutMk cId="1868233498" sldId="2147483688"/>
              <ac:cxnSpMk id="4" creationId="{A36BD612-7BA7-2223-A5CF-2836E31E961E}"/>
            </ac:cxnSpMkLst>
          </pc:cxnChg>
          <pc:cxnChg chg="add del mod">
            <ac:chgData name="Chuck Tomasi" userId="79514c44-a18e-4aaa-84b1-18f74099d6b1" providerId="ADAL" clId="{EC2BFB3E-14D3-1E47-AEAB-A5266044DC7D}" dt="2023-04-09T18:11:09.278" v="55" actId="478"/>
            <ac:cxnSpMkLst>
              <pc:docMk/>
              <pc:sldMasterMk cId="2317532505" sldId="2147483672"/>
              <pc:sldLayoutMk cId="1868233498" sldId="2147483688"/>
              <ac:cxnSpMk id="5" creationId="{0E3A71B0-D8E4-AEDE-3B1A-AE245DCC5246}"/>
            </ac:cxnSpMkLst>
          </pc:cxnChg>
          <pc:cxnChg chg="add del mod">
            <ac:chgData name="Chuck Tomasi" userId="79514c44-a18e-4aaa-84b1-18f74099d6b1" providerId="ADAL" clId="{EC2BFB3E-14D3-1E47-AEAB-A5266044DC7D}" dt="2023-04-09T18:11:09.278" v="55" actId="478"/>
            <ac:cxnSpMkLst>
              <pc:docMk/>
              <pc:sldMasterMk cId="2317532505" sldId="2147483672"/>
              <pc:sldLayoutMk cId="1868233498" sldId="2147483688"/>
              <ac:cxnSpMk id="6" creationId="{151C6DAB-8980-E4A6-B35B-68761CBAC1AE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09T18:19:06.587" v="119"/>
          <pc:sldLayoutMkLst>
            <pc:docMk/>
            <pc:sldMasterMk cId="2317532505" sldId="2147483672"/>
            <pc:sldLayoutMk cId="721314834" sldId="2147483689"/>
          </pc:sldLayoutMkLst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0" creationId="{C818C614-FAA4-6CC7-EA96-FDE0ABF2F1A5}"/>
            </ac:spMkLst>
          </pc:spChg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1" creationId="{81F63EDD-4484-B45E-75BC-ED66511F0850}"/>
            </ac:spMkLst>
          </pc:spChg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2" creationId="{38E76999-3DE5-9EAF-239A-D1B5832FC9A4}"/>
            </ac:spMkLst>
          </pc:spChg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3" creationId="{43F5B0DE-4DAA-EB7B-EAB7-0CD7CAF80924}"/>
            </ac:spMkLst>
          </pc:spChg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4" creationId="{FD5E23E5-AE6D-B745-F705-86FCDD1D1883}"/>
            </ac:spMkLst>
          </pc:spChg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5" creationId="{80BC2699-3244-5877-BBD5-C456460BF886}"/>
            </ac:spMkLst>
          </pc:spChg>
          <pc:spChg chg="add mod">
            <ac:chgData name="Chuck Tomasi" userId="79514c44-a18e-4aaa-84b1-18f74099d6b1" providerId="ADAL" clId="{EC2BFB3E-14D3-1E47-AEAB-A5266044DC7D}" dt="2023-04-09T18:19:06.587" v="119"/>
            <ac:spMkLst>
              <pc:docMk/>
              <pc:sldMasterMk cId="2317532505" sldId="2147483672"/>
              <pc:sldLayoutMk cId="721314834" sldId="2147483689"/>
              <ac:spMk id="26" creationId="{F122BDD9-84EC-8DC9-94A5-0A774E6F4F29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2" creationId="{530C0D0A-3582-EF2A-16A3-1AF55359EC4F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3" creationId="{5AC7007A-F942-6E10-4D2C-322DFD52A81E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4" creationId="{1A46259F-0CF5-AAC4-61B9-3BB25C567461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5" creationId="{D8469CA5-630C-2451-D785-D3A6E395A2B6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6" creationId="{79E2BDA1-85C7-818E-ABC0-C8042850C12A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7" creationId="{3D4DA251-2873-A1F6-4823-B652EE82C1EE}"/>
            </ac:spMkLst>
          </pc:spChg>
          <pc:spChg chg="del">
            <ac:chgData name="Chuck Tomasi" userId="79514c44-a18e-4aaa-84b1-18f74099d6b1" providerId="ADAL" clId="{EC2BFB3E-14D3-1E47-AEAB-A5266044DC7D}" dt="2023-04-09T18:19:06.016" v="118" actId="478"/>
            <ac:spMkLst>
              <pc:docMk/>
              <pc:sldMasterMk cId="2317532505" sldId="2147483672"/>
              <pc:sldLayoutMk cId="721314834" sldId="2147483689"/>
              <ac:spMk id="68" creationId="{548CAC03-5836-90FD-875E-ABED7E2682F9}"/>
            </ac:spMkLst>
          </pc:spChg>
        </pc:sldLayoutChg>
        <pc:sldLayoutChg chg="addSp delSp modSp mod">
          <pc:chgData name="Chuck Tomasi" userId="79514c44-a18e-4aaa-84b1-18f74099d6b1" providerId="ADAL" clId="{EC2BFB3E-14D3-1E47-AEAB-A5266044DC7D}" dt="2023-04-11T23:16:08.161" v="793" actId="164"/>
          <pc:sldLayoutMkLst>
            <pc:docMk/>
            <pc:sldMasterMk cId="2317532505" sldId="2147483672"/>
            <pc:sldLayoutMk cId="3561885276" sldId="2147483690"/>
          </pc:sldLayoutMkLst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2" creationId="{68C8E3B5-9E79-D563-719D-D3197CBBB9B7}"/>
            </ac:spMkLst>
          </pc:spChg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3" creationId="{000E209C-41F9-1BB7-0DB4-4D3B77027481}"/>
            </ac:spMkLst>
          </pc:spChg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4" creationId="{AD53993C-CE15-89D7-85CF-4BA3215FEB12}"/>
            </ac:spMkLst>
          </pc:spChg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5" creationId="{751AC5E1-5395-9ECF-F6B3-30F5BBBA4C1D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5" creationId="{BE648A6E-E3C6-5C53-E3C8-3A652C02F87B}"/>
            </ac:spMkLst>
          </pc:spChg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6" creationId="{71425E37-7376-E5BB-7C65-73C6BB0A20B5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6" creationId="{91CAC8A8-0D8B-179D-3756-78C39D3EDA93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13" creationId="{8560750E-3202-3EE7-B78B-4CFAD2F8209A}"/>
            </ac:spMkLst>
          </pc:spChg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3" creationId="{F455147A-B2E6-7A62-0C7A-0BFEBD066042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16" creationId="{6A3D9073-BA23-9906-5AAA-193181DFE33E}"/>
            </ac:spMkLst>
          </pc:spChg>
          <pc:spChg chg="add mod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6" creationId="{F8CF46CE-A712-8D5F-12A1-2217B3F8686D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31" creationId="{B46A14A6-4703-3D08-CE12-6BB451A91832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32" creationId="{C45958C0-27E3-107E-49CD-B4DF8E3A3F10}"/>
            </ac:spMkLst>
          </pc:spChg>
          <pc:spChg chg="del mod topLvl">
            <ac:chgData name="Chuck Tomasi" userId="79514c44-a18e-4aaa-84b1-18f74099d6b1" providerId="ADAL" clId="{EC2BFB3E-14D3-1E47-AEAB-A5266044DC7D}" dt="2023-04-09T18:18:02.637" v="100" actId="478"/>
            <ac:spMkLst>
              <pc:docMk/>
              <pc:sldMasterMk cId="2317532505" sldId="2147483672"/>
              <pc:sldLayoutMk cId="3561885276" sldId="2147483690"/>
              <ac:spMk id="33" creationId="{F6767C27-5E26-1188-88B6-B1EBCFC89E07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34" creationId="{31E2AFFE-45E6-A98E-9BB0-126030921A8D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36" creationId="{A1336B6F-A934-EFFE-793C-9026DB4AF90B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37" creationId="{D6DFA292-F177-D683-29C2-D51E65A9D7BC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38" creationId="{BCF0700F-DBB0-9427-5456-3761C6CE3627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39" creationId="{79A149A2-0974-A085-BAA0-A671C3D8149A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40" creationId="{305EEEE2-E1E2-4E29-B8BC-56A9A1D6788D}"/>
            </ac:spMkLst>
          </pc:spChg>
          <pc:spChg chg="add del mod topLvl">
            <ac:chgData name="Chuck Tomasi" userId="79514c44-a18e-4aaa-84b1-18f74099d6b1" providerId="ADAL" clId="{EC2BFB3E-14D3-1E47-AEAB-A5266044DC7D}" dt="2023-04-11T15:31:54.687" v="642" actId="478"/>
            <ac:spMkLst>
              <pc:docMk/>
              <pc:sldMasterMk cId="2317532505" sldId="2147483672"/>
              <pc:sldLayoutMk cId="3561885276" sldId="2147483690"/>
              <ac:spMk id="41" creationId="{8A5230E1-C558-2472-91A5-9DE5E220BB21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16:08.161" v="793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EC2BFB3E-14D3-1E47-AEAB-A5266044DC7D}" dt="2023-04-11T23:16:08.161" v="793" actId="164"/>
            <ac:grpSpMkLst>
              <pc:docMk/>
              <pc:sldMasterMk cId="2317532505" sldId="2147483672"/>
              <pc:sldLayoutMk cId="3561885276" sldId="2147483690"/>
              <ac:grpSpMk id="17" creationId="{2ED37606-6124-DA8F-CB4D-6CC20B66BE61}"/>
            </ac:grpSpMkLst>
          </pc:grpChg>
          <pc:grpChg chg="del">
            <ac:chgData name="Chuck Tomasi" userId="79514c44-a18e-4aaa-84b1-18f74099d6b1" providerId="ADAL" clId="{EC2BFB3E-14D3-1E47-AEAB-A5266044DC7D}" dt="2023-04-09T18:16:44.754" v="89" actId="165"/>
            <ac:grpSpMkLst>
              <pc:docMk/>
              <pc:sldMasterMk cId="2317532505" sldId="2147483672"/>
              <pc:sldLayoutMk cId="3561885276" sldId="2147483690"/>
              <ac:grpSpMk id="35" creationId="{6B0A7C51-F502-E984-BA67-1989AE96EE66}"/>
            </ac:grpSpMkLst>
          </pc:grpChg>
          <pc:grpChg chg="add del mod">
            <ac:chgData name="Chuck Tomasi" userId="79514c44-a18e-4aaa-84b1-18f74099d6b1" providerId="ADAL" clId="{EC2BFB3E-14D3-1E47-AEAB-A5266044DC7D}" dt="2023-04-11T15:30:03.867" v="630" actId="165"/>
            <ac:grpSpMkLst>
              <pc:docMk/>
              <pc:sldMasterMk cId="2317532505" sldId="2147483672"/>
              <pc:sldLayoutMk cId="3561885276" sldId="2147483690"/>
              <ac:grpSpMk id="42" creationId="{B1BE7F21-B40D-CFB9-CAE5-5AEF556E8C5B}"/>
            </ac:grpSpMkLst>
          </pc:grpChg>
          <pc:cxnChg chg="add del mod">
            <ac:chgData name="Chuck Tomasi" userId="79514c44-a18e-4aaa-84b1-18f74099d6b1" providerId="ADAL" clId="{EC2BFB3E-14D3-1E47-AEAB-A5266044DC7D}" dt="2023-04-09T18:35:04.514" v="222" actId="478"/>
            <ac:cxnSpMkLst>
              <pc:docMk/>
              <pc:sldMasterMk cId="2317532505" sldId="2147483672"/>
              <pc:sldLayoutMk cId="3561885276" sldId="2147483690"/>
              <ac:cxnSpMk id="2" creationId="{815A3AD5-338C-83EA-344F-F0B8F44B3EE4}"/>
            </ac:cxnSpMkLst>
          </pc:cxnChg>
          <pc:cxnChg chg="add del mod">
            <ac:chgData name="Chuck Tomasi" userId="79514c44-a18e-4aaa-84b1-18f74099d6b1" providerId="ADAL" clId="{EC2BFB3E-14D3-1E47-AEAB-A5266044DC7D}" dt="2023-04-09T18:33:38.431" v="208" actId="478"/>
            <ac:cxnSpMkLst>
              <pc:docMk/>
              <pc:sldMasterMk cId="2317532505" sldId="2147483672"/>
              <pc:sldLayoutMk cId="3561885276" sldId="2147483690"/>
              <ac:cxnSpMk id="3" creationId="{35DBD0E7-2FB0-5BE3-8B7B-1C7E38228723}"/>
            </ac:cxnSpMkLst>
          </pc:cxnChg>
          <pc:cxnChg chg="add del mod">
            <ac:chgData name="Chuck Tomasi" userId="79514c44-a18e-4aaa-84b1-18f74099d6b1" providerId="ADAL" clId="{EC2BFB3E-14D3-1E47-AEAB-A5266044DC7D}" dt="2023-04-09T18:35:04.514" v="222" actId="478"/>
            <ac:cxnSpMkLst>
              <pc:docMk/>
              <pc:sldMasterMk cId="2317532505" sldId="2147483672"/>
              <pc:sldLayoutMk cId="3561885276" sldId="2147483690"/>
              <ac:cxnSpMk id="4" creationId="{5E4F9E58-2A46-7E0F-E71F-2E0069230A35}"/>
            </ac:cxnSpMkLst>
          </pc:cxnChg>
          <pc:cxnChg chg="add del mod">
            <ac:chgData name="Chuck Tomasi" userId="79514c44-a18e-4aaa-84b1-18f74099d6b1" providerId="ADAL" clId="{EC2BFB3E-14D3-1E47-AEAB-A5266044DC7D}" dt="2023-04-09T18:33:38.431" v="208" actId="478"/>
            <ac:cxnSpMkLst>
              <pc:docMk/>
              <pc:sldMasterMk cId="2317532505" sldId="2147483672"/>
              <pc:sldLayoutMk cId="3561885276" sldId="2147483690"/>
              <ac:cxnSpMk id="17" creationId="{199E870E-1AFB-6CC7-D896-2482CE232934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16:59.975" v="801" actId="164"/>
          <pc:sldLayoutMkLst>
            <pc:docMk/>
            <pc:sldMasterMk cId="2317532505" sldId="2147483672"/>
            <pc:sldLayoutMk cId="2765756988" sldId="2147483691"/>
          </pc:sldLayoutMkLst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2" creationId="{5625F3ED-AFD7-0153-B925-6B02A23187C8}"/>
            </ac:spMkLst>
          </pc:spChg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3" creationId="{E1A1ED15-E5B9-F9F5-E21B-C6341FB82D36}"/>
            </ac:spMkLst>
          </pc:spChg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4" creationId="{B2C1A03F-FFB9-3133-EA75-8740B367CEDE}"/>
            </ac:spMkLst>
          </pc:spChg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5" creationId="{0EC6DC09-9B8B-A430-D779-55ECFE4DF5F2}"/>
            </ac:spMkLst>
          </pc:spChg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6" creationId="{232351F5-5132-AE06-0D78-891F63638237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13" creationId="{A674C663-11E6-CF39-3110-AA6F69120417}"/>
            </ac:spMkLst>
          </pc:spChg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13" creationId="{E0E48649-4498-9452-4FA5-CCC89083E86E}"/>
            </ac:spMkLst>
          </pc:spChg>
          <pc:spChg chg="add mod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14" creationId="{2CC9671B-47CB-A376-1600-E9243D024534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14" creationId="{2E90038C-2E70-A6D8-A2FF-CD85975AAE1F}"/>
            </ac:spMkLst>
          </pc:spChg>
          <pc:spChg chg="mod">
            <ac:chgData name="Chuck Tomasi" userId="79514c44-a18e-4aaa-84b1-18f74099d6b1" providerId="ADAL" clId="{EC2BFB3E-14D3-1E47-AEAB-A5266044DC7D}" dt="2023-04-09T18:37:19.029" v="242" actId="1076"/>
            <ac:spMkLst>
              <pc:docMk/>
              <pc:sldMasterMk cId="2317532505" sldId="2147483672"/>
              <pc:sldLayoutMk cId="2765756988" sldId="2147483691"/>
              <ac:spMk id="15" creationId="{B887D142-1913-4AF5-FE7C-F7D25A54E51A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16" creationId="{F0397264-BF83-4672-2837-9BBDE346CE2D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30" creationId="{14B74EAC-791B-3F71-37E0-85A2235AD95D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31" creationId="{A1554C7E-0546-2F6F-8E0D-BE378D285398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32" creationId="{73625F7C-2A4D-5109-3D50-534C6F4B43AE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33" creationId="{82246BB9-CC1C-A3A5-760D-85B33A89A2B0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34" creationId="{2F78D4D6-D282-4D70-3700-7606D1FF030D}"/>
            </ac:spMkLst>
          </pc:spChg>
          <pc:spChg chg="del mod topLvl">
            <ac:chgData name="Chuck Tomasi" userId="79514c44-a18e-4aaa-84b1-18f74099d6b1" providerId="ADAL" clId="{EC2BFB3E-14D3-1E47-AEAB-A5266044DC7D}" dt="2023-04-09T18:18:08.820" v="102" actId="478"/>
            <ac:spMkLst>
              <pc:docMk/>
              <pc:sldMasterMk cId="2317532505" sldId="2147483672"/>
              <pc:sldLayoutMk cId="2765756988" sldId="2147483691"/>
              <ac:spMk id="35" creationId="{1C312CDA-2B4E-5A08-AD2C-B58DFAB422E8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36" creationId="{D9EF3ACA-3B66-88C8-5588-DD9882EA58C3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37" creationId="{48436C82-2BDB-8B65-0497-6F9D26AB6C30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38" creationId="{2E2C4818-F532-3355-D572-6773F38ADFD9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39" creationId="{0A70BC8F-2C53-385B-AF63-28A14D82600A}"/>
            </ac:spMkLst>
          </pc:spChg>
          <pc:spChg chg="add del mod topLvl">
            <ac:chgData name="Chuck Tomasi" userId="79514c44-a18e-4aaa-84b1-18f74099d6b1" providerId="ADAL" clId="{EC2BFB3E-14D3-1E47-AEAB-A5266044DC7D}" dt="2023-04-11T15:32:01.142" v="643" actId="478"/>
            <ac:spMkLst>
              <pc:docMk/>
              <pc:sldMasterMk cId="2317532505" sldId="2147483672"/>
              <pc:sldLayoutMk cId="2765756988" sldId="2147483691"/>
              <ac:spMk id="40" creationId="{28AEC5B2-EA50-5563-09F4-1A9BD0E7E8BE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16:59.975" v="801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EC2BFB3E-14D3-1E47-AEAB-A5266044DC7D}" dt="2023-04-09T18:16:50.146" v="90" actId="165"/>
            <ac:grpSpMkLst>
              <pc:docMk/>
              <pc:sldMasterMk cId="2317532505" sldId="2147483672"/>
              <pc:sldLayoutMk cId="2765756988" sldId="2147483691"/>
              <ac:grpSpMk id="2" creationId="{B27735E2-CA8A-86DA-5444-20719AED176E}"/>
            </ac:grpSpMkLst>
          </pc:grpChg>
          <pc:grpChg chg="add mod">
            <ac:chgData name="Chuck Tomasi" userId="79514c44-a18e-4aaa-84b1-18f74099d6b1" providerId="ADAL" clId="{EC2BFB3E-14D3-1E47-AEAB-A5266044DC7D}" dt="2023-04-11T23:16:59.975" v="801" actId="164"/>
            <ac:grpSpMkLst>
              <pc:docMk/>
              <pc:sldMasterMk cId="2317532505" sldId="2147483672"/>
              <pc:sldLayoutMk cId="2765756988" sldId="2147483691"/>
              <ac:grpSpMk id="16" creationId="{9D7A035F-9BCC-2B6B-6B8E-F062F902A3CC}"/>
            </ac:grpSpMkLst>
          </pc:grpChg>
          <pc:grpChg chg="add del mod">
            <ac:chgData name="Chuck Tomasi" userId="79514c44-a18e-4aaa-84b1-18f74099d6b1" providerId="ADAL" clId="{EC2BFB3E-14D3-1E47-AEAB-A5266044DC7D}" dt="2023-04-11T15:30:09.262" v="631" actId="165"/>
            <ac:grpSpMkLst>
              <pc:docMk/>
              <pc:sldMasterMk cId="2317532505" sldId="2147483672"/>
              <pc:sldLayoutMk cId="2765756988" sldId="2147483691"/>
              <ac:grpSpMk id="41" creationId="{F281D137-B2B3-7C7C-9036-1440A40D28F3}"/>
            </ac:grpSpMkLst>
          </pc:grpChg>
          <pc:cxnChg chg="add del mod">
            <ac:chgData name="Chuck Tomasi" userId="79514c44-a18e-4aaa-84b1-18f74099d6b1" providerId="ADAL" clId="{EC2BFB3E-14D3-1E47-AEAB-A5266044DC7D}" dt="2023-04-09T18:39:05.298" v="259" actId="478"/>
            <ac:cxnSpMkLst>
              <pc:docMk/>
              <pc:sldMasterMk cId="2317532505" sldId="2147483672"/>
              <pc:sldLayoutMk cId="2765756988" sldId="2147483691"/>
              <ac:cxnSpMk id="3" creationId="{ECA01EDD-DDF3-30D9-DE04-18DC3F7FE389}"/>
            </ac:cxnSpMkLst>
          </pc:cxnChg>
          <pc:cxnChg chg="add del mod">
            <ac:chgData name="Chuck Tomasi" userId="79514c44-a18e-4aaa-84b1-18f74099d6b1" providerId="ADAL" clId="{EC2BFB3E-14D3-1E47-AEAB-A5266044DC7D}" dt="2023-04-09T18:35:19.111" v="224" actId="478"/>
            <ac:cxnSpMkLst>
              <pc:docMk/>
              <pc:sldMasterMk cId="2317532505" sldId="2147483672"/>
              <pc:sldLayoutMk cId="2765756988" sldId="2147483691"/>
              <ac:cxnSpMk id="4" creationId="{377A4DFA-85FC-55DB-ABD0-E1A82073A905}"/>
            </ac:cxnSpMkLst>
          </pc:cxnChg>
          <pc:cxnChg chg="add del mod">
            <ac:chgData name="Chuck Tomasi" userId="79514c44-a18e-4aaa-84b1-18f74099d6b1" providerId="ADAL" clId="{EC2BFB3E-14D3-1E47-AEAB-A5266044DC7D}" dt="2023-04-09T18:39:05.298" v="259" actId="478"/>
            <ac:cxnSpMkLst>
              <pc:docMk/>
              <pc:sldMasterMk cId="2317532505" sldId="2147483672"/>
              <pc:sldLayoutMk cId="2765756988" sldId="2147483691"/>
              <ac:cxnSpMk id="5" creationId="{56F54CF5-AE1A-F2C0-1302-52E9E1CF27F0}"/>
            </ac:cxnSpMkLst>
          </pc:cxnChg>
          <pc:cxnChg chg="add del mod">
            <ac:chgData name="Chuck Tomasi" userId="79514c44-a18e-4aaa-84b1-18f74099d6b1" providerId="ADAL" clId="{EC2BFB3E-14D3-1E47-AEAB-A5266044DC7D}" dt="2023-04-09T18:35:19.111" v="224" actId="478"/>
            <ac:cxnSpMkLst>
              <pc:docMk/>
              <pc:sldMasterMk cId="2317532505" sldId="2147483672"/>
              <pc:sldLayoutMk cId="2765756988" sldId="2147483691"/>
              <ac:cxnSpMk id="6" creationId="{95E121EC-A47E-4620-EB0C-4C58A299812F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17:59.236" v="809" actId="164"/>
          <pc:sldLayoutMkLst>
            <pc:docMk/>
            <pc:sldMasterMk cId="2317532505" sldId="2147483672"/>
            <pc:sldLayoutMk cId="3115124350" sldId="2147483692"/>
          </pc:sldLayoutMkLst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2" creationId="{643AF3BC-E307-EFA0-E661-484A9896C25E}"/>
            </ac:spMkLst>
          </pc:spChg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3" creationId="{5B873802-0A75-9AC9-E20B-B25901561685}"/>
            </ac:spMkLst>
          </pc:spChg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4" creationId="{807C02B5-79FF-29FC-4460-6B4060BB75DF}"/>
            </ac:spMkLst>
          </pc:spChg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5" creationId="{3DD04D67-C552-E02A-0DCA-5FC9E64C270F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5" creationId="{83A3B744-9AF9-C129-B108-436D7E778CA6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6" creationId="{1E7FAD11-1ECE-3D4F-C269-BF13F88CC435}"/>
            </ac:spMkLst>
          </pc:spChg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6" creationId="{2937C6AD-1E54-E5E4-AFED-BC2F2404273C}"/>
            </ac:spMkLst>
          </pc:spChg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13" creationId="{CE1FA4A0-3344-B8D0-2D52-5C8B64246823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13" creationId="{FA6E66E7-05B3-104C-9BC5-99B491B9AD6B}"/>
            </ac:spMkLst>
          </pc:spChg>
          <pc:spChg chg="add mod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14" creationId="{35394154-1E5F-C5C0-3958-9BC2501B5E36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14" creationId="{B31E8B71-BFD6-A2AC-AFE8-4EACC0A94D01}"/>
            </ac:spMkLst>
          </pc:spChg>
          <pc:spChg chg="del mod topLvl">
            <ac:chgData name="Chuck Tomasi" userId="79514c44-a18e-4aaa-84b1-18f74099d6b1" providerId="ADAL" clId="{EC2BFB3E-14D3-1E47-AEAB-A5266044DC7D}" dt="2023-04-09T18:39:49.043" v="261" actId="478"/>
            <ac:spMkLst>
              <pc:docMk/>
              <pc:sldMasterMk cId="2317532505" sldId="2147483672"/>
              <pc:sldLayoutMk cId="3115124350" sldId="2147483692"/>
              <ac:spMk id="16" creationId="{C7F8E6BD-0E2F-C297-9604-D6666401F8E9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30" creationId="{B3C49590-4F11-83AE-32AE-D68379FB4114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31" creationId="{08FBE382-F882-0DB3-23E5-1B7BC11C1A83}"/>
            </ac:spMkLst>
          </pc:spChg>
          <pc:spChg chg="del mod topLvl">
            <ac:chgData name="Chuck Tomasi" userId="79514c44-a18e-4aaa-84b1-18f74099d6b1" providerId="ADAL" clId="{EC2BFB3E-14D3-1E47-AEAB-A5266044DC7D}" dt="2023-04-09T18:18:14.866" v="104" actId="478"/>
            <ac:spMkLst>
              <pc:docMk/>
              <pc:sldMasterMk cId="2317532505" sldId="2147483672"/>
              <pc:sldLayoutMk cId="3115124350" sldId="2147483692"/>
              <ac:spMk id="32" creationId="{290B8688-CF49-473A-ECC6-EA18F12472AA}"/>
            </ac:spMkLst>
          </pc:spChg>
          <pc:spChg chg="del mod topLvl">
            <ac:chgData name="Chuck Tomasi" userId="79514c44-a18e-4aaa-84b1-18f74099d6b1" providerId="ADAL" clId="{EC2BFB3E-14D3-1E47-AEAB-A5266044DC7D}" dt="2023-04-09T18:39:49.043" v="261" actId="478"/>
            <ac:spMkLst>
              <pc:docMk/>
              <pc:sldMasterMk cId="2317532505" sldId="2147483672"/>
              <pc:sldLayoutMk cId="3115124350" sldId="2147483692"/>
              <ac:spMk id="34" creationId="{5565451B-ABFD-6F15-9E71-8DE476780C04}"/>
            </ac:spMkLst>
          </pc:spChg>
          <pc:spChg chg="del mod topLvl">
            <ac:chgData name="Chuck Tomasi" userId="79514c44-a18e-4aaa-84b1-18f74099d6b1" providerId="ADAL" clId="{EC2BFB3E-14D3-1E47-AEAB-A5266044DC7D}" dt="2023-04-09T18:39:49.043" v="261" actId="478"/>
            <ac:spMkLst>
              <pc:docMk/>
              <pc:sldMasterMk cId="2317532505" sldId="2147483672"/>
              <pc:sldLayoutMk cId="3115124350" sldId="2147483692"/>
              <ac:spMk id="35" creationId="{6280EF9F-AD7A-E85D-3F84-BD3671E6EED9}"/>
            </ac:spMkLst>
          </pc:spChg>
          <pc:spChg chg="del mod topLvl">
            <ac:chgData name="Chuck Tomasi" userId="79514c44-a18e-4aaa-84b1-18f74099d6b1" providerId="ADAL" clId="{EC2BFB3E-14D3-1E47-AEAB-A5266044DC7D}" dt="2023-04-09T18:39:49.043" v="261" actId="478"/>
            <ac:spMkLst>
              <pc:docMk/>
              <pc:sldMasterMk cId="2317532505" sldId="2147483672"/>
              <pc:sldLayoutMk cId="3115124350" sldId="2147483692"/>
              <ac:spMk id="36" creationId="{DF950EB5-2691-591D-6B50-DC702E25739D}"/>
            </ac:spMkLst>
          </pc:spChg>
          <pc:spChg chg="del mod topLvl">
            <ac:chgData name="Chuck Tomasi" userId="79514c44-a18e-4aaa-84b1-18f74099d6b1" providerId="ADAL" clId="{EC2BFB3E-14D3-1E47-AEAB-A5266044DC7D}" dt="2023-04-09T18:39:49.043" v="261" actId="478"/>
            <ac:spMkLst>
              <pc:docMk/>
              <pc:sldMasterMk cId="2317532505" sldId="2147483672"/>
              <pc:sldLayoutMk cId="3115124350" sldId="2147483692"/>
              <ac:spMk id="37" creationId="{3792501F-64F2-C0AE-C1F2-580674C80299}"/>
            </ac:spMkLst>
          </pc:spChg>
          <pc:spChg chg="del mod topLvl">
            <ac:chgData name="Chuck Tomasi" userId="79514c44-a18e-4aaa-84b1-18f74099d6b1" providerId="ADAL" clId="{EC2BFB3E-14D3-1E47-AEAB-A5266044DC7D}" dt="2023-04-09T18:39:49.043" v="261" actId="478"/>
            <ac:spMkLst>
              <pc:docMk/>
              <pc:sldMasterMk cId="2317532505" sldId="2147483672"/>
              <pc:sldLayoutMk cId="3115124350" sldId="2147483692"/>
              <ac:spMk id="38" creationId="{2C2D0015-77B0-99B2-9661-6ADED929BB93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39" creationId="{FE53D6BB-BBAA-F694-A8E7-8C9A42F271D9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40" creationId="{A7CFCA0C-57C2-EEB2-78FF-B4CEEAB8CFC4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42" creationId="{6023361D-277E-03E9-6643-8FEA8D2EF5D6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43" creationId="{6288F19D-C0F6-FCA5-2FE3-BF5076022162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44" creationId="{DF080832-CCA5-237F-50F3-1FA4C059989E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45" creationId="{6AD891C3-5ED5-1306-5EBA-6148BD765A89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46" creationId="{838FB93D-9614-ACAE-71F3-F630C73C6EDE}"/>
            </ac:spMkLst>
          </pc:spChg>
          <pc:spChg chg="add del mod topLvl">
            <ac:chgData name="Chuck Tomasi" userId="79514c44-a18e-4aaa-84b1-18f74099d6b1" providerId="ADAL" clId="{EC2BFB3E-14D3-1E47-AEAB-A5266044DC7D}" dt="2023-04-11T15:32:07.558" v="644" actId="478"/>
            <ac:spMkLst>
              <pc:docMk/>
              <pc:sldMasterMk cId="2317532505" sldId="2147483672"/>
              <pc:sldLayoutMk cId="3115124350" sldId="2147483692"/>
              <ac:spMk id="47" creationId="{F72CFD2A-6381-0740-60A0-AFE202B2DE07}"/>
            </ac:spMkLst>
          </pc:spChg>
          <pc:spChg chg="add del mod">
            <ac:chgData name="Chuck Tomasi" userId="79514c44-a18e-4aaa-84b1-18f74099d6b1" providerId="ADAL" clId="{EC2BFB3E-14D3-1E47-AEAB-A5266044DC7D}" dt="2023-04-09T18:40:19.637" v="267"/>
            <ac:spMkLst>
              <pc:docMk/>
              <pc:sldMasterMk cId="2317532505" sldId="2147483672"/>
              <pc:sldLayoutMk cId="3115124350" sldId="2147483692"/>
              <ac:spMk id="48" creationId="{C3DB4225-CD5A-3C32-B4E2-159F0FD39569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7:59.236" v="809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del mod topLvl">
            <ac:chgData name="Chuck Tomasi" userId="79514c44-a18e-4aaa-84b1-18f74099d6b1" providerId="ADAL" clId="{EC2BFB3E-14D3-1E47-AEAB-A5266044DC7D}" dt="2023-04-09T18:39:52.502" v="262" actId="478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EC2BFB3E-14D3-1E47-AEAB-A5266044DC7D}" dt="2023-04-11T23:17:59.236" v="809" actId="164"/>
            <ac:grpSpMkLst>
              <pc:docMk/>
              <pc:sldMasterMk cId="2317532505" sldId="2147483672"/>
              <pc:sldLayoutMk cId="3115124350" sldId="2147483692"/>
              <ac:grpSpMk id="16" creationId="{72050F1C-916E-6520-A584-FABB5BF5A3B4}"/>
            </ac:grpSpMkLst>
          </pc:grpChg>
          <pc:grpChg chg="del">
            <ac:chgData name="Chuck Tomasi" userId="79514c44-a18e-4aaa-84b1-18f74099d6b1" providerId="ADAL" clId="{EC2BFB3E-14D3-1E47-AEAB-A5266044DC7D}" dt="2023-04-09T18:16:54.386" v="91" actId="165"/>
            <ac:grpSpMkLst>
              <pc:docMk/>
              <pc:sldMasterMk cId="2317532505" sldId="2147483672"/>
              <pc:sldLayoutMk cId="3115124350" sldId="2147483692"/>
              <ac:grpSpMk id="41" creationId="{6CAFD941-DEBC-1403-8A2D-800879948752}"/>
            </ac:grpSpMkLst>
          </pc:grpChg>
          <pc:grpChg chg="add del mod">
            <ac:chgData name="Chuck Tomasi" userId="79514c44-a18e-4aaa-84b1-18f74099d6b1" providerId="ADAL" clId="{EC2BFB3E-14D3-1E47-AEAB-A5266044DC7D}" dt="2023-04-11T15:30:15.415" v="632" actId="165"/>
            <ac:grpSpMkLst>
              <pc:docMk/>
              <pc:sldMasterMk cId="2317532505" sldId="2147483672"/>
              <pc:sldLayoutMk cId="3115124350" sldId="2147483692"/>
              <ac:grpSpMk id="50" creationId="{D0D5F46F-EBD6-F42B-19BE-B1F3EE7F9171}"/>
            </ac:grpSpMkLst>
          </pc:grpChg>
          <pc:cxnChg chg="add del mod">
            <ac:chgData name="Chuck Tomasi" userId="79514c44-a18e-4aaa-84b1-18f74099d6b1" providerId="ADAL" clId="{EC2BFB3E-14D3-1E47-AEAB-A5266044DC7D}" dt="2023-04-09T18:39:43.219" v="260" actId="478"/>
            <ac:cxnSpMkLst>
              <pc:docMk/>
              <pc:sldMasterMk cId="2317532505" sldId="2147483672"/>
              <pc:sldLayoutMk cId="3115124350" sldId="2147483692"/>
              <ac:cxnSpMk id="2" creationId="{3055FD06-1C65-BA6F-B68B-32D7E8A50227}"/>
            </ac:cxnSpMkLst>
          </pc:cxnChg>
          <pc:cxnChg chg="add del mod">
            <ac:chgData name="Chuck Tomasi" userId="79514c44-a18e-4aaa-84b1-18f74099d6b1" providerId="ADAL" clId="{EC2BFB3E-14D3-1E47-AEAB-A5266044DC7D}" dt="2023-04-09T18:39:43.219" v="260" actId="478"/>
            <ac:cxnSpMkLst>
              <pc:docMk/>
              <pc:sldMasterMk cId="2317532505" sldId="2147483672"/>
              <pc:sldLayoutMk cId="3115124350" sldId="2147483692"/>
              <ac:cxnSpMk id="3" creationId="{949424D1-A971-3071-4660-7CD86C5BB31A}"/>
            </ac:cxnSpMkLst>
          </pc:cxnChg>
          <pc:cxnChg chg="add del mod">
            <ac:chgData name="Chuck Tomasi" userId="79514c44-a18e-4aaa-84b1-18f74099d6b1" providerId="ADAL" clId="{EC2BFB3E-14D3-1E47-AEAB-A5266044DC7D}" dt="2023-04-09T18:43:16.368" v="294" actId="478"/>
            <ac:cxnSpMkLst>
              <pc:docMk/>
              <pc:sldMasterMk cId="2317532505" sldId="2147483672"/>
              <pc:sldLayoutMk cId="3115124350" sldId="2147483692"/>
              <ac:cxnSpMk id="4" creationId="{11289B8B-CE1F-20C6-EBE0-ACF1ACEAF93F}"/>
            </ac:cxnSpMkLst>
          </pc:cxnChg>
          <pc:cxnChg chg="add del mod">
            <ac:chgData name="Chuck Tomasi" userId="79514c44-a18e-4aaa-84b1-18f74099d6b1" providerId="ADAL" clId="{EC2BFB3E-14D3-1E47-AEAB-A5266044DC7D}" dt="2023-04-09T18:39:43.219" v="260" actId="478"/>
            <ac:cxnSpMkLst>
              <pc:docMk/>
              <pc:sldMasterMk cId="2317532505" sldId="2147483672"/>
              <pc:sldLayoutMk cId="3115124350" sldId="2147483692"/>
              <ac:cxnSpMk id="33" creationId="{2CA5D4D4-5F56-8C77-5839-9372B5385DAE}"/>
            </ac:cxnSpMkLst>
          </pc:cxnChg>
          <pc:cxnChg chg="add del mod">
            <ac:chgData name="Chuck Tomasi" userId="79514c44-a18e-4aaa-84b1-18f74099d6b1" providerId="ADAL" clId="{EC2BFB3E-14D3-1E47-AEAB-A5266044DC7D}" dt="2023-04-09T18:43:16.368" v="294" actId="478"/>
            <ac:cxnSpMkLst>
              <pc:docMk/>
              <pc:sldMasterMk cId="2317532505" sldId="2147483672"/>
              <pc:sldLayoutMk cId="3115124350" sldId="2147483692"/>
              <ac:cxnSpMk id="49" creationId="{8D746931-508B-5F20-8CC2-50FA5EF21B4E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18:47.278" v="817" actId="164"/>
          <pc:sldLayoutMkLst>
            <pc:docMk/>
            <pc:sldMasterMk cId="2317532505" sldId="2147483672"/>
            <pc:sldLayoutMk cId="2576591510" sldId="2147483693"/>
          </pc:sldLayoutMkLst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2" creationId="{0EC9581B-A79B-1131-A6F1-BBB85AB7453E}"/>
            </ac:spMkLst>
          </pc:spChg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3" creationId="{0C6300B5-24F2-F258-7D95-E0CE5F498E55}"/>
            </ac:spMkLst>
          </pc:spChg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4" creationId="{D9F23BA6-AA39-C9EB-9EC7-DC6E882A5251}"/>
            </ac:spMkLst>
          </pc:spChg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5" creationId="{AB0E697D-6A58-1B8B-CC04-F632D5EFD79E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5" creationId="{BC0664CB-7634-61D0-FF43-159C5D1381DB}"/>
            </ac:spMkLst>
          </pc:spChg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6" creationId="{2752D852-40F2-6D8C-198F-69C0A971E017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6" creationId="{D5E52B4B-EF2F-D1A6-7DD1-D6F1C7E55C60}"/>
            </ac:spMkLst>
          </pc:spChg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3" creationId="{20C20C3C-1094-F503-6430-B4AFFCDCE199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13" creationId="{8FCF0D31-942C-BF99-62E5-60EC8AAFEB09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mod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7" creationId="{307D46C8-4D17-FA8D-E517-6DFBCF66E757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17" creationId="{EFC14F3F-B9E9-69AE-FF06-5641F8B92BEA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32" creationId="{395BFC94-A680-9927-7F2A-B5205156F24C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33" creationId="{4F85BC10-BB60-2DEE-4F0B-E04B5B2F39BD}"/>
            </ac:spMkLst>
          </pc:spChg>
          <pc:spChg chg="del mod topLvl">
            <ac:chgData name="Chuck Tomasi" userId="79514c44-a18e-4aaa-84b1-18f74099d6b1" providerId="ADAL" clId="{EC2BFB3E-14D3-1E47-AEAB-A5266044DC7D}" dt="2023-04-09T18:18:22.576" v="106" actId="478"/>
            <ac:spMkLst>
              <pc:docMk/>
              <pc:sldMasterMk cId="2317532505" sldId="2147483672"/>
              <pc:sldLayoutMk cId="2576591510" sldId="2147483693"/>
              <ac:spMk id="34" creationId="{ED312055-B1FC-4141-A772-EF8F47AC0DDE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36" creationId="{314AE515-7815-742D-C883-A02E354C0E46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37" creationId="{A3498396-CA46-D8D2-3E29-0C7C2781645D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38" creationId="{391847D0-A592-D72A-C173-613254AE83BD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39" creationId="{B218FA52-98A7-1D4F-6DF0-B52964DE946E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40" creationId="{773764BF-5D5C-BB98-A8A9-0C68DA8B9268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41" creationId="{CF90EC10-7534-B7F4-0A0C-1A483F979705}"/>
            </ac:spMkLst>
          </pc:spChg>
          <pc:spChg chg="add del mod topLvl">
            <ac:chgData name="Chuck Tomasi" userId="79514c44-a18e-4aaa-84b1-18f74099d6b1" providerId="ADAL" clId="{EC2BFB3E-14D3-1E47-AEAB-A5266044DC7D}" dt="2023-04-11T15:32:14.003" v="645" actId="478"/>
            <ac:spMkLst>
              <pc:docMk/>
              <pc:sldMasterMk cId="2317532505" sldId="2147483672"/>
              <pc:sldLayoutMk cId="2576591510" sldId="2147483693"/>
              <ac:spMk id="42" creationId="{7C042131-8E11-170C-5152-8940CA9FBA56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18:47.278" v="817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EC2BFB3E-14D3-1E47-AEAB-A5266044DC7D}" dt="2023-04-11T15:30:21.236" v="633" actId="165"/>
            <ac:grpSpMkLst>
              <pc:docMk/>
              <pc:sldMasterMk cId="2317532505" sldId="2147483672"/>
              <pc:sldLayoutMk cId="2576591510" sldId="2147483693"/>
              <ac:grpSpMk id="3" creationId="{3B691D3A-B20C-ECF7-B6CC-183E8B90D6C1}"/>
            </ac:grpSpMkLst>
          </pc:grpChg>
          <pc:grpChg chg="del">
            <ac:chgData name="Chuck Tomasi" userId="79514c44-a18e-4aaa-84b1-18f74099d6b1" providerId="ADAL" clId="{EC2BFB3E-14D3-1E47-AEAB-A5266044DC7D}" dt="2023-04-09T18:16:59.488" v="92" actId="165"/>
            <ac:grpSpMkLst>
              <pc:docMk/>
              <pc:sldMasterMk cId="2317532505" sldId="2147483672"/>
              <pc:sldLayoutMk cId="2576591510" sldId="2147483693"/>
              <ac:grpSpMk id="18" creationId="{738994E9-B5D9-1131-BCC1-6D9B0728AED8}"/>
            </ac:grpSpMkLst>
          </pc:grpChg>
          <pc:grpChg chg="add mod">
            <ac:chgData name="Chuck Tomasi" userId="79514c44-a18e-4aaa-84b1-18f74099d6b1" providerId="ADAL" clId="{EC2BFB3E-14D3-1E47-AEAB-A5266044DC7D}" dt="2023-04-11T23:18:47.278" v="817" actId="164"/>
            <ac:grpSpMkLst>
              <pc:docMk/>
              <pc:sldMasterMk cId="2317532505" sldId="2147483672"/>
              <pc:sldLayoutMk cId="2576591510" sldId="2147483693"/>
              <ac:grpSpMk id="18" creationId="{DB8FC2D0-CB86-38A1-0FF2-341FB4C7F9B7}"/>
            </ac:grpSpMkLst>
          </pc:grpChg>
          <pc:cxnChg chg="add del mod">
            <ac:chgData name="Chuck Tomasi" userId="79514c44-a18e-4aaa-84b1-18f74099d6b1" providerId="ADAL" clId="{EC2BFB3E-14D3-1E47-AEAB-A5266044DC7D}" dt="2023-04-11T14:37:12.316" v="422" actId="478"/>
            <ac:cxnSpMkLst>
              <pc:docMk/>
              <pc:sldMasterMk cId="2317532505" sldId="2147483672"/>
              <pc:sldLayoutMk cId="2576591510" sldId="2147483693"/>
              <ac:cxnSpMk id="2" creationId="{4E629D16-DC88-D92B-6400-031928DDD30E}"/>
            </ac:cxnSpMkLst>
          </pc:cxnChg>
          <pc:cxnChg chg="add del mod">
            <ac:chgData name="Chuck Tomasi" userId="79514c44-a18e-4aaa-84b1-18f74099d6b1" providerId="ADAL" clId="{EC2BFB3E-14D3-1E47-AEAB-A5266044DC7D}" dt="2023-04-09T18:55:02.960" v="406" actId="478"/>
            <ac:cxnSpMkLst>
              <pc:docMk/>
              <pc:sldMasterMk cId="2317532505" sldId="2147483672"/>
              <pc:sldLayoutMk cId="2576591510" sldId="2147483693"/>
              <ac:cxnSpMk id="3" creationId="{CEF10028-22F5-5D44-A7D9-A1DC4D39D987}"/>
            </ac:cxnSpMkLst>
          </pc:cxnChg>
          <pc:cxnChg chg="add del mod">
            <ac:chgData name="Chuck Tomasi" userId="79514c44-a18e-4aaa-84b1-18f74099d6b1" providerId="ADAL" clId="{EC2BFB3E-14D3-1E47-AEAB-A5266044DC7D}" dt="2023-04-11T14:37:12.316" v="422" actId="478"/>
            <ac:cxnSpMkLst>
              <pc:docMk/>
              <pc:sldMasterMk cId="2317532505" sldId="2147483672"/>
              <pc:sldLayoutMk cId="2576591510" sldId="2147483693"/>
              <ac:cxnSpMk id="4" creationId="{1F0F59D1-665B-95E9-5571-A092193DF400}"/>
            </ac:cxnSpMkLst>
          </pc:cxnChg>
          <pc:cxnChg chg="add del mod">
            <ac:chgData name="Chuck Tomasi" userId="79514c44-a18e-4aaa-84b1-18f74099d6b1" providerId="ADAL" clId="{EC2BFB3E-14D3-1E47-AEAB-A5266044DC7D}" dt="2023-04-11T14:37:12.316" v="422" actId="478"/>
            <ac:cxnSpMkLst>
              <pc:docMk/>
              <pc:sldMasterMk cId="2317532505" sldId="2147483672"/>
              <pc:sldLayoutMk cId="2576591510" sldId="2147483693"/>
              <ac:cxnSpMk id="35" creationId="{6EDCC9C7-AA8B-FE3D-C984-0BAAF872EE90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19:42.746" v="825" actId="164"/>
          <pc:sldLayoutMkLst>
            <pc:docMk/>
            <pc:sldMasterMk cId="2317532505" sldId="2147483672"/>
            <pc:sldLayoutMk cId="609928305" sldId="2147483694"/>
          </pc:sldLayoutMkLst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2" creationId="{0F05F035-9083-19B7-569E-30260EB4C42D}"/>
            </ac:spMkLst>
          </pc:spChg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3" creationId="{D0067A34-F935-3AA9-928E-CE1FAF14ADB4}"/>
            </ac:spMkLst>
          </pc:spChg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4" creationId="{A0BB1558-F8E1-CD14-581F-486B55DCEF70}"/>
            </ac:spMkLst>
          </pc:spChg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5" creationId="{8C1C5CFD-9D6B-17B9-D624-DF795A240070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5" creationId="{933459C6-A9F8-5348-36B2-5A24C6A95954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6" creationId="{1D313E30-DDAE-5666-EC98-648A59454065}"/>
            </ac:spMkLst>
          </pc:spChg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6" creationId="{534EFC56-7EB1-4839-F56A-8CFCD3A85A19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13" creationId="{2988BD4F-AC48-7E55-9F66-799C51BE165B}"/>
            </ac:spMkLst>
          </pc:spChg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13" creationId="{EBCD512B-9E9C-725C-FB99-59A68CF612E3}"/>
            </ac:spMkLst>
          </pc:spChg>
          <pc:spChg chg="add mod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14" creationId="{56DC94BB-43FB-B2F2-53DB-8D79FEF43634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14" creationId="{D0B78882-748C-E6AE-591D-8051E3158732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30" creationId="{25E74EAC-9182-6835-C067-1B725B5AE680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31" creationId="{33771D31-BD22-F31F-BC10-A60127C46316}"/>
            </ac:spMkLst>
          </pc:spChg>
          <pc:spChg chg="del mod topLvl">
            <ac:chgData name="Chuck Tomasi" userId="79514c44-a18e-4aaa-84b1-18f74099d6b1" providerId="ADAL" clId="{EC2BFB3E-14D3-1E47-AEAB-A5266044DC7D}" dt="2023-04-09T18:18:29.331" v="108" actId="478"/>
            <ac:spMkLst>
              <pc:docMk/>
              <pc:sldMasterMk cId="2317532505" sldId="2147483672"/>
              <pc:sldLayoutMk cId="609928305" sldId="2147483694"/>
              <ac:spMk id="32" creationId="{FDBE3986-4000-1667-3F42-81DF1369AE0D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34" creationId="{93BCBA84-2C8F-0E23-7275-8AFD430023BF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35" creationId="{E1137697-08ED-1F01-A68E-14AC2256DFC4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36" creationId="{59D5CCAC-B749-52F2-F81B-BFBC959C15AF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37" creationId="{F70877FE-F654-A8D6-2610-2DEBAA030A5C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38" creationId="{263A3936-CB3D-ECB2-F789-7830A284F160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39" creationId="{723E0E40-9DFE-9A0E-1B23-8E3878E609E9}"/>
            </ac:spMkLst>
          </pc:spChg>
          <pc:spChg chg="add del mod topLvl">
            <ac:chgData name="Chuck Tomasi" userId="79514c44-a18e-4aaa-84b1-18f74099d6b1" providerId="ADAL" clId="{EC2BFB3E-14D3-1E47-AEAB-A5266044DC7D}" dt="2023-04-11T15:32:20.847" v="646" actId="478"/>
            <ac:spMkLst>
              <pc:docMk/>
              <pc:sldMasterMk cId="2317532505" sldId="2147483672"/>
              <pc:sldLayoutMk cId="609928305" sldId="2147483694"/>
              <ac:spMk id="40" creationId="{AECAC98C-E8E6-D082-6FE8-E833121EAD28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19:42.746" v="825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EC2BFB3E-14D3-1E47-AEAB-A5266044DC7D}" dt="2023-04-11T15:30:32.520" v="634" actId="165"/>
            <ac:grpSpMkLst>
              <pc:docMk/>
              <pc:sldMasterMk cId="2317532505" sldId="2147483672"/>
              <pc:sldLayoutMk cId="609928305" sldId="2147483694"/>
              <ac:grpSpMk id="3" creationId="{3F4BEA77-BA29-68E6-C247-B31DEE5175FC}"/>
            </ac:grpSpMkLst>
          </pc:grpChg>
          <pc:grpChg chg="add mod">
            <ac:chgData name="Chuck Tomasi" userId="79514c44-a18e-4aaa-84b1-18f74099d6b1" providerId="ADAL" clId="{EC2BFB3E-14D3-1E47-AEAB-A5266044DC7D}" dt="2023-04-11T23:19:42.746" v="825" actId="164"/>
            <ac:grpSpMkLst>
              <pc:docMk/>
              <pc:sldMasterMk cId="2317532505" sldId="2147483672"/>
              <pc:sldLayoutMk cId="609928305" sldId="2147483694"/>
              <ac:grpSpMk id="16" creationId="{2A08E0A6-8C4D-B261-CDA4-2921D4198653}"/>
            </ac:grpSpMkLst>
          </pc:grpChg>
          <pc:grpChg chg="del">
            <ac:chgData name="Chuck Tomasi" userId="79514c44-a18e-4aaa-84b1-18f74099d6b1" providerId="ADAL" clId="{EC2BFB3E-14D3-1E47-AEAB-A5266044DC7D}" dt="2023-04-09T18:17:04.410" v="93" actId="165"/>
            <ac:grpSpMkLst>
              <pc:docMk/>
              <pc:sldMasterMk cId="2317532505" sldId="2147483672"/>
              <pc:sldLayoutMk cId="609928305" sldId="2147483694"/>
              <ac:grpSpMk id="16" creationId="{773C9574-43FD-8451-EE43-8E1923C775FD}"/>
            </ac:grpSpMkLst>
          </pc:grpChg>
          <pc:cxnChg chg="add del mod">
            <ac:chgData name="Chuck Tomasi" userId="79514c44-a18e-4aaa-84b1-18f74099d6b1" providerId="ADAL" clId="{EC2BFB3E-14D3-1E47-AEAB-A5266044DC7D}" dt="2023-04-11T14:39:13.813" v="439" actId="478"/>
            <ac:cxnSpMkLst>
              <pc:docMk/>
              <pc:sldMasterMk cId="2317532505" sldId="2147483672"/>
              <pc:sldLayoutMk cId="609928305" sldId="2147483694"/>
              <ac:cxnSpMk id="2" creationId="{2CACF122-7E52-EB8F-9F8B-C929061E0B45}"/>
            </ac:cxnSpMkLst>
          </pc:cxnChg>
          <pc:cxnChg chg="add del mod">
            <ac:chgData name="Chuck Tomasi" userId="79514c44-a18e-4aaa-84b1-18f74099d6b1" providerId="ADAL" clId="{EC2BFB3E-14D3-1E47-AEAB-A5266044DC7D}" dt="2023-04-09T18:54:57.788" v="405" actId="478"/>
            <ac:cxnSpMkLst>
              <pc:docMk/>
              <pc:sldMasterMk cId="2317532505" sldId="2147483672"/>
              <pc:sldLayoutMk cId="609928305" sldId="2147483694"/>
              <ac:cxnSpMk id="3" creationId="{E7BF3876-219D-92F5-FF17-1E613674BBA0}"/>
            </ac:cxnSpMkLst>
          </pc:cxnChg>
          <pc:cxnChg chg="add del mod">
            <ac:chgData name="Chuck Tomasi" userId="79514c44-a18e-4aaa-84b1-18f74099d6b1" providerId="ADAL" clId="{EC2BFB3E-14D3-1E47-AEAB-A5266044DC7D}" dt="2023-04-11T14:39:13.813" v="439" actId="478"/>
            <ac:cxnSpMkLst>
              <pc:docMk/>
              <pc:sldMasterMk cId="2317532505" sldId="2147483672"/>
              <pc:sldLayoutMk cId="609928305" sldId="2147483694"/>
              <ac:cxnSpMk id="4" creationId="{CE8C92B2-E5D5-19DA-0928-1F26B5EE8D80}"/>
            </ac:cxnSpMkLst>
          </pc:cxnChg>
          <pc:cxnChg chg="add del mod">
            <ac:chgData name="Chuck Tomasi" userId="79514c44-a18e-4aaa-84b1-18f74099d6b1" providerId="ADAL" clId="{EC2BFB3E-14D3-1E47-AEAB-A5266044DC7D}" dt="2023-04-11T14:39:13.813" v="439" actId="478"/>
            <ac:cxnSpMkLst>
              <pc:docMk/>
              <pc:sldMasterMk cId="2317532505" sldId="2147483672"/>
              <pc:sldLayoutMk cId="609928305" sldId="2147483694"/>
              <ac:cxnSpMk id="33" creationId="{761FA66C-CF04-460B-8D5D-9CB351AEA304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20:44.523" v="833" actId="164"/>
          <pc:sldLayoutMkLst>
            <pc:docMk/>
            <pc:sldMasterMk cId="2317532505" sldId="2147483672"/>
            <pc:sldLayoutMk cId="832540068" sldId="2147483695"/>
          </pc:sldLayoutMkLst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2" creationId="{05B1FA9D-E07D-2860-5EC2-0DD4290889C8}"/>
            </ac:spMkLst>
          </pc:spChg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3" creationId="{3E48962E-EEEA-9ED3-1D6B-18AE5CEF2A80}"/>
            </ac:spMkLst>
          </pc:spChg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" creationId="{0A3ACC15-73AB-BEEE-DEBF-6D49C7F08417}"/>
            </ac:spMkLst>
          </pc:spChg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5" creationId="{2E5D84E1-62AE-F030-3A94-72F9BB0DE954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5" creationId="{6C931736-5DFE-E893-E8F8-FE21DD6051C7}"/>
            </ac:spMkLst>
          </pc:spChg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6" creationId="{68F100FD-0748-CC89-B20D-CC647BD8C2BA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6" creationId="{7179B9EE-C210-A64A-C632-503FE86237C1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13" creationId="{122996D7-6B51-7B47-23B0-10C25CD57BBF}"/>
            </ac:spMkLst>
          </pc:spChg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13" creationId="{14A910DC-4E6E-3105-9B59-36233F966EFC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14" creationId="{0BF376B1-33EE-968F-1FA5-37664F00665C}"/>
            </ac:spMkLst>
          </pc:spChg>
          <pc:spChg chg="add mod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14" creationId="{9504ADC9-981B-17E8-5395-5BB0EA8B564C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30" creationId="{B18253C1-43B7-E47C-857C-B32637F4FD39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31" creationId="{0C763719-1186-ABB1-253C-58E6E6ADE4AF}"/>
            </ac:spMkLst>
          </pc:spChg>
          <pc:spChg chg="del mod topLvl">
            <ac:chgData name="Chuck Tomasi" userId="79514c44-a18e-4aaa-84b1-18f74099d6b1" providerId="ADAL" clId="{EC2BFB3E-14D3-1E47-AEAB-A5266044DC7D}" dt="2023-04-09T18:18:36.368" v="110" actId="478"/>
            <ac:spMkLst>
              <pc:docMk/>
              <pc:sldMasterMk cId="2317532505" sldId="2147483672"/>
              <pc:sldLayoutMk cId="832540068" sldId="2147483695"/>
              <ac:spMk id="32" creationId="{3F0874D0-C395-ADB5-D628-CDD3DD814145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34" creationId="{ECB329B8-C5E7-CECA-21D7-339CF6523CA2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35" creationId="{B6CB0FD1-9F38-CA99-73F0-991CF12F07CA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36" creationId="{E9F93C17-B78B-3D2D-391A-8E8BACAC8A55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37" creationId="{C0560738-EDA3-4C4B-C7F1-56C8B85C5A54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38" creationId="{1594D687-328A-F0DC-4702-D133AE78A093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39" creationId="{1EBD30EC-0BF6-CEC2-E3F7-0B7837AFB843}"/>
            </ac:spMkLst>
          </pc:spChg>
          <pc:spChg chg="add del mod topLvl">
            <ac:chgData name="Chuck Tomasi" userId="79514c44-a18e-4aaa-84b1-18f74099d6b1" providerId="ADAL" clId="{EC2BFB3E-14D3-1E47-AEAB-A5266044DC7D}" dt="2023-04-11T15:32:26.435" v="647" actId="478"/>
            <ac:spMkLst>
              <pc:docMk/>
              <pc:sldMasterMk cId="2317532505" sldId="2147483672"/>
              <pc:sldLayoutMk cId="832540068" sldId="2147483695"/>
              <ac:spMk id="40" creationId="{6D6AF9FF-1EB6-6F81-7883-C01E12887BD5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1" creationId="{A4E2CC56-AEFE-879E-DFAE-C885660E4066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2" creationId="{E810386B-C3CD-C1FE-098C-562CC126EDA5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3" creationId="{67F1C52E-5290-FA03-0412-C9B09167170B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4" creationId="{30426692-0BD0-6591-F319-0E8432716C6B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5" creationId="{5C6C5661-8807-EA9C-F1F3-4203C9E17DDB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6" creationId="{09ED9546-7AC1-BE4B-927E-572AC1171E5D}"/>
            </ac:spMkLst>
          </pc:spChg>
          <pc:spChg chg="add 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47" creationId="{A3A524A2-ED2A-1F6A-86B0-1192F9EC8685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20:44.523" v="833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EC2BFB3E-14D3-1E47-AEAB-A5266044DC7D}" dt="2023-04-11T15:30:37.725" v="635" actId="165"/>
            <ac:grpSpMkLst>
              <pc:docMk/>
              <pc:sldMasterMk cId="2317532505" sldId="2147483672"/>
              <pc:sldLayoutMk cId="832540068" sldId="2147483695"/>
              <ac:grpSpMk id="5" creationId="{03DF47C4-D7E5-A385-5233-278EAA0FF108}"/>
            </ac:grpSpMkLst>
          </pc:grpChg>
          <pc:grpChg chg="add mod">
            <ac:chgData name="Chuck Tomasi" userId="79514c44-a18e-4aaa-84b1-18f74099d6b1" providerId="ADAL" clId="{EC2BFB3E-14D3-1E47-AEAB-A5266044DC7D}" dt="2023-04-11T23:20:44.523" v="833" actId="164"/>
            <ac:grpSpMkLst>
              <pc:docMk/>
              <pc:sldMasterMk cId="2317532505" sldId="2147483672"/>
              <pc:sldLayoutMk cId="832540068" sldId="2147483695"/>
              <ac:grpSpMk id="16" creationId="{667C5156-E4FB-96ED-D379-E3F86E71A122}"/>
            </ac:grpSpMkLst>
          </pc:grpChg>
          <pc:grpChg chg="del">
            <ac:chgData name="Chuck Tomasi" userId="79514c44-a18e-4aaa-84b1-18f74099d6b1" providerId="ADAL" clId="{EC2BFB3E-14D3-1E47-AEAB-A5266044DC7D}" dt="2023-04-09T18:17:08.992" v="94" actId="165"/>
            <ac:grpSpMkLst>
              <pc:docMk/>
              <pc:sldMasterMk cId="2317532505" sldId="2147483672"/>
              <pc:sldLayoutMk cId="832540068" sldId="2147483695"/>
              <ac:grpSpMk id="16" creationId="{D8AF9DF8-D61E-2FA2-6AD4-A391278D5662}"/>
            </ac:grpSpMkLst>
          </pc:grpChg>
          <pc:cxnChg chg="add del mod">
            <ac:chgData name="Chuck Tomasi" userId="79514c44-a18e-4aaa-84b1-18f74099d6b1" providerId="ADAL" clId="{EC2BFB3E-14D3-1E47-AEAB-A5266044DC7D}" dt="2023-04-11T14:43:50.950" v="471" actId="478"/>
            <ac:cxnSpMkLst>
              <pc:docMk/>
              <pc:sldMasterMk cId="2317532505" sldId="2147483672"/>
              <pc:sldLayoutMk cId="832540068" sldId="2147483695"/>
              <ac:cxnSpMk id="2" creationId="{3109A413-9048-A001-ED3D-F489C93941CB}"/>
            </ac:cxnSpMkLst>
          </pc:cxnChg>
          <pc:cxnChg chg="add del mod">
            <ac:chgData name="Chuck Tomasi" userId="79514c44-a18e-4aaa-84b1-18f74099d6b1" providerId="ADAL" clId="{EC2BFB3E-14D3-1E47-AEAB-A5266044DC7D}" dt="2023-04-11T14:43:50.950" v="471" actId="478"/>
            <ac:cxnSpMkLst>
              <pc:docMk/>
              <pc:sldMasterMk cId="2317532505" sldId="2147483672"/>
              <pc:sldLayoutMk cId="832540068" sldId="2147483695"/>
              <ac:cxnSpMk id="3" creationId="{476A1A7B-4B0D-C7D9-F1B0-599AA8DF03CF}"/>
            </ac:cxnSpMkLst>
          </pc:cxnChg>
          <pc:cxnChg chg="add del mod">
            <ac:chgData name="Chuck Tomasi" userId="79514c44-a18e-4aaa-84b1-18f74099d6b1" providerId="ADAL" clId="{EC2BFB3E-14D3-1E47-AEAB-A5266044DC7D}" dt="2023-04-11T14:43:50.950" v="471" actId="478"/>
            <ac:cxnSpMkLst>
              <pc:docMk/>
              <pc:sldMasterMk cId="2317532505" sldId="2147483672"/>
              <pc:sldLayoutMk cId="832540068" sldId="2147483695"/>
              <ac:cxnSpMk id="4" creationId="{007CC8E9-96D4-2D66-DF3A-C315BD5E6F8E}"/>
            </ac:cxnSpMkLst>
          </pc:cxnChg>
          <pc:cxnChg chg="add del mod">
            <ac:chgData name="Chuck Tomasi" userId="79514c44-a18e-4aaa-84b1-18f74099d6b1" providerId="ADAL" clId="{EC2BFB3E-14D3-1E47-AEAB-A5266044DC7D}" dt="2023-04-11T14:43:56.264" v="472" actId="478"/>
            <ac:cxnSpMkLst>
              <pc:docMk/>
              <pc:sldMasterMk cId="2317532505" sldId="2147483672"/>
              <pc:sldLayoutMk cId="832540068" sldId="2147483695"/>
              <ac:cxnSpMk id="33" creationId="{3E68467E-7A78-2302-13D6-DCB0E2F452A9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21:34.811" v="841" actId="164"/>
          <pc:sldLayoutMkLst>
            <pc:docMk/>
            <pc:sldMasterMk cId="2317532505" sldId="2147483672"/>
            <pc:sldLayoutMk cId="3996452978" sldId="2147483696"/>
          </pc:sldLayoutMkLst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2" creationId="{78947E32-F094-4AE1-F823-7016B9EFE9B5}"/>
            </ac:spMkLst>
          </pc:spChg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3" creationId="{3D1EBFB3-E484-9A70-847C-EAB65A5F722C}"/>
            </ac:spMkLst>
          </pc:spChg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4" creationId="{836B2F4D-F1B9-FF40-CF93-5A28DD5D3664}"/>
            </ac:spMkLst>
          </pc:spChg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5" creationId="{76254A2A-73EC-5946-B6CB-57889CBCCD83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5" creationId="{8ECBEB32-7A26-333E-C1BD-01194FE83C13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6" creationId="{BC1FF364-2E28-7FEB-B1F7-077AE9698C89}"/>
            </ac:spMkLst>
          </pc:spChg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6" creationId="{EAC5A8D0-BA7D-C21E-177C-215FF49B66D6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13" creationId="{17978B3C-B8BF-59CA-3832-57593DD47A1D}"/>
            </ac:spMkLst>
          </pc:spChg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13" creationId="{3A7B3738-FEE8-32AA-9746-8A26C12FB2A8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14" creationId="{6EDDB3EF-6669-1EEC-A80F-3F8BD76211EB}"/>
            </ac:spMkLst>
          </pc:spChg>
          <pc:spChg chg="add mod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14" creationId="{FFEC0A95-28B2-22F3-F962-A3E8A6FF465B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30" creationId="{B4AFA73B-ABF6-F35A-BFDF-4EB2BCB2F065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31" creationId="{17A454D9-CA2A-9262-C376-8E85B2BCA836}"/>
            </ac:spMkLst>
          </pc:spChg>
          <pc:spChg chg="del mod topLvl">
            <ac:chgData name="Chuck Tomasi" userId="79514c44-a18e-4aaa-84b1-18f74099d6b1" providerId="ADAL" clId="{EC2BFB3E-14D3-1E47-AEAB-A5266044DC7D}" dt="2023-04-09T18:18:43.037" v="112" actId="478"/>
            <ac:spMkLst>
              <pc:docMk/>
              <pc:sldMasterMk cId="2317532505" sldId="2147483672"/>
              <pc:sldLayoutMk cId="3996452978" sldId="2147483696"/>
              <ac:spMk id="32" creationId="{5072A383-3123-0D56-97D1-B9AE3BCEE9D0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34" creationId="{71C58B9A-E224-A1F5-80C1-D57CB5356654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35" creationId="{65A811DB-204A-892B-9D8C-1B6FF73FA962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36" creationId="{63305740-955C-0191-6B08-CBB735072846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37" creationId="{4F11963D-8B09-6906-83E3-013DB03BA78A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38" creationId="{545100C1-C8CB-E4F2-D24A-FBC38F26DF94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39" creationId="{673B4150-C82E-716D-AC49-880723C59BF4}"/>
            </ac:spMkLst>
          </pc:spChg>
          <pc:spChg chg="add del mod topLvl">
            <ac:chgData name="Chuck Tomasi" userId="79514c44-a18e-4aaa-84b1-18f74099d6b1" providerId="ADAL" clId="{EC2BFB3E-14D3-1E47-AEAB-A5266044DC7D}" dt="2023-04-11T15:32:33.016" v="648" actId="478"/>
            <ac:spMkLst>
              <pc:docMk/>
              <pc:sldMasterMk cId="2317532505" sldId="2147483672"/>
              <pc:sldLayoutMk cId="3996452978" sldId="2147483696"/>
              <ac:spMk id="40" creationId="{3107634D-4DB5-9F35-C945-B2358D5FED35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EC2BFB3E-14D3-1E47-AEAB-A5266044DC7D}" dt="2023-04-11T23:21:34.811" v="841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grpChg chg="add del mod">
            <ac:chgData name="Chuck Tomasi" userId="79514c44-a18e-4aaa-84b1-18f74099d6b1" providerId="ADAL" clId="{EC2BFB3E-14D3-1E47-AEAB-A5266044DC7D}" dt="2023-04-11T15:30:42.736" v="636" actId="165"/>
            <ac:grpSpMkLst>
              <pc:docMk/>
              <pc:sldMasterMk cId="2317532505" sldId="2147483672"/>
              <pc:sldLayoutMk cId="3996452978" sldId="2147483696"/>
              <ac:grpSpMk id="3" creationId="{4214BB7F-6961-689E-DD59-557381EF190C}"/>
            </ac:grpSpMkLst>
          </pc:grpChg>
          <pc:grpChg chg="add mod">
            <ac:chgData name="Chuck Tomasi" userId="79514c44-a18e-4aaa-84b1-18f74099d6b1" providerId="ADAL" clId="{EC2BFB3E-14D3-1E47-AEAB-A5266044DC7D}" dt="2023-04-11T23:21:34.811" v="841" actId="164"/>
            <ac:grpSpMkLst>
              <pc:docMk/>
              <pc:sldMasterMk cId="2317532505" sldId="2147483672"/>
              <pc:sldLayoutMk cId="3996452978" sldId="2147483696"/>
              <ac:grpSpMk id="16" creationId="{9279C9CB-7BD5-C69C-40AF-05CAAB0447DA}"/>
            </ac:grpSpMkLst>
          </pc:grpChg>
          <pc:grpChg chg="del">
            <ac:chgData name="Chuck Tomasi" userId="79514c44-a18e-4aaa-84b1-18f74099d6b1" providerId="ADAL" clId="{EC2BFB3E-14D3-1E47-AEAB-A5266044DC7D}" dt="2023-04-09T18:17:13.750" v="95" actId="165"/>
            <ac:grpSpMkLst>
              <pc:docMk/>
              <pc:sldMasterMk cId="2317532505" sldId="2147483672"/>
              <pc:sldLayoutMk cId="3996452978" sldId="2147483696"/>
              <ac:grpSpMk id="16" creationId="{F55947B4-C596-5B28-D6F2-C1674FE9BF12}"/>
            </ac:grpSpMkLst>
          </pc:grpChg>
          <pc:cxnChg chg="add del mod">
            <ac:chgData name="Chuck Tomasi" userId="79514c44-a18e-4aaa-84b1-18f74099d6b1" providerId="ADAL" clId="{EC2BFB3E-14D3-1E47-AEAB-A5266044DC7D}" dt="2023-04-11T14:46:53.195" v="489" actId="478"/>
            <ac:cxnSpMkLst>
              <pc:docMk/>
              <pc:sldMasterMk cId="2317532505" sldId="2147483672"/>
              <pc:sldLayoutMk cId="3996452978" sldId="2147483696"/>
              <ac:cxnSpMk id="2" creationId="{7E5EB218-D44A-E3DF-5887-EAAD73100EE3}"/>
            </ac:cxnSpMkLst>
          </pc:cxnChg>
          <pc:cxnChg chg="add del mod">
            <ac:chgData name="Chuck Tomasi" userId="79514c44-a18e-4aaa-84b1-18f74099d6b1" providerId="ADAL" clId="{EC2BFB3E-14D3-1E47-AEAB-A5266044DC7D}" dt="2023-04-09T18:54:46.003" v="404" actId="478"/>
            <ac:cxnSpMkLst>
              <pc:docMk/>
              <pc:sldMasterMk cId="2317532505" sldId="2147483672"/>
              <pc:sldLayoutMk cId="3996452978" sldId="2147483696"/>
              <ac:cxnSpMk id="3" creationId="{7C10E0CC-CA94-A6C0-EA80-DF4F58B1A78C}"/>
            </ac:cxnSpMkLst>
          </pc:cxnChg>
          <pc:cxnChg chg="add del mod">
            <ac:chgData name="Chuck Tomasi" userId="79514c44-a18e-4aaa-84b1-18f74099d6b1" providerId="ADAL" clId="{EC2BFB3E-14D3-1E47-AEAB-A5266044DC7D}" dt="2023-04-11T14:46:53.195" v="489" actId="478"/>
            <ac:cxnSpMkLst>
              <pc:docMk/>
              <pc:sldMasterMk cId="2317532505" sldId="2147483672"/>
              <pc:sldLayoutMk cId="3996452978" sldId="2147483696"/>
              <ac:cxnSpMk id="4" creationId="{6017AEB0-AEC3-B71B-FCE6-ABF51C275F30}"/>
            </ac:cxnSpMkLst>
          </pc:cxnChg>
          <pc:cxnChg chg="add del mod">
            <ac:chgData name="Chuck Tomasi" userId="79514c44-a18e-4aaa-84b1-18f74099d6b1" providerId="ADAL" clId="{EC2BFB3E-14D3-1E47-AEAB-A5266044DC7D}" dt="2023-04-11T14:46:53.195" v="489" actId="478"/>
            <ac:cxnSpMkLst>
              <pc:docMk/>
              <pc:sldMasterMk cId="2317532505" sldId="2147483672"/>
              <pc:sldLayoutMk cId="3996452978" sldId="2147483696"/>
              <ac:cxnSpMk id="33" creationId="{8EA3AAFD-C235-BA3D-4706-F09064DEC54F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22:31.018" v="851" actId="164"/>
          <pc:sldLayoutMkLst>
            <pc:docMk/>
            <pc:sldMasterMk cId="2317532505" sldId="2147483672"/>
            <pc:sldLayoutMk cId="4272125660" sldId="2147483697"/>
          </pc:sldLayoutMkLst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" creationId="{0908C9EF-129F-F4E2-D7FD-8DA6915554A5}"/>
            </ac:spMkLst>
          </pc:spChg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" creationId="{45B10100-72B2-086B-9E3F-FF612712E7ED}"/>
            </ac:spMkLst>
          </pc:spChg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" creationId="{712A4475-939B-E469-530B-BE0A9DF39DEB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5" creationId="{D3637089-443E-D457-AF0E-72756E699109}"/>
            </ac:spMkLst>
          </pc:spChg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" creationId="{F703E172-4161-C82C-A301-00B4C4796A79}"/>
            </ac:spMkLst>
          </pc:spChg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6" creationId="{B147B83C-8C9F-B462-FA3C-DA8316ABF9D1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6" creationId="{BAB7F6D8-7E75-F061-CB12-752B56AB1704}"/>
            </ac:spMkLst>
          </pc:spChg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13" creationId="{6C8B8F18-0181-9180-423B-D28941A9641A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13" creationId="{863A2BDC-E174-B5F8-048F-7B8C7A3F7A51}"/>
            </ac:spMkLst>
          </pc:spChg>
          <pc:spChg chg="add mod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14" creationId="{003F981B-ED6F-8409-12AD-258510DCDF58}"/>
            </ac:spMkLst>
          </pc:spChg>
          <pc:spChg chg="mod">
            <ac:chgData name="Chuck Tomasi" userId="79514c44-a18e-4aaa-84b1-18f74099d6b1" providerId="ADAL" clId="{EC2BFB3E-14D3-1E47-AEAB-A5266044DC7D}" dt="2023-04-11T23:21:43.381" v="843" actId="1076"/>
            <ac:spMkLst>
              <pc:docMk/>
              <pc:sldMasterMk cId="2317532505" sldId="2147483672"/>
              <pc:sldLayoutMk cId="4272125660" sldId="2147483697"/>
              <ac:spMk id="15" creationId="{B887D142-1913-4AF5-FE7C-F7D25A54E51A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17" creationId="{0124023A-0CC1-79F0-02D1-07438E354EC7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18" creationId="{67C79E2E-A12E-2CA6-84CC-1FBA53859674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19" creationId="{FA993433-5C03-36AC-8D35-5BFB16EFC57D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20" creationId="{C017E338-CDBF-60D4-47AA-ABE2DE40D36A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21" creationId="{48A67E4C-EC71-055D-E8E5-0C4915E0E5F0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mod topLvl">
            <ac:chgData name="Chuck Tomasi" userId="79514c44-a18e-4aaa-84b1-18f74099d6b1" providerId="ADAL" clId="{EC2BFB3E-14D3-1E47-AEAB-A5266044DC7D}" dt="2023-04-11T23:22:31.018" v="851" actId="164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58" creationId="{33C5EC0C-272D-D9F1-F386-CFBF8ADF8811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59" creationId="{E013FDD2-46C7-47B3-9FAB-9AFF0E646A8A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60" creationId="{57004BB8-2A7E-71DE-2347-6A77EEAD2386}"/>
            </ac:spMkLst>
          </pc:spChg>
          <pc:spChg chg="del mod topLvl">
            <ac:chgData name="Chuck Tomasi" userId="79514c44-a18e-4aaa-84b1-18f74099d6b1" providerId="ADAL" clId="{EC2BFB3E-14D3-1E47-AEAB-A5266044DC7D}" dt="2023-04-09T18:18:51.487" v="114" actId="478"/>
            <ac:spMkLst>
              <pc:docMk/>
              <pc:sldMasterMk cId="2317532505" sldId="2147483672"/>
              <pc:sldLayoutMk cId="4272125660" sldId="2147483697"/>
              <ac:spMk id="62" creationId="{D81E7D7A-CBDD-015E-02E8-146E427071E1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76" creationId="{34C2DAB7-E0AC-7179-7ED3-6CF3BA105964}"/>
            </ac:spMkLst>
          </pc:spChg>
          <pc:spChg chg="add del mod topLvl">
            <ac:chgData name="Chuck Tomasi" userId="79514c44-a18e-4aaa-84b1-18f74099d6b1" providerId="ADAL" clId="{EC2BFB3E-14D3-1E47-AEAB-A5266044DC7D}" dt="2023-04-11T15:32:39.815" v="649" actId="478"/>
            <ac:spMkLst>
              <pc:docMk/>
              <pc:sldMasterMk cId="2317532505" sldId="2147483672"/>
              <pc:sldLayoutMk cId="4272125660" sldId="2147483697"/>
              <ac:spMk id="77" creationId="{CCE98306-79C8-55AB-6197-E6492130C56E}"/>
            </ac:spMkLst>
          </pc:spChg>
          <pc:grpChg chg="add del mod">
            <ac:chgData name="Chuck Tomasi" userId="79514c44-a18e-4aaa-84b1-18f74099d6b1" providerId="ADAL" clId="{EC2BFB3E-14D3-1E47-AEAB-A5266044DC7D}" dt="2023-04-11T15:30:47.505" v="637" actId="165"/>
            <ac:grpSpMkLst>
              <pc:docMk/>
              <pc:sldMasterMk cId="2317532505" sldId="2147483672"/>
              <pc:sldLayoutMk cId="4272125660" sldId="2147483697"/>
              <ac:grpSpMk id="3" creationId="{87592D15-4531-E8E8-FDE3-75C00E41C34F}"/>
            </ac:grpSpMkLst>
          </pc:grpChg>
          <pc:grpChg chg="del">
            <ac:chgData name="Chuck Tomasi" userId="79514c44-a18e-4aaa-84b1-18f74099d6b1" providerId="ADAL" clId="{EC2BFB3E-14D3-1E47-AEAB-A5266044DC7D}" dt="2023-04-09T18:17:17.827" v="96" actId="165"/>
            <ac:grpSpMkLst>
              <pc:docMk/>
              <pc:sldMasterMk cId="2317532505" sldId="2147483672"/>
              <pc:sldLayoutMk cId="4272125660" sldId="2147483697"/>
              <ac:grpSpMk id="14" creationId="{F34F17DE-FE72-08E5-B036-46E510885F6F}"/>
            </ac:grpSpMkLst>
          </pc:grpChg>
          <pc:grpChg chg="add mod">
            <ac:chgData name="Chuck Tomasi" userId="79514c44-a18e-4aaa-84b1-18f74099d6b1" providerId="ADAL" clId="{EC2BFB3E-14D3-1E47-AEAB-A5266044DC7D}" dt="2023-04-11T23:22:31.018" v="851" actId="164"/>
            <ac:grpSpMkLst>
              <pc:docMk/>
              <pc:sldMasterMk cId="2317532505" sldId="2147483672"/>
              <pc:sldLayoutMk cId="4272125660" sldId="2147483697"/>
              <ac:grpSpMk id="16" creationId="{9913C776-80D7-9F42-AFBC-DEAD5AAEEA78}"/>
            </ac:grpSpMkLst>
          </pc:grpChg>
          <pc:cxnChg chg="add del mod">
            <ac:chgData name="Chuck Tomasi" userId="79514c44-a18e-4aaa-84b1-18f74099d6b1" providerId="ADAL" clId="{EC2BFB3E-14D3-1E47-AEAB-A5266044DC7D}" dt="2023-04-11T14:48:43.303" v="506" actId="478"/>
            <ac:cxnSpMkLst>
              <pc:docMk/>
              <pc:sldMasterMk cId="2317532505" sldId="2147483672"/>
              <pc:sldLayoutMk cId="4272125660" sldId="2147483697"/>
              <ac:cxnSpMk id="2" creationId="{28632668-1B21-A747-C4B9-5FE6E16F2BC9}"/>
            </ac:cxnSpMkLst>
          </pc:cxnChg>
          <pc:cxnChg chg="add del mod">
            <ac:chgData name="Chuck Tomasi" userId="79514c44-a18e-4aaa-84b1-18f74099d6b1" providerId="ADAL" clId="{EC2BFB3E-14D3-1E47-AEAB-A5266044DC7D}" dt="2023-04-09T18:54:42.894" v="403" actId="478"/>
            <ac:cxnSpMkLst>
              <pc:docMk/>
              <pc:sldMasterMk cId="2317532505" sldId="2147483672"/>
              <pc:sldLayoutMk cId="4272125660" sldId="2147483697"/>
              <ac:cxnSpMk id="3" creationId="{663B38C2-5995-9708-DA71-4CA336992A47}"/>
            </ac:cxnSpMkLst>
          </pc:cxnChg>
          <pc:cxnChg chg="add del mod">
            <ac:chgData name="Chuck Tomasi" userId="79514c44-a18e-4aaa-84b1-18f74099d6b1" providerId="ADAL" clId="{EC2BFB3E-14D3-1E47-AEAB-A5266044DC7D}" dt="2023-04-11T14:48:43.303" v="506" actId="478"/>
            <ac:cxnSpMkLst>
              <pc:docMk/>
              <pc:sldMasterMk cId="2317532505" sldId="2147483672"/>
              <pc:sldLayoutMk cId="4272125660" sldId="2147483697"/>
              <ac:cxnSpMk id="4" creationId="{5C43CC31-C3C4-8E1C-EBE5-3106B7327AFA}"/>
            </ac:cxnSpMkLst>
          </pc:cxnChg>
          <pc:cxnChg chg="add del mod">
            <ac:chgData name="Chuck Tomasi" userId="79514c44-a18e-4aaa-84b1-18f74099d6b1" providerId="ADAL" clId="{EC2BFB3E-14D3-1E47-AEAB-A5266044DC7D}" dt="2023-04-11T14:48:43.303" v="506" actId="478"/>
            <ac:cxnSpMkLst>
              <pc:docMk/>
              <pc:sldMasterMk cId="2317532505" sldId="2147483672"/>
              <pc:sldLayoutMk cId="4272125660" sldId="2147483697"/>
              <ac:cxnSpMk id="16" creationId="{58E8FF2B-1AA6-C29A-B32B-4582BF2D6006}"/>
            </ac:cxnSpMkLst>
          </pc:cxnChg>
        </pc:sldLayoutChg>
        <pc:sldLayoutChg chg="addSp delSp modSp mod">
          <pc:chgData name="Chuck Tomasi" userId="79514c44-a18e-4aaa-84b1-18f74099d6b1" providerId="ADAL" clId="{EC2BFB3E-14D3-1E47-AEAB-A5266044DC7D}" dt="2023-04-11T23:23:26.813" v="859" actId="164"/>
          <pc:sldLayoutMkLst>
            <pc:docMk/>
            <pc:sldMasterMk cId="2317532505" sldId="2147483672"/>
            <pc:sldLayoutMk cId="1463208559" sldId="2147483698"/>
          </pc:sldLayoutMkLst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" creationId="{91B26383-5CF1-E996-3503-72C35C44F86A}"/>
            </ac:spMkLst>
          </pc:spChg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" creationId="{C5A1F8B3-C836-E62B-A5C8-75E1D3C18A5D}"/>
            </ac:spMkLst>
          </pc:spChg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" creationId="{C01C2887-8BD2-34B8-35F6-E03A080A3D9C}"/>
            </ac:spMkLst>
          </pc:spChg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" creationId="{580FF6FB-D2B8-165B-88ED-4C4ACAA786B8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5" creationId="{ACAD5F78-86DB-8A59-7598-2A64463577F5}"/>
            </ac:spMkLst>
          </pc:spChg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6" creationId="{A470C5C9-8F66-670F-A5D3-BDBEAB5E575F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6" creationId="{DB37919A-3B74-7CD8-2DE7-CFC9F9B0FB78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13" creationId="{0741FD89-811F-82C8-9ED8-B810FE9C12CB}"/>
            </ac:spMkLst>
          </pc:spChg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13" creationId="{CF763F4F-53A8-E717-0571-7A414EC4C9D0}"/>
            </ac:spMkLst>
          </pc:spChg>
          <pc:spChg chg="add mod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14" creationId="{A8CE0445-AA21-93E5-ADE4-2925EEBD4E35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17" creationId="{E4771F93-6B3C-91D1-C2C4-25DDB26F2899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18" creationId="{177C225C-77AF-A829-42C9-D3F5D0B51CE2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19" creationId="{88D367C8-4BF0-629D-147D-AC04E511F2C0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20" creationId="{57E8CE0C-F3F6-D151-AFEA-F07449864F1C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21" creationId="{CCD53CBA-CA97-C019-31BA-151D6218137C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26" creationId="{DFEFF6B6-3323-0AAE-ADEE-47B1253F9512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58" creationId="{80B22B63-E517-8E1F-C204-3AA96D119AD1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59" creationId="{A7F545DA-6794-BF2F-2CEA-4016D32E60DD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60" creationId="{8FF95C8A-B47A-2AC9-68C3-881308FA767B}"/>
            </ac:spMkLst>
          </pc:spChg>
          <pc:spChg chg="del mod topLvl">
            <ac:chgData name="Chuck Tomasi" userId="79514c44-a18e-4aaa-84b1-18f74099d6b1" providerId="ADAL" clId="{EC2BFB3E-14D3-1E47-AEAB-A5266044DC7D}" dt="2023-04-09T18:18:57.302" v="116" actId="478"/>
            <ac:spMkLst>
              <pc:docMk/>
              <pc:sldMasterMk cId="2317532505" sldId="2147483672"/>
              <pc:sldLayoutMk cId="1463208559" sldId="2147483698"/>
              <ac:spMk id="62" creationId="{E4D44B3F-73D4-2D0F-BCC5-82353CCC3DB9}"/>
            </ac:spMkLst>
          </pc:spChg>
          <pc:spChg chg="add del mod topLvl">
            <ac:chgData name="Chuck Tomasi" userId="79514c44-a18e-4aaa-84b1-18f74099d6b1" providerId="ADAL" clId="{EC2BFB3E-14D3-1E47-AEAB-A5266044DC7D}" dt="2023-04-11T15:32:45.786" v="650" actId="478"/>
            <ac:spMkLst>
              <pc:docMk/>
              <pc:sldMasterMk cId="2317532505" sldId="2147483672"/>
              <pc:sldLayoutMk cId="1463208559" sldId="2147483698"/>
              <ac:spMk id="63" creationId="{C2AAC894-0F24-2A9C-71FE-E414135E5F7A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77" creationId="{83B18CED-8D5A-AC86-9A4F-81FD7A188787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78" creationId="{3C75AE36-E5CD-568C-F925-CEB75DEF3515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79" creationId="{0837D9BA-8175-9C4D-3B0E-A18D1BBCF43C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80" creationId="{AAAD4548-FFD4-4CC1-35BE-F9B825B1B16F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81" creationId="{B1DB7060-E160-16A4-30B6-347B9CEFCAC9}"/>
            </ac:spMkLst>
          </pc:spChg>
          <pc:spChg chg="add del mod">
            <ac:chgData name="Chuck Tomasi" userId="79514c44-a18e-4aaa-84b1-18f74099d6b1" providerId="ADAL" clId="{EC2BFB3E-14D3-1E47-AEAB-A5266044DC7D}" dt="2023-04-09T18:52:30.145" v="371" actId="478"/>
            <ac:spMkLst>
              <pc:docMk/>
              <pc:sldMasterMk cId="2317532505" sldId="2147483672"/>
              <pc:sldLayoutMk cId="1463208559" sldId="2147483698"/>
              <ac:spMk id="82" creationId="{3F4B40E4-AEB9-2B50-AFA0-B283E5AF8A66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83" creationId="{F91699B6-FA6B-9BDA-7965-69AD6B125356}"/>
            </ac:spMkLst>
          </pc:spChg>
          <pc:spChg chg="add 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84" creationId="{1E09DD36-82DD-5946-7523-24D339A0EADA}"/>
            </ac:spMkLst>
          </pc:spChg>
          <pc:spChg chg="mod topLvl">
            <ac:chgData name="Chuck Tomasi" userId="79514c44-a18e-4aaa-84b1-18f74099d6b1" providerId="ADAL" clId="{EC2BFB3E-14D3-1E47-AEAB-A5266044DC7D}" dt="2023-04-11T23:23:26.813" v="859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del mod">
            <ac:chgData name="Chuck Tomasi" userId="79514c44-a18e-4aaa-84b1-18f74099d6b1" providerId="ADAL" clId="{EC2BFB3E-14D3-1E47-AEAB-A5266044DC7D}" dt="2023-04-11T15:30:52.379" v="638" actId="165"/>
            <ac:grpSpMkLst>
              <pc:docMk/>
              <pc:sldMasterMk cId="2317532505" sldId="2147483672"/>
              <pc:sldLayoutMk cId="1463208559" sldId="2147483698"/>
              <ac:grpSpMk id="5" creationId="{5FAAF034-998D-612B-EA2F-8C35E6350942}"/>
            </ac:grpSpMkLst>
          </pc:grpChg>
          <pc:grpChg chg="del">
            <ac:chgData name="Chuck Tomasi" userId="79514c44-a18e-4aaa-84b1-18f74099d6b1" providerId="ADAL" clId="{EC2BFB3E-14D3-1E47-AEAB-A5266044DC7D}" dt="2023-04-09T18:17:22.472" v="97" actId="165"/>
            <ac:grpSpMkLst>
              <pc:docMk/>
              <pc:sldMasterMk cId="2317532505" sldId="2147483672"/>
              <pc:sldLayoutMk cId="1463208559" sldId="2147483698"/>
              <ac:grpSpMk id="16" creationId="{42CAA85A-6FF3-59D3-61EC-9297E4F22CD0}"/>
            </ac:grpSpMkLst>
          </pc:grpChg>
          <pc:grpChg chg="add mod">
            <ac:chgData name="Chuck Tomasi" userId="79514c44-a18e-4aaa-84b1-18f74099d6b1" providerId="ADAL" clId="{EC2BFB3E-14D3-1E47-AEAB-A5266044DC7D}" dt="2023-04-11T23:23:26.813" v="859" actId="164"/>
            <ac:grpSpMkLst>
              <pc:docMk/>
              <pc:sldMasterMk cId="2317532505" sldId="2147483672"/>
              <pc:sldLayoutMk cId="1463208559" sldId="2147483698"/>
              <ac:grpSpMk id="16" creationId="{F401B6B0-C295-3FD4-2C77-D6327AFAAD72}"/>
            </ac:grpSpMkLst>
          </pc:grpChg>
          <pc:cxnChg chg="add del mod">
            <ac:chgData name="Chuck Tomasi" userId="79514c44-a18e-4aaa-84b1-18f74099d6b1" providerId="ADAL" clId="{EC2BFB3E-14D3-1E47-AEAB-A5266044DC7D}" dt="2023-04-11T14:51:14.209" v="529" actId="478"/>
            <ac:cxnSpMkLst>
              <pc:docMk/>
              <pc:sldMasterMk cId="2317532505" sldId="2147483672"/>
              <pc:sldLayoutMk cId="1463208559" sldId="2147483698"/>
              <ac:cxnSpMk id="2" creationId="{9FF7D9C9-6D2B-4AB7-D696-F7894575C540}"/>
            </ac:cxnSpMkLst>
          </pc:cxnChg>
          <pc:cxnChg chg="add del mod">
            <ac:chgData name="Chuck Tomasi" userId="79514c44-a18e-4aaa-84b1-18f74099d6b1" providerId="ADAL" clId="{EC2BFB3E-14D3-1E47-AEAB-A5266044DC7D}" dt="2023-04-11T14:51:14.209" v="529" actId="478"/>
            <ac:cxnSpMkLst>
              <pc:docMk/>
              <pc:sldMasterMk cId="2317532505" sldId="2147483672"/>
              <pc:sldLayoutMk cId="1463208559" sldId="2147483698"/>
              <ac:cxnSpMk id="3" creationId="{BCFF4BB5-9EF1-6E4A-3F25-32723400EE7D}"/>
            </ac:cxnSpMkLst>
          </pc:cxnChg>
          <pc:cxnChg chg="add del mod">
            <ac:chgData name="Chuck Tomasi" userId="79514c44-a18e-4aaa-84b1-18f74099d6b1" providerId="ADAL" clId="{EC2BFB3E-14D3-1E47-AEAB-A5266044DC7D}" dt="2023-04-11T14:51:14.209" v="529" actId="478"/>
            <ac:cxnSpMkLst>
              <pc:docMk/>
              <pc:sldMasterMk cId="2317532505" sldId="2147483672"/>
              <pc:sldLayoutMk cId="1463208559" sldId="2147483698"/>
              <ac:cxnSpMk id="4" creationId="{76AAEC64-0883-ED59-1F40-86BF88B0B448}"/>
            </ac:cxnSpMkLst>
          </pc:cxnChg>
          <pc:cxnChg chg="add del mod">
            <ac:chgData name="Chuck Tomasi" userId="79514c44-a18e-4aaa-84b1-18f74099d6b1" providerId="ADAL" clId="{EC2BFB3E-14D3-1E47-AEAB-A5266044DC7D}" dt="2023-04-09T18:54:38.697" v="402" actId="478"/>
            <ac:cxnSpMkLst>
              <pc:docMk/>
              <pc:sldMasterMk cId="2317532505" sldId="2147483672"/>
              <pc:sldLayoutMk cId="1463208559" sldId="2147483698"/>
              <ac:cxnSpMk id="14" creationId="{359E4272-4170-9CB1-A10E-0DF1C0980A5D}"/>
            </ac:cxnSpMkLst>
          </pc:cxnChg>
        </pc:sldLayoutChg>
      </pc:sldMasterChg>
    </pc:docChg>
  </pc:docChgLst>
  <pc:docChgLst>
    <pc:chgData name="Chuck Tomasi" userId="79514c44-a18e-4aaa-84b1-18f74099d6b1" providerId="ADAL" clId="{46103BB5-65B4-9842-B5DB-38C54FE97DF7}"/>
    <pc:docChg chg="undo custSel addSld modSld sldOrd modMainMaster">
      <pc:chgData name="Chuck Tomasi" userId="79514c44-a18e-4aaa-84b1-18f74099d6b1" providerId="ADAL" clId="{46103BB5-65B4-9842-B5DB-38C54FE97DF7}" dt="2023-04-09T14:49:25.066" v="2007" actId="1035"/>
      <pc:docMkLst>
        <pc:docMk/>
      </pc:docMkLst>
      <pc:sldChg chg="modSp mod">
        <pc:chgData name="Chuck Tomasi" userId="79514c44-a18e-4aaa-84b1-18f74099d6b1" providerId="ADAL" clId="{46103BB5-65B4-9842-B5DB-38C54FE97DF7}" dt="2023-04-07T23:13:45.159" v="546" actId="20577"/>
        <pc:sldMkLst>
          <pc:docMk/>
          <pc:sldMk cId="3793171532" sldId="257"/>
        </pc:sldMkLst>
        <pc:spChg chg="mod">
          <ac:chgData name="Chuck Tomasi" userId="79514c44-a18e-4aaa-84b1-18f74099d6b1" providerId="ADAL" clId="{46103BB5-65B4-9842-B5DB-38C54FE97DF7}" dt="2023-04-07T23:13:45.159" v="546" actId="20577"/>
          <ac:spMkLst>
            <pc:docMk/>
            <pc:sldMk cId="3793171532" sldId="257"/>
            <ac:spMk id="3" creationId="{4EDCE27B-1AC4-5ACE-1B15-C251D927343D}"/>
          </ac:spMkLst>
        </pc:spChg>
      </pc:sldChg>
      <pc:sldChg chg="modSp mod">
        <pc:chgData name="Chuck Tomasi" userId="79514c44-a18e-4aaa-84b1-18f74099d6b1" providerId="ADAL" clId="{46103BB5-65B4-9842-B5DB-38C54FE97DF7}" dt="2023-04-07T23:13:52.120" v="549" actId="20577"/>
        <pc:sldMkLst>
          <pc:docMk/>
          <pc:sldMk cId="3289362161" sldId="259"/>
        </pc:sldMkLst>
        <pc:spChg chg="mod">
          <ac:chgData name="Chuck Tomasi" userId="79514c44-a18e-4aaa-84b1-18f74099d6b1" providerId="ADAL" clId="{46103BB5-65B4-9842-B5DB-38C54FE97DF7}" dt="2023-04-07T23:13:52.120" v="549" actId="20577"/>
          <ac:spMkLst>
            <pc:docMk/>
            <pc:sldMk cId="3289362161" sldId="259"/>
            <ac:spMk id="2" creationId="{424F105E-F198-A204-D957-3D01FB1443B1}"/>
          </ac:spMkLst>
        </pc:spChg>
      </pc:sldChg>
      <pc:sldChg chg="addSp delSp modSp mod">
        <pc:chgData name="Chuck Tomasi" userId="79514c44-a18e-4aaa-84b1-18f74099d6b1" providerId="ADAL" clId="{46103BB5-65B4-9842-B5DB-38C54FE97DF7}" dt="2023-04-07T23:21:30.666" v="655"/>
        <pc:sldMkLst>
          <pc:docMk/>
          <pc:sldMk cId="223407508" sldId="296"/>
        </pc:sldMkLst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3" creationId="{B2339611-28CD-7897-B4F1-E38038C8477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4" creationId="{7677A0BC-3707-76FA-A38E-45B7D09EF98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5" creationId="{7DE390B2-82C5-910F-1C4F-606504157C2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" creationId="{20C40C55-B85E-00F1-260E-0007A8D617B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" creationId="{2772A5EF-BC75-F5BD-E1B0-7D7B94D12E1F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" creationId="{1E5AD11C-D8CF-5C29-4A53-FBFD3C6C2D6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" creationId="{0E639AAA-7880-F9DE-262F-82BFC4768D5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0" creationId="{DE57498C-F5C0-EFD6-FEFF-E64D81FC3AA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1" creationId="{6457DB02-F241-439C-69DD-0B05C16E6A8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2" creationId="{AA450E43-F3C7-3FE4-A8F6-46419E60677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3" creationId="{5E66B2EE-F68B-29C9-013B-23B29C11A17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4" creationId="{B91C58E2-B6D2-9BB5-216B-F980623586D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5" creationId="{CD14272C-D89D-E4BA-0ED1-ED37E726DCD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6" creationId="{E257EA30-3F7C-BDC4-CE02-350E454CDBF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7" creationId="{3B5D7160-6706-FD17-ADA9-C9B516EFECFB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8" creationId="{1561C00D-CE3A-0078-6F40-41F1CA49E5E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19" creationId="{1AC55B81-E853-9EF2-F388-2DBD0F68256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20" creationId="{801050A3-5A09-527D-AB38-C88B10D14C0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21" creationId="{FEAC5932-2704-4952-FA4F-F8DE9F5DA054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223407508" sldId="296"/>
            <ac:spMk id="22" creationId="{3E52A3C7-4E74-F00C-1866-8A1947A6D23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3" creationId="{189173DD-1469-01BF-4D08-A7A2BAF5D032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4" creationId="{EF100712-C6F3-767E-888E-31B8AF221EA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5" creationId="{D96CE9F2-EBB6-8DF2-D46A-0568244A7E53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6" creationId="{9D8F694C-A47F-D9A9-3469-483807CCC02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7" creationId="{0EA3FE17-D884-E2AA-20B6-0025572E80D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8" creationId="{B88A134A-493B-EC27-4A48-59A608A9CBE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29" creationId="{4A4D4C2C-C7C4-3255-41C3-9F06B6E4CAE4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0" creationId="{3D706EC4-57D8-B4EC-A8E2-E5BD1D9E6DB5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1" creationId="{4DC5625D-7DE6-D3A4-B937-FC99611590D4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2" creationId="{C17307CA-852F-06E8-EE24-54593D135A9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3" creationId="{5F5D3900-4070-0CD2-F05D-F1ABF442FED0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4" creationId="{EB15BF98-62E6-22FA-011B-7CBFB079F76A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5" creationId="{C93D633E-2FCC-87C3-E705-CA6228A8ED2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6" creationId="{75B75BFA-E69E-9D36-FDAD-754788CA2F48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7" creationId="{7F4766C1-59C6-6B64-6B1C-6F96BD207DC0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8" creationId="{5E66EC58-443B-C059-F520-1D3C479A44A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39" creationId="{D215C42D-08DB-A0F1-DA3F-435B5883379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0" creationId="{24686533-0156-3745-9D3F-84F94284C6C2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1" creationId="{B303C8EB-C037-81B3-5F41-0A5DB9CBC2B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2" creationId="{1409583B-A649-892F-B7EC-5D7127572603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3" creationId="{C744C31E-53C1-FF9B-5F32-90C748387BD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4" creationId="{78211B91-FDC6-E850-EEAB-EB03BDDDAA7C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5" creationId="{F19A042E-BD7D-2A1B-5A33-B52AD65A18EF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6" creationId="{073B18B9-B606-8AD5-CE6A-19AAA898981F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7" creationId="{469D9B54-8136-8299-CF00-F7B7699C51E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8" creationId="{2E977091-28DE-2C5F-2B95-3B0BFA4CE93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49" creationId="{9886C04F-338E-82ED-C53A-C0722529ADD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0" creationId="{9333A0A5-74EC-E2B9-080D-26416B64756F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1" creationId="{63A4BC57-3884-7733-543A-29423C3659C5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2" creationId="{B0461333-3031-200E-6BBE-CD48E56B49B6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3" creationId="{4A29FEB7-139A-9490-EDC6-E90AE17265CA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4" creationId="{151E0E3C-32C2-DD84-4FF5-3319B502F7B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5" creationId="{5BDC218D-47B5-F9A6-4B79-99A9ACE328F9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6" creationId="{B0F10763-6199-8344-B174-8BCFF2EAF536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7" creationId="{B88C8134-3E61-E70B-C0E3-008AA1356BDC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8" creationId="{AC4789AB-A200-77D3-91A6-7A8E01F4201D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59" creationId="{747D81B8-A038-D66D-4C28-C83CD0AE0DD9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0" creationId="{DF43E6F4-C8F7-BDEA-3C50-998DBED1E55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1" creationId="{2ADF380E-F2CE-F21D-D367-5154ABC830EB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2" creationId="{42F6714E-147D-0598-409E-DC036ED3D481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3" creationId="{CF3A56D8-76BD-2D54-F8B3-9B5A088EFDB3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4" creationId="{6C019614-6B3B-EF6C-E7C9-42711737F5AE}"/>
          </ac:spMkLst>
        </pc:spChg>
        <pc:spChg chg="del">
          <ac:chgData name="Chuck Tomasi" userId="79514c44-a18e-4aaa-84b1-18f74099d6b1" providerId="ADAL" clId="{46103BB5-65B4-9842-B5DB-38C54FE97DF7}" dt="2023-04-07T23:04:44.825" v="336" actId="478"/>
          <ac:spMkLst>
            <pc:docMk/>
            <pc:sldMk cId="223407508" sldId="296"/>
            <ac:spMk id="65" creationId="{593EC09D-57B6-2285-1FA4-07CF29F14FC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6" creationId="{8380D922-E749-9D8C-D9AD-1D03CAAE1F4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7" creationId="{417E927C-C7C6-CC23-44DA-1B752438601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8" creationId="{1DCEFAA7-7358-EDB8-4D5F-7D68AA412BC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69" creationId="{E4A6E690-CE9A-6803-40C8-824A8463A45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0" creationId="{95469653-33D3-91E9-148F-41783B5AC5A6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1" creationId="{33CDA77D-306E-9FF0-EDA7-7146E96EE02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2" creationId="{6E50E8AC-CB03-8BB1-FB3D-8C0C125B30F8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3" creationId="{2169B97B-B661-465F-1E03-B92609C8EC05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4" creationId="{01AD0474-998D-1A1B-84CE-D789ED7F3090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5" creationId="{7A9D898F-B327-EAE6-6794-10066F26401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6" creationId="{F6D9C0EA-7158-516D-537B-D2A916A3A13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7" creationId="{AD692210-E9B7-666D-40C7-8F3FBB8779A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8" creationId="{B27FED1E-F203-7A10-AB13-B52C630AB3B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79" creationId="{B38F5A8F-243E-B112-23D4-D494856DB55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0" creationId="{BE070DF1-7EAF-6053-07F7-835916404DBE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1" creationId="{042E4385-0FD5-611A-149B-24CCDDDE879C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2" creationId="{D9BF41CE-893D-4C6E-0064-3F97BD50E5B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3" creationId="{27A00FB7-96B6-D2FC-92AA-B81ED37A22DD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4" creationId="{90C4F235-F11E-3A14-6D3B-58F73D21D6F7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5" creationId="{996712FA-F5E5-758E-D3E3-A36854612871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6" creationId="{A60ADE0C-8B1F-4649-9A96-95B8218398F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7" creationId="{D42C5742-D8F0-1D68-D9DB-24A61FBC145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8" creationId="{AB18F123-ED94-1D9D-0B29-7AF40E24A900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89" creationId="{1E11D728-69DA-2A6E-5670-63564CB65BF4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0" creationId="{CD882003-E8D9-5C89-9E6E-06D18774FFBF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1" creationId="{A16B239C-71C5-C875-B8A2-7C4DF014F343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2" creationId="{AA4C7965-F434-8924-065C-9C85E7B98EEA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3" creationId="{BD548D1A-3535-127B-1BD3-DCA684B72742}"/>
          </ac:spMkLst>
        </pc:spChg>
        <pc:spChg chg="mod">
          <ac:chgData name="Chuck Tomasi" userId="79514c44-a18e-4aaa-84b1-18f74099d6b1" providerId="ADAL" clId="{46103BB5-65B4-9842-B5DB-38C54FE97DF7}" dt="2023-04-07T23:04:45.468" v="337"/>
          <ac:spMkLst>
            <pc:docMk/>
            <pc:sldMk cId="223407508" sldId="296"/>
            <ac:spMk id="94" creationId="{75465091-26E5-976F-C50A-F81E83ED50E1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5" creationId="{FA2F7B10-E079-B6A9-0080-4BEC703C975A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6" creationId="{5C2C31D3-8EDB-7C52-B52F-F5345140027E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7" creationId="{D6396D0B-602A-AC74-65A8-BAC5CE1A491F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8" creationId="{9EF0167B-CB58-313B-B00C-C95329FE042C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99" creationId="{0924F7CC-2666-674C-8C25-5542B701FA1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0" creationId="{C20326DF-F9AC-3B04-4EA7-5387D17CE40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1" creationId="{04D455A9-4BFC-ED38-D85A-436B12A91D1E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2" creationId="{005555E9-96CC-694F-AC5C-B372B9052EE0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3" creationId="{6392ED7F-97A3-FC58-6680-66D554272B00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4" creationId="{868C24F2-148A-427A-D278-ECCC2F3ADAD8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5" creationId="{A871C0A7-CC36-2975-8016-389EC84DA4E2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6" creationId="{63618DB3-C68A-5CE2-0F5F-966B29B7038C}"/>
          </ac:spMkLst>
        </pc:spChg>
        <pc:spChg chg="add mod">
          <ac:chgData name="Chuck Tomasi" userId="79514c44-a18e-4aaa-84b1-18f74099d6b1" providerId="ADAL" clId="{46103BB5-65B4-9842-B5DB-38C54FE97DF7}" dt="2023-04-07T23:21:30.666" v="655"/>
          <ac:spMkLst>
            <pc:docMk/>
            <pc:sldMk cId="223407508" sldId="296"/>
            <ac:spMk id="107" creationId="{3C2E3280-8E77-70D3-3FAC-0554F6988630}"/>
          </ac:spMkLst>
        </pc:spChg>
        <pc:grpChg chg="add mod">
          <ac:chgData name="Chuck Tomasi" userId="79514c44-a18e-4aaa-84b1-18f74099d6b1" providerId="ADAL" clId="{46103BB5-65B4-9842-B5DB-38C54FE97DF7}" dt="2023-04-07T23:04:45.468" v="337"/>
          <ac:grpSpMkLst>
            <pc:docMk/>
            <pc:sldMk cId="223407508" sldId="296"/>
            <ac:grpSpMk id="2" creationId="{944F763B-2E51-D7EF-39B4-400D1C5E6B8E}"/>
          </ac:grpSpMkLst>
        </pc:grpChg>
      </pc:sldChg>
      <pc:sldChg chg="modSp mod">
        <pc:chgData name="Chuck Tomasi" userId="79514c44-a18e-4aaa-84b1-18f74099d6b1" providerId="ADAL" clId="{46103BB5-65B4-9842-B5DB-38C54FE97DF7}" dt="2023-04-07T23:13:57.562" v="552" actId="20577"/>
        <pc:sldMkLst>
          <pc:docMk/>
          <pc:sldMk cId="845273550" sldId="297"/>
        </pc:sldMkLst>
        <pc:spChg chg="mod">
          <ac:chgData name="Chuck Tomasi" userId="79514c44-a18e-4aaa-84b1-18f74099d6b1" providerId="ADAL" clId="{46103BB5-65B4-9842-B5DB-38C54FE97DF7}" dt="2023-04-07T23:13:57.562" v="552" actId="20577"/>
          <ac:spMkLst>
            <pc:docMk/>
            <pc:sldMk cId="845273550" sldId="29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09.263" v="555" actId="20577"/>
        <pc:sldMkLst>
          <pc:docMk/>
          <pc:sldMk cId="3345621382" sldId="298"/>
        </pc:sldMkLst>
        <pc:spChg chg="mod">
          <ac:chgData name="Chuck Tomasi" userId="79514c44-a18e-4aaa-84b1-18f74099d6b1" providerId="ADAL" clId="{46103BB5-65B4-9842-B5DB-38C54FE97DF7}" dt="2023-04-07T23:14:09.263" v="555" actId="20577"/>
          <ac:spMkLst>
            <pc:docMk/>
            <pc:sldMk cId="3345621382" sldId="29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25.458" v="558" actId="20577"/>
        <pc:sldMkLst>
          <pc:docMk/>
          <pc:sldMk cId="3801477249" sldId="299"/>
        </pc:sldMkLst>
        <pc:spChg chg="mod">
          <ac:chgData name="Chuck Tomasi" userId="79514c44-a18e-4aaa-84b1-18f74099d6b1" providerId="ADAL" clId="{46103BB5-65B4-9842-B5DB-38C54FE97DF7}" dt="2023-04-07T23:14:25.458" v="558" actId="20577"/>
          <ac:spMkLst>
            <pc:docMk/>
            <pc:sldMk cId="3801477249" sldId="29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28.916" v="561" actId="20577"/>
        <pc:sldMkLst>
          <pc:docMk/>
          <pc:sldMk cId="2981554001" sldId="300"/>
        </pc:sldMkLst>
        <pc:spChg chg="mod">
          <ac:chgData name="Chuck Tomasi" userId="79514c44-a18e-4aaa-84b1-18f74099d6b1" providerId="ADAL" clId="{46103BB5-65B4-9842-B5DB-38C54FE97DF7}" dt="2023-04-07T23:14:28.916" v="561" actId="20577"/>
          <ac:spMkLst>
            <pc:docMk/>
            <pc:sldMk cId="2981554001" sldId="30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32.877" v="564" actId="20577"/>
        <pc:sldMkLst>
          <pc:docMk/>
          <pc:sldMk cId="3865151886" sldId="301"/>
        </pc:sldMkLst>
        <pc:spChg chg="mod">
          <ac:chgData name="Chuck Tomasi" userId="79514c44-a18e-4aaa-84b1-18f74099d6b1" providerId="ADAL" clId="{46103BB5-65B4-9842-B5DB-38C54FE97DF7}" dt="2023-04-07T23:14:32.877" v="564" actId="20577"/>
          <ac:spMkLst>
            <pc:docMk/>
            <pc:sldMk cId="3865151886" sldId="30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37.227" v="567" actId="20577"/>
        <pc:sldMkLst>
          <pc:docMk/>
          <pc:sldMk cId="760464848" sldId="302"/>
        </pc:sldMkLst>
        <pc:spChg chg="mod">
          <ac:chgData name="Chuck Tomasi" userId="79514c44-a18e-4aaa-84b1-18f74099d6b1" providerId="ADAL" clId="{46103BB5-65B4-9842-B5DB-38C54FE97DF7}" dt="2023-04-07T23:14:37.227" v="567" actId="20577"/>
          <ac:spMkLst>
            <pc:docMk/>
            <pc:sldMk cId="760464848" sldId="30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41.552" v="570" actId="20577"/>
        <pc:sldMkLst>
          <pc:docMk/>
          <pc:sldMk cId="759332929" sldId="303"/>
        </pc:sldMkLst>
        <pc:spChg chg="mod">
          <ac:chgData name="Chuck Tomasi" userId="79514c44-a18e-4aaa-84b1-18f74099d6b1" providerId="ADAL" clId="{46103BB5-65B4-9842-B5DB-38C54FE97DF7}" dt="2023-04-07T23:14:41.552" v="570" actId="20577"/>
          <ac:spMkLst>
            <pc:docMk/>
            <pc:sldMk cId="759332929" sldId="30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45.545" v="573" actId="20577"/>
        <pc:sldMkLst>
          <pc:docMk/>
          <pc:sldMk cId="1714598387" sldId="304"/>
        </pc:sldMkLst>
        <pc:spChg chg="mod">
          <ac:chgData name="Chuck Tomasi" userId="79514c44-a18e-4aaa-84b1-18f74099d6b1" providerId="ADAL" clId="{46103BB5-65B4-9842-B5DB-38C54FE97DF7}" dt="2023-04-07T23:14:45.545" v="573" actId="20577"/>
          <ac:spMkLst>
            <pc:docMk/>
            <pc:sldMk cId="1714598387" sldId="30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50.828" v="576" actId="20577"/>
        <pc:sldMkLst>
          <pc:docMk/>
          <pc:sldMk cId="2403676751" sldId="305"/>
        </pc:sldMkLst>
        <pc:spChg chg="mod">
          <ac:chgData name="Chuck Tomasi" userId="79514c44-a18e-4aaa-84b1-18f74099d6b1" providerId="ADAL" clId="{46103BB5-65B4-9842-B5DB-38C54FE97DF7}" dt="2023-04-07T23:14:50.828" v="576" actId="20577"/>
          <ac:spMkLst>
            <pc:docMk/>
            <pc:sldMk cId="2403676751" sldId="30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4:58.685" v="579" actId="20577"/>
        <pc:sldMkLst>
          <pc:docMk/>
          <pc:sldMk cId="2710465539" sldId="306"/>
        </pc:sldMkLst>
        <pc:spChg chg="mod">
          <ac:chgData name="Chuck Tomasi" userId="79514c44-a18e-4aaa-84b1-18f74099d6b1" providerId="ADAL" clId="{46103BB5-65B4-9842-B5DB-38C54FE97DF7}" dt="2023-04-07T23:14:58.685" v="579" actId="20577"/>
          <ac:spMkLst>
            <pc:docMk/>
            <pc:sldMk cId="2710465539" sldId="30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02.672" v="582" actId="20577"/>
        <pc:sldMkLst>
          <pc:docMk/>
          <pc:sldMk cId="986074350" sldId="307"/>
        </pc:sldMkLst>
        <pc:spChg chg="mod">
          <ac:chgData name="Chuck Tomasi" userId="79514c44-a18e-4aaa-84b1-18f74099d6b1" providerId="ADAL" clId="{46103BB5-65B4-9842-B5DB-38C54FE97DF7}" dt="2023-04-07T23:15:02.672" v="582" actId="20577"/>
          <ac:spMkLst>
            <pc:docMk/>
            <pc:sldMk cId="986074350" sldId="30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08.271" v="585" actId="20577"/>
        <pc:sldMkLst>
          <pc:docMk/>
          <pc:sldMk cId="3804120302" sldId="308"/>
        </pc:sldMkLst>
        <pc:spChg chg="mod">
          <ac:chgData name="Chuck Tomasi" userId="79514c44-a18e-4aaa-84b1-18f74099d6b1" providerId="ADAL" clId="{46103BB5-65B4-9842-B5DB-38C54FE97DF7}" dt="2023-04-07T23:15:08.271" v="585" actId="20577"/>
          <ac:spMkLst>
            <pc:docMk/>
            <pc:sldMk cId="3804120302" sldId="30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14.513" v="588" actId="20577"/>
        <pc:sldMkLst>
          <pc:docMk/>
          <pc:sldMk cId="1186929893" sldId="309"/>
        </pc:sldMkLst>
        <pc:spChg chg="mod">
          <ac:chgData name="Chuck Tomasi" userId="79514c44-a18e-4aaa-84b1-18f74099d6b1" providerId="ADAL" clId="{46103BB5-65B4-9842-B5DB-38C54FE97DF7}" dt="2023-04-07T23:15:14.513" v="588" actId="20577"/>
          <ac:spMkLst>
            <pc:docMk/>
            <pc:sldMk cId="1186929893" sldId="30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20.007" v="591" actId="20577"/>
        <pc:sldMkLst>
          <pc:docMk/>
          <pc:sldMk cId="4287391648" sldId="310"/>
        </pc:sldMkLst>
        <pc:spChg chg="mod">
          <ac:chgData name="Chuck Tomasi" userId="79514c44-a18e-4aaa-84b1-18f74099d6b1" providerId="ADAL" clId="{46103BB5-65B4-9842-B5DB-38C54FE97DF7}" dt="2023-04-07T23:15:20.007" v="591" actId="20577"/>
          <ac:spMkLst>
            <pc:docMk/>
            <pc:sldMk cId="4287391648" sldId="31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27.148" v="594" actId="20577"/>
        <pc:sldMkLst>
          <pc:docMk/>
          <pc:sldMk cId="2059736668" sldId="311"/>
        </pc:sldMkLst>
        <pc:spChg chg="mod">
          <ac:chgData name="Chuck Tomasi" userId="79514c44-a18e-4aaa-84b1-18f74099d6b1" providerId="ADAL" clId="{46103BB5-65B4-9842-B5DB-38C54FE97DF7}" dt="2023-04-07T23:15:27.148" v="594" actId="20577"/>
          <ac:spMkLst>
            <pc:docMk/>
            <pc:sldMk cId="2059736668" sldId="31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33.662" v="597" actId="20577"/>
        <pc:sldMkLst>
          <pc:docMk/>
          <pc:sldMk cId="600325955" sldId="312"/>
        </pc:sldMkLst>
        <pc:spChg chg="mod">
          <ac:chgData name="Chuck Tomasi" userId="79514c44-a18e-4aaa-84b1-18f74099d6b1" providerId="ADAL" clId="{46103BB5-65B4-9842-B5DB-38C54FE97DF7}" dt="2023-04-07T23:15:33.662" v="597" actId="20577"/>
          <ac:spMkLst>
            <pc:docMk/>
            <pc:sldMk cId="600325955" sldId="31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39.388" v="600" actId="20577"/>
        <pc:sldMkLst>
          <pc:docMk/>
          <pc:sldMk cId="3616725311" sldId="313"/>
        </pc:sldMkLst>
        <pc:spChg chg="mod">
          <ac:chgData name="Chuck Tomasi" userId="79514c44-a18e-4aaa-84b1-18f74099d6b1" providerId="ADAL" clId="{46103BB5-65B4-9842-B5DB-38C54FE97DF7}" dt="2023-04-07T23:15:39.388" v="600" actId="20577"/>
          <ac:spMkLst>
            <pc:docMk/>
            <pc:sldMk cId="3616725311" sldId="31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44.029" v="603" actId="20577"/>
        <pc:sldMkLst>
          <pc:docMk/>
          <pc:sldMk cId="2071112346" sldId="314"/>
        </pc:sldMkLst>
        <pc:spChg chg="mod">
          <ac:chgData name="Chuck Tomasi" userId="79514c44-a18e-4aaa-84b1-18f74099d6b1" providerId="ADAL" clId="{46103BB5-65B4-9842-B5DB-38C54FE97DF7}" dt="2023-04-07T23:15:44.029" v="603" actId="20577"/>
          <ac:spMkLst>
            <pc:docMk/>
            <pc:sldMk cId="2071112346" sldId="31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48.613" v="606" actId="20577"/>
        <pc:sldMkLst>
          <pc:docMk/>
          <pc:sldMk cId="2791518119" sldId="315"/>
        </pc:sldMkLst>
        <pc:spChg chg="mod">
          <ac:chgData name="Chuck Tomasi" userId="79514c44-a18e-4aaa-84b1-18f74099d6b1" providerId="ADAL" clId="{46103BB5-65B4-9842-B5DB-38C54FE97DF7}" dt="2023-04-07T23:15:48.613" v="606" actId="20577"/>
          <ac:spMkLst>
            <pc:docMk/>
            <pc:sldMk cId="2791518119" sldId="31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5:55.024" v="609" actId="20577"/>
        <pc:sldMkLst>
          <pc:docMk/>
          <pc:sldMk cId="2773956790" sldId="316"/>
        </pc:sldMkLst>
        <pc:spChg chg="mod">
          <ac:chgData name="Chuck Tomasi" userId="79514c44-a18e-4aaa-84b1-18f74099d6b1" providerId="ADAL" clId="{46103BB5-65B4-9842-B5DB-38C54FE97DF7}" dt="2023-04-07T23:15:55.024" v="609" actId="20577"/>
          <ac:spMkLst>
            <pc:docMk/>
            <pc:sldMk cId="2773956790" sldId="31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05.636" v="612" actId="20577"/>
        <pc:sldMkLst>
          <pc:docMk/>
          <pc:sldMk cId="2685087371" sldId="317"/>
        </pc:sldMkLst>
        <pc:spChg chg="mod">
          <ac:chgData name="Chuck Tomasi" userId="79514c44-a18e-4aaa-84b1-18f74099d6b1" providerId="ADAL" clId="{46103BB5-65B4-9842-B5DB-38C54FE97DF7}" dt="2023-04-07T23:16:05.636" v="612" actId="20577"/>
          <ac:spMkLst>
            <pc:docMk/>
            <pc:sldMk cId="2685087371" sldId="31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11.210" v="615" actId="20577"/>
        <pc:sldMkLst>
          <pc:docMk/>
          <pc:sldMk cId="1603952223" sldId="318"/>
        </pc:sldMkLst>
        <pc:spChg chg="mod">
          <ac:chgData name="Chuck Tomasi" userId="79514c44-a18e-4aaa-84b1-18f74099d6b1" providerId="ADAL" clId="{46103BB5-65B4-9842-B5DB-38C54FE97DF7}" dt="2023-04-07T23:16:11.210" v="615" actId="20577"/>
          <ac:spMkLst>
            <pc:docMk/>
            <pc:sldMk cId="1603952223" sldId="31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17.817" v="618" actId="20577"/>
        <pc:sldMkLst>
          <pc:docMk/>
          <pc:sldMk cId="420731761" sldId="319"/>
        </pc:sldMkLst>
        <pc:spChg chg="mod">
          <ac:chgData name="Chuck Tomasi" userId="79514c44-a18e-4aaa-84b1-18f74099d6b1" providerId="ADAL" clId="{46103BB5-65B4-9842-B5DB-38C54FE97DF7}" dt="2023-04-07T23:16:17.817" v="618" actId="20577"/>
          <ac:spMkLst>
            <pc:docMk/>
            <pc:sldMk cId="420731761" sldId="31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23.916" v="621" actId="20577"/>
        <pc:sldMkLst>
          <pc:docMk/>
          <pc:sldMk cId="2760093729" sldId="320"/>
        </pc:sldMkLst>
        <pc:spChg chg="mod">
          <ac:chgData name="Chuck Tomasi" userId="79514c44-a18e-4aaa-84b1-18f74099d6b1" providerId="ADAL" clId="{46103BB5-65B4-9842-B5DB-38C54FE97DF7}" dt="2023-04-07T23:16:23.916" v="621" actId="20577"/>
          <ac:spMkLst>
            <pc:docMk/>
            <pc:sldMk cId="2760093729" sldId="32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29.005" v="624" actId="20577"/>
        <pc:sldMkLst>
          <pc:docMk/>
          <pc:sldMk cId="1524983916" sldId="321"/>
        </pc:sldMkLst>
        <pc:spChg chg="mod">
          <ac:chgData name="Chuck Tomasi" userId="79514c44-a18e-4aaa-84b1-18f74099d6b1" providerId="ADAL" clId="{46103BB5-65B4-9842-B5DB-38C54FE97DF7}" dt="2023-04-07T23:16:29.005" v="624" actId="20577"/>
          <ac:spMkLst>
            <pc:docMk/>
            <pc:sldMk cId="1524983916" sldId="32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33.445" v="627" actId="20577"/>
        <pc:sldMkLst>
          <pc:docMk/>
          <pc:sldMk cId="2210199539" sldId="322"/>
        </pc:sldMkLst>
        <pc:spChg chg="mod">
          <ac:chgData name="Chuck Tomasi" userId="79514c44-a18e-4aaa-84b1-18f74099d6b1" providerId="ADAL" clId="{46103BB5-65B4-9842-B5DB-38C54FE97DF7}" dt="2023-04-07T23:16:33.445" v="627" actId="20577"/>
          <ac:spMkLst>
            <pc:docMk/>
            <pc:sldMk cId="2210199539" sldId="32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7T23:16:44.984" v="636" actId="20577"/>
        <pc:sldMkLst>
          <pc:docMk/>
          <pc:sldMk cId="1380252244" sldId="323"/>
        </pc:sldMkLst>
        <pc:spChg chg="mod">
          <ac:chgData name="Chuck Tomasi" userId="79514c44-a18e-4aaa-84b1-18f74099d6b1" providerId="ADAL" clId="{46103BB5-65B4-9842-B5DB-38C54FE97DF7}" dt="2023-04-07T23:16:44.984" v="636" actId="20577"/>
          <ac:spMkLst>
            <pc:docMk/>
            <pc:sldMk cId="1380252244" sldId="323"/>
            <ac:spMk id="7" creationId="{742492E0-20A5-FA61-4506-C0899DAF2C45}"/>
          </ac:spMkLst>
        </pc:spChg>
      </pc:sldChg>
      <pc:sldChg chg="addSp delSp modSp">
        <pc:chgData name="Chuck Tomasi" userId="79514c44-a18e-4aaa-84b1-18f74099d6b1" providerId="ADAL" clId="{46103BB5-65B4-9842-B5DB-38C54FE97DF7}" dt="2023-04-09T14:03:34.716" v="1775"/>
        <pc:sldMkLst>
          <pc:docMk/>
          <pc:sldMk cId="3813294150" sldId="330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813294150" sldId="330"/>
            <ac:spMk id="3" creationId="{E766F3D1-2DA0-0A83-6CA7-B2235E9A41B3}"/>
          </ac:spMkLst>
        </pc:spChg>
        <pc:picChg chg="add del">
          <ac:chgData name="Chuck Tomasi" userId="79514c44-a18e-4aaa-84b1-18f74099d6b1" providerId="ADAL" clId="{46103BB5-65B4-9842-B5DB-38C54FE97DF7}" dt="2023-04-09T14:03:34.716" v="1775"/>
          <ac:picMkLst>
            <pc:docMk/>
            <pc:sldMk cId="3813294150" sldId="330"/>
            <ac:picMk id="2" creationId="{4909256E-76E2-E8FC-EDAC-AD927A4D1C89}"/>
          </ac:picMkLst>
        </pc:picChg>
      </pc:sldChg>
      <pc:sldChg chg="addSp delSp modSp mod">
        <pc:chgData name="Chuck Tomasi" userId="79514c44-a18e-4aaa-84b1-18f74099d6b1" providerId="ADAL" clId="{46103BB5-65B4-9842-B5DB-38C54FE97DF7}" dt="2023-04-08T21:14:23.286" v="1274" actId="478"/>
        <pc:sldMkLst>
          <pc:docMk/>
          <pc:sldMk cId="434826160" sldId="331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434826160" sldId="331"/>
            <ac:spMk id="3" creationId="{07C47039-F5DE-EDA7-F6DE-EE67C71D48D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" creationId="{C5AB7A4E-ACB4-0C12-8419-E71B72605A5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5" creationId="{3118BABA-BE88-B0D8-BC4F-58DB0BFA30FC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6" creationId="{4564FF47-1802-ABA2-84E5-1CA9B686925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7" creationId="{9F6D92CB-D4CA-AC78-9518-76D21916DBF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8" creationId="{390C03C2-7E2F-D44F-C903-0E129A5A75F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9" creationId="{5CDD9A42-09A9-C6C0-711F-807D0FBA3FFF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0" creationId="{70684917-61D1-7897-93A2-6F91FD86CEB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1" creationId="{B36950C6-5FA4-1AA0-DA9E-E6C76902BDE4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2" creationId="{877D5207-51CA-EB63-9A22-6950AD97181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3" creationId="{3A559AEC-5CC8-9E11-960B-DD21247E12A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4" creationId="{2CB05DAD-1B77-D645-8B66-7FCA86F91A03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5" creationId="{D486748E-78DF-2188-8197-481E27585A5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6" creationId="{0F3283E0-F085-B0F8-E914-3B709AF2747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7" creationId="{52CEBC88-9A84-3224-8B0F-99B9DCA014A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8" creationId="{15C88B4C-AE3F-24A4-C22B-3B8413D7BE5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19" creationId="{1BBD37EC-EE0A-FBBE-0B9B-D6267ADC5903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0" creationId="{FC8AC170-BDEB-AB24-E066-BC39C9BCECC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1" creationId="{689056F5-2709-0B4E-E7AE-65663F7EF7C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2" creationId="{AFBCCBC1-092A-6FC9-D2F5-D4FAF808B42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3" creationId="{388004F4-E375-544A-A7E2-22C09C673A9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4" creationId="{76561EE6-4D23-E199-25EF-1CE30D3B7E9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5" creationId="{EF8867D8-836C-768A-2BD5-5C559910417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6" creationId="{066044F0-875C-744A-AE96-7582393FF3B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7" creationId="{6A8C5C1F-42D3-3180-EAB5-ACDC8036E777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8" creationId="{755F2237-92A9-E523-50CD-7F6FBE710CF0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29" creationId="{F25B17E9-B5BD-E4FC-36CC-7B2E6F8677F0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0" creationId="{8F1123A2-6AF6-9AEC-1BCF-6208A360E508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1" creationId="{805EAE2D-AD16-6DD9-53B8-C17BFB393AE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2" creationId="{1F02AF57-8F81-E980-F664-3B3744D8FB7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3" creationId="{C4BBCB05-5C7F-B39C-4159-25761A0FD6DB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4" creationId="{488326DB-DD08-E859-6458-73B767128C39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5" creationId="{A7022387-12D6-91B8-7241-794635AEFB0A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6" creationId="{E156339B-137A-AB16-9088-47E05F6D3C8D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7" creationId="{CEC0894D-AE50-ECFD-31ED-52FA9DDCEB4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8" creationId="{F882D33B-B79D-8473-4526-61EB19A2E491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39" creationId="{E4C5635F-BAB0-9570-8AFB-44112EA3321A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0" creationId="{20696127-D2D9-337E-0D42-7522600622B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1" creationId="{A2877A89-30AD-F911-5510-0934C3B9365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2" creationId="{210DE605-665D-89A1-33F0-16CDA900F18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3" creationId="{D792BB48-8E0D-568C-5DF0-79E173D2670E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4" creationId="{34284446-0EDD-57EA-4B9A-4E6444FFC076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5" creationId="{9747FDAD-31B9-2530-554C-7B8231130125}"/>
          </ac:spMkLst>
        </pc:spChg>
        <pc:spChg chg="del">
          <ac:chgData name="Chuck Tomasi" userId="79514c44-a18e-4aaa-84b1-18f74099d6b1" providerId="ADAL" clId="{46103BB5-65B4-9842-B5DB-38C54FE97DF7}" dt="2023-04-08T21:10:07.886" v="1263" actId="478"/>
          <ac:spMkLst>
            <pc:docMk/>
            <pc:sldMk cId="434826160" sldId="331"/>
            <ac:spMk id="46" creationId="{E76095A1-D2D1-28FD-4BE6-040C69F0E1A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7" creationId="{ADC78B95-749E-C108-3650-C3023766FB4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8" creationId="{F3E076F5-23B7-5F68-A910-6D39110C536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49" creationId="{79400DBB-59EC-AD0A-DF0F-8E114B3F647E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0" creationId="{C5281A62-EB29-CD81-0837-EEAE5B4052C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1" creationId="{E51C5C9A-037F-8824-896D-2F1FFB03ED7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2" creationId="{2F57A9C2-6147-3828-0072-D820415DF8B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3" creationId="{A24AED53-FC05-5D65-6D59-C677F218A89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4" creationId="{E47E2FE6-55EA-D086-BA57-C6E5BFDA121B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5" creationId="{6C304320-4647-75E8-4CDF-355D4153F66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6" creationId="{C046DE43-80E7-CB1B-F1FA-FCCBDF71E02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7" creationId="{7BE507A5-139D-E2B7-F46F-1969BDB5F1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8" creationId="{29AEBC27-CB7F-0B34-33FF-5DD1E5E01F40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59" creationId="{6F036EF7-0776-D22A-5A7B-205665C5932D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0" creationId="{C31A4118-3503-BF35-8369-078DFC7B27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1" creationId="{1CCC6F29-F403-6B12-C706-C5B99A90645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2" creationId="{C6A47098-6791-4636-091D-6CF93EC03ED5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3" creationId="{FEBAB1DC-9005-235B-69DF-8CABE127ED2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4" creationId="{79FD4529-47EE-5EC5-1C0E-C284B47B3628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5" creationId="{D16BFA61-7B82-2596-E1DA-68CFB13E5CD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6" creationId="{1C5CA3AC-A6BA-7160-1E01-AA2A83F22002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7" creationId="{F9D1240A-8671-E5D7-590F-B17B0910A108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8" creationId="{6EB433A9-B2FD-CD5C-0DB0-871F7D75498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69" creationId="{D583390A-8EA5-418D-5F64-717ADD333590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0" creationId="{1CD3F486-0FCC-B395-F129-24CE9062E9E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1" creationId="{3AE3B749-BEF5-D516-0C41-D2E9AB7DD8F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2" creationId="{968B81AE-C130-AFDC-9BB2-1E0BAC42039D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3" creationId="{EAB0337C-DA81-A7B7-72D6-388DFA8D42D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4" creationId="{19AEC09B-E444-6383-9381-01FAC2DAC0B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5" creationId="{FDB43CBA-B39C-92F0-E22D-E092574B103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6" creationId="{72134DC6-5D03-8955-D663-25C7C5F9535E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7" creationId="{36676531-D6B2-EAD2-B058-FE302C4D9C93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8" creationId="{0DE1286E-D93A-B531-9ABB-7E8B68428A5C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79" creationId="{75E6D769-CD25-447C-FAB2-9A75A146C92B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0" creationId="{EACA04CD-61E0-ED5F-5BE1-FCAD318A3F5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1" creationId="{ABD1000F-4F8B-57CA-C0CC-86A78C041717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2" creationId="{476CA7D9-A94B-39D3-F7B0-4B68DD4A5622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3" creationId="{236F9F70-5525-4B0E-11C9-CE650095AEF1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4" creationId="{CD87A37A-E6D1-9ABE-C4EF-DAE733AAC684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5" creationId="{98A50DBA-BBE1-6234-C3CC-B98EB07D74F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6" creationId="{42F310DB-C489-2177-CD2C-92ADE39E355F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7" creationId="{D4B3B54F-B8AD-9F86-84F9-FF32DC9A8C3A}"/>
          </ac:spMkLst>
        </pc:spChg>
        <pc:spChg chg="mod">
          <ac:chgData name="Chuck Tomasi" userId="79514c44-a18e-4aaa-84b1-18f74099d6b1" providerId="ADAL" clId="{46103BB5-65B4-9842-B5DB-38C54FE97DF7}" dt="2023-04-08T21:10:08.662" v="1264"/>
          <ac:spMkLst>
            <pc:docMk/>
            <pc:sldMk cId="434826160" sldId="331"/>
            <ac:spMk id="88" creationId="{4B2C7715-6DE6-DBCD-EF21-4918E65E1F66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89" creationId="{F4242D9B-64DB-86E1-DE92-3ED80BFA6D92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0" creationId="{33382632-D41D-AB00-6070-B3966E67070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1" creationId="{A9D3AE44-D50F-7659-EF2E-90B5D0720144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2" creationId="{61DA83BA-4E84-80C7-D880-9BCF344BCB20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3" creationId="{40857D3C-F5F5-98F5-D6BC-35912E04B005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4" creationId="{47F5FEBC-EFBC-C4EB-168E-255E8A59C37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5" creationId="{1AEB1C5A-D28A-0CE9-FB5A-F304021EDDB1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6" creationId="{C152EB29-6F5A-23C6-5C5F-A6DBCADBAE00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7" creationId="{7CC1556F-F42A-932F-3107-192CC2C40D3F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8" creationId="{E56B5B85-E038-BCCF-C1C1-6866DAC5EFA6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99" creationId="{A105A525-C9E8-D908-68E1-441245004EBC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100" creationId="{744BF118-4E51-74FA-0017-584D3957D82C}"/>
          </ac:spMkLst>
        </pc:spChg>
        <pc:spChg chg="add mod">
          <ac:chgData name="Chuck Tomasi" userId="79514c44-a18e-4aaa-84b1-18f74099d6b1" providerId="ADAL" clId="{46103BB5-65B4-9842-B5DB-38C54FE97DF7}" dt="2023-04-08T21:12:20.276" v="1269"/>
          <ac:spMkLst>
            <pc:docMk/>
            <pc:sldMk cId="434826160" sldId="331"/>
            <ac:spMk id="101" creationId="{AA5D290C-E22B-887A-9EDA-45E4DDF86D59}"/>
          </ac:spMkLst>
        </pc:spChg>
        <pc:grpChg chg="add mod">
          <ac:chgData name="Chuck Tomasi" userId="79514c44-a18e-4aaa-84b1-18f74099d6b1" providerId="ADAL" clId="{46103BB5-65B4-9842-B5DB-38C54FE97DF7}" dt="2023-04-08T21:10:08.662" v="1264"/>
          <ac:grpSpMkLst>
            <pc:docMk/>
            <pc:sldMk cId="434826160" sldId="331"/>
            <ac:grpSpMk id="2" creationId="{346E2512-64DA-5EA8-EE31-D27FF6916EBC}"/>
          </ac:grpSpMkLst>
        </pc:grpChg>
        <pc:cxnChg chg="add del mod">
          <ac:chgData name="Chuck Tomasi" userId="79514c44-a18e-4aaa-84b1-18f74099d6b1" providerId="ADAL" clId="{46103BB5-65B4-9842-B5DB-38C54FE97DF7}" dt="2023-04-08T21:14:23.286" v="1274" actId="478"/>
          <ac:cxnSpMkLst>
            <pc:docMk/>
            <pc:sldMk cId="434826160" sldId="331"/>
            <ac:cxnSpMk id="102" creationId="{1DFF50C9-58B6-4F4C-D19E-2C7D80B3CFB5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08T21:14:01.345" v="1273" actId="478"/>
        <pc:sldMkLst>
          <pc:docMk/>
          <pc:sldMk cId="3508638196" sldId="332"/>
        </pc:sldMkLst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" creationId="{96B0231B-2DAD-9266-291F-A80A0CF32038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" creationId="{95D0AA38-42D1-BC7D-592E-EC2596E84D1C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508638196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5" creationId="{2B404B8C-9AD7-35C4-08AF-24966DE28E53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6" creationId="{48B344EF-3700-980D-70A4-6A439979D7FF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7" creationId="{873D7B51-C562-A873-A48D-94AB5582362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8" creationId="{AE0E5A9F-9BCC-DD4A-2A77-2C1492A254F9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9" creationId="{118A4E45-3B6F-6C7C-B15C-964E958EDCD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0" creationId="{7F6AB052-85A9-9FEC-F03C-0A1CFF6627D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1" creationId="{F26CE98F-7851-4E93-AB53-7782EEFB5FB6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2" creationId="{BD2B22B1-3AD4-46F3-4B40-679D414B9CA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3" creationId="{1741F35B-6A38-2FE0-DC7D-E9208592DBF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4" creationId="{B063E0A7-4B45-1D0A-39B4-F24CCA3542F7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5" creationId="{F4A917D1-051A-7272-C102-38BB5E090E43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6" creationId="{529E4FDF-738F-30EA-EEFF-8151A006BE5F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7" creationId="{CCA0887D-6127-6089-4D71-07F03F9618D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8" creationId="{2D5C6BD5-49B7-E685-E058-ED200CEF6A9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19" creationId="{06A2404D-68B5-0605-10D7-6DCAE37E6066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0" creationId="{F31F018C-F08B-443A-AD87-2AFF6E5CD70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1" creationId="{176584F2-7D38-60D2-A31B-AF2DBEE9D9F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2" creationId="{EA5CA8DF-7933-F4DC-CF34-619B9587257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3" creationId="{B14025E5-0069-4F5E-BA58-DE2906D1360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4" creationId="{449DE4AE-354A-31E5-C50A-6BCAE24A002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5" creationId="{9202D75E-DE90-6BB2-94E5-2C8173B6E0A9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6" creationId="{22E6F229-2207-76BA-B677-1AF104B083AC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7" creationId="{32FDC9DE-24B3-6961-4FB8-5D2813E967F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8" creationId="{F8968A27-3C20-8CD3-C12C-8A58C5FBAF40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29" creationId="{B73AF9C8-31A5-B25A-FAB9-964732D2E0DF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0" creationId="{66B3CD8C-C2D0-C26A-ECBE-6507DC4EF88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1" creationId="{FE2D403F-CE14-20B7-3834-06F305F4883A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2" creationId="{DC8AA9C5-C1E1-92F5-E83C-9ACB5E87EC8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3" creationId="{6C77C366-3E36-C7F9-35A0-C183F892E5D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4" creationId="{00AD9DE5-D9EA-8D2D-F865-A058C7FC518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5" creationId="{E8B27CF6-802E-7FFB-4EE6-281BB95682E4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6" creationId="{56A43691-A37E-E7B1-4658-8C5CB189D1F9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7" creationId="{A0079938-C0F0-A132-D050-CE4F8F3E2F31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8" creationId="{EC71D53E-C01B-5C59-8486-3BC63764CD15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39" creationId="{D00DA349-EA03-6598-9591-F0B9CE3215D2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0" creationId="{A0BAB180-3115-BF3A-DA67-E2F2E416ABD5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1" creationId="{0D448316-7AE1-3015-B1D5-273CBF77FC1D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2" creationId="{C9E3C998-0CA1-5780-72DE-AE2C0F72A27B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3" creationId="{FA86D5D8-E8B2-8B73-C9C2-50829BE67D90}"/>
          </ac:spMkLst>
        </pc:spChg>
        <pc:spChg chg="del">
          <ac:chgData name="Chuck Tomasi" userId="79514c44-a18e-4aaa-84b1-18f74099d6b1" providerId="ADAL" clId="{46103BB5-65B4-9842-B5DB-38C54FE97DF7}" dt="2023-04-08T21:10:42.072" v="1265" actId="478"/>
          <ac:spMkLst>
            <pc:docMk/>
            <pc:sldMk cId="3508638196" sldId="332"/>
            <ac:spMk id="44" creationId="{61ADCA5A-9400-D8FB-E892-5BA784841C1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6" creationId="{1A55C345-3B5D-5E36-25D5-152C152E45E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7" creationId="{05276257-B306-C0F1-DCB0-CE18FD4CEBD4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8" creationId="{2F09FD3E-CC22-F31B-884B-6A868B01B67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49" creationId="{46BB919C-F03F-BFF4-2331-717B72DCA29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0" creationId="{EAC079F1-43E9-ED9E-9766-B8EC8C1A09BE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1" creationId="{43E4B33B-1722-CB3C-2EC2-C27EB0665C6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2" creationId="{A41A0EDA-42C1-F327-8E2D-4F2E1F65C01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3" creationId="{0BC0C5C8-42CF-AEDC-F6EE-32895FB680C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4" creationId="{D8F8BCA5-F2C5-8CE0-6290-5D7C408D953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5" creationId="{69D4A039-8E04-2D20-5689-4BD8FE6F14A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6" creationId="{611A30F2-FCF8-EEE7-E657-5E9E1C2A7AF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7" creationId="{9285B71F-03C5-8E2C-6E51-90788FC4B80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8" creationId="{6BBAA52A-F7ED-9FF4-E9D7-EADB2C7CD5B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59" creationId="{8FE53B3E-E9AF-2463-52A1-92C2F9971B1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0" creationId="{67828942-7805-298F-085F-384517940BD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1" creationId="{6E0BACDA-2680-D5CA-16B7-49FA6429C16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2" creationId="{ADA4D113-A8DD-62E4-C184-CC6FDD3F84C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3" creationId="{E4842FDE-891C-AC20-0329-6AAF2FD11A0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4" creationId="{1BDD096F-33BC-3226-16D0-C5DD5A6819C3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5" creationId="{B4975394-7513-69EE-5C0C-1ACC01E2BB2E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6" creationId="{3CD37F2B-9674-8563-778E-CDFE264187A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7" creationId="{5FEDC2FF-3D7A-C936-74F6-D869D78AE3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8" creationId="{6FD2BDEC-57EF-5FB8-14C5-09A6E1BA4B7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69" creationId="{029239A8-9FA5-7512-5C02-F81BEFFA69E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0" creationId="{59C28397-87B2-F71C-1AAB-13F75DFE8048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1" creationId="{9F55171E-E8DD-C5D5-30A1-913BE7965A6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2" creationId="{4EBBEBE4-6314-CF49-5F86-B4DF7DBA10F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3" creationId="{8F31F132-C1AB-660E-9DA3-479B7C60C5B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4" creationId="{2A6B10B6-F62D-2073-AC58-80C5055DF63C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5" creationId="{DBF47600-5A48-7CD7-8FBD-C4A16C7AA34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6" creationId="{B61129CE-E8EB-D51B-4E81-7CB766662C9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7" creationId="{7F45ABF2-9E06-B9BE-C853-E3955C3AEA0B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8" creationId="{FFC6D9C3-EFC6-4546-F87E-20C418A015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79" creationId="{8577A217-4258-547D-9C9B-5BE8BA88CD67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0" creationId="{4A6E3AE6-8DBB-BB72-CD93-D3E9E1AFCE90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1" creationId="{966AAF8D-92F7-2D09-1ADC-EB08AD7E754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2" creationId="{68FC9CF9-2364-6423-AF72-8040DCF5A60A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3" creationId="{C281516E-A5F7-5264-AB23-448FCC43ED3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4" creationId="{ADDFF8AE-0628-4F9D-101B-6589B40BFD06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5" creationId="{70E69C68-5EA3-22FA-D960-0C6F8EBBA8D9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6" creationId="{5036440D-0BCF-2222-E960-FCD44854D8A5}"/>
          </ac:spMkLst>
        </pc:spChg>
        <pc:spChg chg="mod">
          <ac:chgData name="Chuck Tomasi" userId="79514c44-a18e-4aaa-84b1-18f74099d6b1" providerId="ADAL" clId="{46103BB5-65B4-9842-B5DB-38C54FE97DF7}" dt="2023-04-08T21:10:42.672" v="1266"/>
          <ac:spMkLst>
            <pc:docMk/>
            <pc:sldMk cId="3508638196" sldId="332"/>
            <ac:spMk id="87" creationId="{A5F2990E-CEA5-C97E-7011-9E084CCA55A3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88" creationId="{C8D1961B-F945-55DE-9EBC-C53E547B83AD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89" creationId="{E082C0C5-6A6A-79DD-06E7-29A5DB1DBB8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0" creationId="{2D4205A4-A250-B2A8-E983-85BEA22B16AD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1" creationId="{EF6AC83E-D295-1B47-E725-6B2EF41EB90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2" creationId="{A650A073-92A8-1C40-0B37-8D7B4B0DED6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3" creationId="{C2E054FE-4C0A-A46D-F496-53937F4044D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4" creationId="{6EC31419-98DF-FAEB-09D3-98E7511B86DE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5" creationId="{DCD1F258-D125-B142-A4C1-8D6B732C189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6" creationId="{106425D1-6083-0EA9-C2ED-F1273C637C84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7" creationId="{2686B618-2619-411D-12EE-CE5369FCC43C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8" creationId="{A6A7B361-BD70-47B4-F284-43379AF01423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99" creationId="{EE6D4B92-2C9D-1EBA-FB74-C96E6BD1D8EC}"/>
          </ac:spMkLst>
        </pc:spChg>
        <pc:spChg chg="add mod">
          <ac:chgData name="Chuck Tomasi" userId="79514c44-a18e-4aaa-84b1-18f74099d6b1" providerId="ADAL" clId="{46103BB5-65B4-9842-B5DB-38C54FE97DF7}" dt="2023-04-08T21:13:02.753" v="1270"/>
          <ac:spMkLst>
            <pc:docMk/>
            <pc:sldMk cId="3508638196" sldId="332"/>
            <ac:spMk id="100" creationId="{04E7EF7C-4B9E-21D5-1572-DB93B4FD5653}"/>
          </ac:spMkLst>
        </pc:spChg>
        <pc:grpChg chg="add mod">
          <ac:chgData name="Chuck Tomasi" userId="79514c44-a18e-4aaa-84b1-18f74099d6b1" providerId="ADAL" clId="{46103BB5-65B4-9842-B5DB-38C54FE97DF7}" dt="2023-04-08T21:10:42.672" v="1266"/>
          <ac:grpSpMkLst>
            <pc:docMk/>
            <pc:sldMk cId="3508638196" sldId="332"/>
            <ac:grpSpMk id="45" creationId="{39C6DC9A-83C6-BF88-9A10-8F0D399113C1}"/>
          </ac:grpSpMkLst>
        </pc:grpChg>
        <pc:cxnChg chg="add del mod">
          <ac:chgData name="Chuck Tomasi" userId="79514c44-a18e-4aaa-84b1-18f74099d6b1" providerId="ADAL" clId="{46103BB5-65B4-9842-B5DB-38C54FE97DF7}" dt="2023-04-08T21:14:01.345" v="1273" actId="478"/>
          <ac:cxnSpMkLst>
            <pc:docMk/>
            <pc:sldMk cId="3508638196" sldId="332"/>
            <ac:cxnSpMk id="101" creationId="{0DD2C784-ABD0-975A-C1D3-C8400DFE2BD8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08T21:13:54.852" v="1272" actId="478"/>
        <pc:sldMkLst>
          <pc:docMk/>
          <pc:sldMk cId="1860765230" sldId="333"/>
        </pc:sldMkLst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" creationId="{6309C66F-5F9C-BB1C-E2B2-C812C9CBF509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" creationId="{4945ACD9-2869-6FAC-50F1-1327D7BC5C6C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860765230" sldId="333"/>
            <ac:spMk id="4" creationId="{7D2253A2-3073-00D5-9B0F-DA85C62893C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5" creationId="{02BD7879-DB36-5CAB-DCFE-6E56A293785C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6" creationId="{95A798BE-75DC-D980-6D09-6C0F02A1B6E5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7" creationId="{2D6224AB-EFF6-1879-F39C-02A227ABC70B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8" creationId="{19795AEA-B48C-1979-B69D-31CEDB7681C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9" creationId="{0320232E-B2E1-722C-9185-E5ABD117C847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0" creationId="{876A1BD6-54E0-722F-0671-EF69C3470E36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1" creationId="{41E5AC89-B58E-79A1-23F3-AB5A7F52FA18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2" creationId="{427A4892-09BA-20EB-8F22-7F0A801289E8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3" creationId="{3843F085-7568-3F79-C32A-5DEAEAE5EA97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4" creationId="{81856692-2BC5-DD37-741B-68BDE39629F5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5" creationId="{16D909AF-B73B-B2FC-8B5D-0DEA9402EF28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6" creationId="{1F2A0ED6-67E5-F080-E278-60F26479F37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7" creationId="{7D525EDC-040D-45B6-FDF8-354B40F00422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8" creationId="{6E89F9A3-0548-474B-9338-82325E3E82D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19" creationId="{A14759BF-A9D5-9765-2DB8-2DF17E9EA85C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0" creationId="{AF7DAABB-FD9C-237A-0F22-89161D2C367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1" creationId="{E6263C2A-C87A-A38E-8D81-9B4B13F17799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2" creationId="{6602B5F3-1945-E513-26CA-1913F72F8F9B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3" creationId="{FA73C190-0221-93E8-0B22-B71C7F116012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4" creationId="{59221735-2CE4-1D75-5EAB-99ECAE01F204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5" creationId="{EE192D24-1A29-CC40-78C4-86A3A7FEA24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6" creationId="{1EBFAE89-C1F2-BCAC-4184-2F8594BBAD7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7" creationId="{27A80AF8-38EB-92D7-6496-7E9526BF93D6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8" creationId="{438AA1C9-9076-AD53-AF6C-7DBEBDD10E6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29" creationId="{30563DC5-0A03-7988-CCB6-09A0D1A29898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0" creationId="{81B1744F-5A76-3609-4BD4-4DDC2456F33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1" creationId="{0271CE6D-661A-C5F1-EE3F-5382EB4974C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2" creationId="{20D41388-4E5A-8AF5-A932-9EC68E1B574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3" creationId="{93AC1E09-BC9B-A815-65C3-0CE237AEB53F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4" creationId="{260446CB-68EF-6E4E-D766-EF6D43050D88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5" creationId="{274FA00E-AB87-D7F8-1CF3-4B270B5A2764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6" creationId="{C8925363-5C61-5D53-4717-5110B2C3E2BE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7" creationId="{CF0D1AC1-CB82-079C-CEA5-8288CD3E07BD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8" creationId="{3C54658C-4B48-7CD2-196C-01E5E0B770E9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39" creationId="{22688EBC-19AE-70BE-94FF-285307A51204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0" creationId="{DB69FE58-5C6E-C730-B421-B4ED3D0258F0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1" creationId="{EAF46C30-AE87-7F1E-74B3-0AA0F0717513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2" creationId="{1C9EA0C9-4D80-7745-6643-4DF10726B2FA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3" creationId="{BB27041F-0E78-DA14-3DA0-EE62A0FF63B9}"/>
          </ac:spMkLst>
        </pc:spChg>
        <pc:spChg chg="del">
          <ac:chgData name="Chuck Tomasi" userId="79514c44-a18e-4aaa-84b1-18f74099d6b1" providerId="ADAL" clId="{46103BB5-65B4-9842-B5DB-38C54FE97DF7}" dt="2023-04-08T21:11:40.325" v="1267" actId="478"/>
          <ac:spMkLst>
            <pc:docMk/>
            <pc:sldMk cId="1860765230" sldId="333"/>
            <ac:spMk id="44" creationId="{67E1BA75-4E25-4F44-3CDD-8551D20FFFA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5" creationId="{359CFC2A-6458-E3D7-93DB-B533891F9B4C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6" creationId="{E2ED7BE2-C00D-F0D1-9F44-60411B99D661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7" creationId="{20CD0BBF-ABE5-DDFE-DBBC-8DAA95ED8D74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8" creationId="{ECD6C361-023E-4DBB-AEFE-7CD2D431C32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49" creationId="{E2CBC542-3CA0-E617-32FF-4CCD9D29F516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0" creationId="{99EE8509-D352-B21E-0E10-67615E56789E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1" creationId="{446D80AC-F82E-75B9-8AB2-9F6AD3460057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2" creationId="{95E170CF-8D0D-22F5-6D16-251799C32561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3" creationId="{825867BB-8186-60D8-01AC-DC02CB2C7F26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4" creationId="{48F347E1-3172-C161-3080-2B8258BFF48B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5" creationId="{864AA2C6-DE91-082A-7468-777E4FD3A4F0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6" creationId="{97FD50BA-FF94-BBDD-4722-E8B6310466D8}"/>
          </ac:spMkLst>
        </pc:spChg>
        <pc:spChg chg="add 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57" creationId="{89C1CE66-959B-C3FA-BC2A-2556EB7F9EB9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0" creationId="{FCE3C531-2705-49A2-9CC0-458D7BD7A746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1" creationId="{E485B6E6-ED7D-0745-B5B7-8A561674839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2" creationId="{AE901650-60A9-297F-DD94-A924C691C78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3" creationId="{EE44794F-FE66-75A1-896E-908ECE44CB69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4" creationId="{26B5AE88-6003-3027-CA43-F35EC43F1CA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5" creationId="{9C73C34A-3DE2-95F0-7487-CA1389DE222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6" creationId="{9FAD0C3C-F16B-5FBD-9D93-E350E9D0F0C2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7" creationId="{5B3FB67B-1BF6-9051-3255-9271860F142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8" creationId="{3B157733-74FF-4D03-F952-1524E8170E6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69" creationId="{25818097-CC48-B305-DA6D-0A8A65DE232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0" creationId="{56F4073C-B19F-E144-9DD1-F1CAA2FE1F0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1" creationId="{BBB76003-9B95-EF09-52FE-8E6915E26F6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2" creationId="{D222853D-C136-4D22-A45A-8D1B59219B14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3" creationId="{18F893AE-623F-54A5-A221-CF5D2711E15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4" creationId="{D1B75B9A-D8C3-25BB-E5BF-3BFC8144D1F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5" creationId="{D997639E-1D4F-F9F0-C687-46C4CB356762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6" creationId="{DB74C96D-BF46-8E84-0E68-2332FAB06057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7" creationId="{1060F932-B8B6-3A7F-1CB9-7BF1FDB3B0F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8" creationId="{9DD6876B-49BF-C8ED-E941-5AB3092692D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79" creationId="{F9F1355F-7BF5-4B6B-BEF2-88B5200AF0F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0" creationId="{AA0D4D76-899C-0C19-9588-5A4053393BB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1" creationId="{D30F6A85-055F-6890-6FF2-6C55439FF65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2" creationId="{DED1801A-EF04-2ABD-E971-4BF18C601AF8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3" creationId="{7D656A68-D352-3E88-D49E-5B501CC3906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4" creationId="{4BDF0EBD-EC2C-32E6-00AD-5FDE25DA4D8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5" creationId="{0DFA559D-CAC2-F554-0181-12683B71575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6" creationId="{7F4D7487-7205-E058-8567-31EBA6FA145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7" creationId="{D16DFF7B-68AE-E8BC-1111-38CE0A7D369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8" creationId="{27A5926B-AC5B-285A-B701-93C7CB435D34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89" creationId="{4E397F5E-6583-08EA-83C2-EC3D98321A1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0" creationId="{A9BBA0E9-3F29-04F3-4CD1-278334E6B64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1" creationId="{012D33D8-A094-7524-3DE4-18D3F13BC236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2" creationId="{10A651A5-B084-ED8C-6FE2-ADEE44C73FBB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3" creationId="{E3E3A83E-CFF8-20A6-71D3-4FB1546FA56D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4" creationId="{125E406F-9297-95E2-7536-F4A179A1EC20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5" creationId="{37266B01-781F-2D71-6936-CAB24620096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6" creationId="{36CF9C64-C5FF-FC2B-008C-45802809383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7" creationId="{767B7B48-6A35-9391-8254-9535C85742E3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8" creationId="{89E3859C-BB9A-1CCC-CD17-679FE173D1EF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99" creationId="{6A685545-91DB-0C62-2599-8392C73DD81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0" creationId="{E7F1701E-D82F-F832-B3F6-A9AF64D6C631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1" creationId="{49D5CBC3-DADB-6115-3599-130133D851FC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2" creationId="{03433BC9-BC12-3A22-9C4B-C4A4DC367CDE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3" creationId="{915F01BD-287F-9112-51DF-EE6D77AC2BE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4" creationId="{5465CA2B-D591-3E09-A650-3AD0E688675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5" creationId="{AF45C83B-02F3-A14B-9C16-8FF889D235B5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6" creationId="{A74A5CC4-3B14-0E29-403D-78EC0C54495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7" creationId="{666C55C9-6B2B-D57E-F54E-ECA96FAE74FA}"/>
          </ac:spMkLst>
        </pc:spChg>
        <pc:spChg chg="mod">
          <ac:chgData name="Chuck Tomasi" userId="79514c44-a18e-4aaa-84b1-18f74099d6b1" providerId="ADAL" clId="{46103BB5-65B4-9842-B5DB-38C54FE97DF7}" dt="2023-04-08T21:11:40.980" v="1268"/>
          <ac:spMkLst>
            <pc:docMk/>
            <pc:sldMk cId="1860765230" sldId="333"/>
            <ac:spMk id="108" creationId="{0551C0D1-CBD0-D440-1853-D93098715470}"/>
          </ac:spMkLst>
        </pc:spChg>
        <pc:grpChg chg="add mod">
          <ac:chgData name="Chuck Tomasi" userId="79514c44-a18e-4aaa-84b1-18f74099d6b1" providerId="ADAL" clId="{46103BB5-65B4-9842-B5DB-38C54FE97DF7}" dt="2023-04-08T21:11:40.980" v="1268"/>
          <ac:grpSpMkLst>
            <pc:docMk/>
            <pc:sldMk cId="1860765230" sldId="333"/>
            <ac:grpSpMk id="59" creationId="{42DB1FAE-8431-49D4-1105-7EF836D686D4}"/>
          </ac:grpSpMkLst>
        </pc:grpChg>
        <pc:cxnChg chg="add del mod">
          <ac:chgData name="Chuck Tomasi" userId="79514c44-a18e-4aaa-84b1-18f74099d6b1" providerId="ADAL" clId="{46103BB5-65B4-9842-B5DB-38C54FE97DF7}" dt="2023-04-08T21:13:54.852" v="1272" actId="478"/>
          <ac:cxnSpMkLst>
            <pc:docMk/>
            <pc:sldMk cId="1860765230" sldId="333"/>
            <ac:cxnSpMk id="58" creationId="{5481F966-88E6-EB93-BB0A-1393FEB63469}"/>
          </ac:cxnSpMkLst>
        </pc:cxnChg>
      </pc:sldChg>
      <pc:sldChg chg="addSp delSp modSp mod">
        <pc:chgData name="Chuck Tomasi" userId="79514c44-a18e-4aaa-84b1-18f74099d6b1" providerId="ADAL" clId="{46103BB5-65B4-9842-B5DB-38C54FE97DF7}" dt="2023-04-08T22:24:06.227" v="1772"/>
        <pc:sldMkLst>
          <pc:docMk/>
          <pc:sldMk cId="3614787639" sldId="334"/>
        </pc:sldMkLst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" creationId="{3A64FF23-4881-C89A-6E2B-6BFAFC88A40A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" creationId="{0509DF39-8481-5725-CC49-7F7B03AEB181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" creationId="{A246849F-E680-F605-992B-E038561570CD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5" creationId="{F3AAE96B-D847-620B-5164-0C59ABBA4C68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6" creationId="{2F78FA5E-FFE3-2C09-AD5E-4C690EFC0970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7" creationId="{8DB460BD-2345-093A-F91F-44F7797AE7DE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8" creationId="{529CB3BA-D371-7093-9BBC-5951BCE63877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" creationId="{80410CF1-3DF9-7A53-87A0-4469D619CB5F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" creationId="{75D5B1BB-B8E6-78A9-A499-11915152E9A9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1" creationId="{C9E7B63F-E1F5-41E9-C38F-4690EF6E2369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2" creationId="{A458F7DC-9A6B-A541-6601-1FFDF3E81387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3" creationId="{0F9DBD4D-8D44-FB7D-78EC-E4B0E8AF3142}"/>
          </ac:spMkLst>
        </pc:spChg>
        <pc:spChg chg="add 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4" creationId="{2ED8FD1C-88B4-57E2-9447-93E8972E46DF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6" creationId="{834F9001-FC37-81A0-F77F-E2C28253118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7" creationId="{AFAF941B-9895-E708-5130-D6D4A108D08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8" creationId="{05F32D27-9073-5C66-784F-00C99747AA0E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9" creationId="{E6D85C94-5A91-0802-7F1F-5503211B71A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0" creationId="{995E681E-B5B0-5957-9DF8-91500F44B51F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1" creationId="{F167BE0A-318C-3532-FFBB-E3C29B6E9C6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2" creationId="{DAFE0D89-FFCE-4BF9-C289-43230C31F17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3" creationId="{675B0D4C-4D88-F39D-7494-C11C6FF4141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4" creationId="{10B23668-7EBE-8F56-CCA8-291DD275DEA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5" creationId="{171E7219-0CA7-20EB-19F0-D363FE2659B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6" creationId="{7937BE0E-6F8F-F85E-9126-8AAC81485D6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7" creationId="{523419B4-196F-71BA-73AE-D8DEE21D031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8" creationId="{B33CCCC2-568B-78D7-01C3-67EF73908F0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29" creationId="{8582D5AF-7E0E-5848-85BF-79355661F02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0" creationId="{A43F22E3-30E4-BA13-3665-D23BA9CA2DB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1" creationId="{5B694254-D18C-353D-D217-859ACD4653CA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2" creationId="{7402C45C-CD3D-B359-CB15-73C0990D533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3" creationId="{D2B8DD04-B48B-78DA-6D66-5847782ECCC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4" creationId="{FD6221A4-B833-12F5-9A3A-5C389B68F38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5" creationId="{5A48B684-56EB-8A4E-A725-862753D79BE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6" creationId="{86A9D2B6-5495-C50D-B13C-419ED4B64DA7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7" creationId="{15150D0C-E96C-71A1-C13E-6CD9B241D869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8" creationId="{62AD225D-B62D-4272-CBD9-344B4C1A139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39" creationId="{FD53C231-1D62-2D31-08C9-4EA4DB32928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0" creationId="{93A8EB47-B637-2749-1EED-90A7BBEC665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1" creationId="{085BBC1F-3FD3-FBDF-FF08-9C996AC0B04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2" creationId="{9852FF22-CFD7-8240-0CB4-66059A3F793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43" creationId="{635040D2-F303-7B82-DB3F-5DE17E1FD69E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4" creationId="{C70210EA-476C-31B1-D3E6-25CBCCABB8D6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5" creationId="{C603DD70-B981-E73C-BD22-3D3E6D0AC77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6" creationId="{D61EEE42-73DB-FC39-CA31-2F2CD5B985F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7" creationId="{D542B961-A951-F349-E9DB-6A87B5A81A7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8" creationId="{6576A5F0-C6D7-2B74-69A9-BD481B2EDBAE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49" creationId="{16F021DE-57AF-C0E0-CA6D-C1C00A8A497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0" creationId="{1F83A1C0-85A4-F220-0340-73BCC2669959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1" creationId="{ED33DE5E-20B9-346B-35CD-7E8EAC59A07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2" creationId="{9E957754-A540-F7F5-75CF-205A653959BF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3" creationId="{E9D507B4-21A6-031F-C7A1-A892EC9E9F7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4" creationId="{24916697-07A9-BD2A-C3F3-ED44CC89F74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5" creationId="{F83C1C7F-7A1E-75C6-635B-030468F9C73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6" creationId="{08C659F7-242F-11FC-2A09-E43027176C7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7" creationId="{563ED708-E5A3-DB42-0EEF-B1A85F09736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8" creationId="{EA4078F3-0053-4753-1514-DC7940E2099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59" creationId="{E54B5A66-A159-E38D-6DC1-3DDC18F67B7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0" creationId="{2A2CBFB7-8558-4BED-1918-5BE0324FD76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1" creationId="{2EB03A38-10DA-5C67-ACF7-7435A2A1B81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2" creationId="{94CF6FAF-1363-97DB-F3C7-38C532B9350C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3" creationId="{52A0CE8F-5A43-ED3F-8E4D-7984122F358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4" creationId="{E072E408-6B77-52BF-C648-FE1A09BD2FE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5" creationId="{70E2B1EE-87D7-5AE8-62FF-494EC23BB79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6" creationId="{C24BAC71-F78F-9384-EFCF-BC81ABE1CD2E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614787639" sldId="334"/>
            <ac:spMk id="67" creationId="{E9B3CCDA-A875-F87B-41A0-24B4240B081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8" creationId="{A402931E-3BC1-942F-21C5-0E1B95D5C3D9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69" creationId="{BDE375C9-71EB-3F37-4B4C-D7A766ABEE8E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0" creationId="{C21B53A8-F2F0-089E-6572-75E355F7082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1" creationId="{514F6941-9B9B-46C4-F0EE-725209173DF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2" creationId="{3796A852-789D-E27A-1410-12BA3F030876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3" creationId="{618EEF16-8DA5-1BB3-10B6-EE5734E0147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4" creationId="{821ED2FD-1614-7D1C-BB0A-4AF98422ACDB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5" creationId="{46081EBF-9FFE-453A-2FDD-3595A78238CD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6" creationId="{345315DA-DA36-3AFC-31E9-49E9CCC2B89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7" creationId="{056B0D5F-9100-1A91-D2CB-D56625F597B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8" creationId="{B1244F64-CA11-63A4-B4B8-AFA187E2579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79" creationId="{A3DF40A8-6819-E7EC-0356-B4CB357A79D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0" creationId="{E89352E7-CE14-3332-DC82-77A8FC9DA6F2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1" creationId="{BABC5B50-8B85-24C0-FDE3-0D03AFF72631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2" creationId="{1B9C1655-C4EC-624F-6142-9366800A36A9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3" creationId="{9C964C27-85F9-FCB5-662F-070B0E8A27CA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4" creationId="{02C6E405-1073-2BBF-8496-60B16C7A2497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5" creationId="{09478E0B-8380-F7D4-C498-DE722ED43FA8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6" creationId="{CD825FB7-3629-C602-CF2D-8AC2DCEAF913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7" creationId="{0A13F043-029A-0C45-2E7A-49B20C345395}"/>
          </ac:spMkLst>
        </pc:spChg>
        <pc:spChg chg="del">
          <ac:chgData name="Chuck Tomasi" userId="79514c44-a18e-4aaa-84b1-18f74099d6b1" providerId="ADAL" clId="{46103BB5-65B4-9842-B5DB-38C54FE97DF7}" dt="2023-04-08T22:24:05.238" v="1771" actId="478"/>
          <ac:spMkLst>
            <pc:docMk/>
            <pc:sldMk cId="3614787639" sldId="334"/>
            <ac:spMk id="88" creationId="{F358701F-1042-6976-AF97-06765C55014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89" creationId="{D11C0050-67E3-3F29-32B4-B29BCC7A2154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0" creationId="{B664A619-8F97-E195-E134-8CADF7F3105A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1" creationId="{170EA322-E2CB-7982-A06C-14A2A7A987A0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2" creationId="{CF11FDFD-2FC4-0346-4129-1EDCF4C27D6C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3" creationId="{60D8FB64-39E9-BAFF-5E74-EE729DBC0DE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4" creationId="{FC07465D-A042-FD6E-7FC6-D25317694B1D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5" creationId="{4E8EA13F-C314-B43B-A29D-AF6B5D24D1B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6" creationId="{A908E373-806D-A620-E511-AD259028CFCB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7" creationId="{CF80FEBA-C011-6068-4EFB-04751AFB56B5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8" creationId="{EF23C8F6-015F-2CC0-314B-AD0D11AF97A9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99" creationId="{32FC3DA6-3FA7-553A-6CB3-97873BC0FC38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0" creationId="{91EF0B66-C868-0B08-93D2-C588E731B4C1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1" creationId="{C9634675-F8F9-9A45-6FA3-35978F415582}"/>
          </ac:spMkLst>
        </pc:spChg>
        <pc:spChg chg="mod">
          <ac:chgData name="Chuck Tomasi" userId="79514c44-a18e-4aaa-84b1-18f74099d6b1" providerId="ADAL" clId="{46103BB5-65B4-9842-B5DB-38C54FE97DF7}" dt="2023-04-08T21:13:45.009" v="1271"/>
          <ac:spMkLst>
            <pc:docMk/>
            <pc:sldMk cId="3614787639" sldId="334"/>
            <ac:spMk id="102" creationId="{F71B1B37-10A9-6A58-16BE-1C6666F39CD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4" creationId="{D5BC624B-6ED4-0648-BF41-AF0045B1A58B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5" creationId="{84823CE4-B76A-C065-A148-EF83582D5BC7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6" creationId="{61507C8B-27D7-7753-3F8F-B2C275E8830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7" creationId="{702459F2-41AE-46AD-6AB5-E98CBEB6DE8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8" creationId="{9EA0FD58-0293-CE71-1E87-6FB3F74E588A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09" creationId="{754ABDE4-6FDE-B320-537B-18AB546AF0F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0" creationId="{B5143171-98E7-B1C4-B5BB-B7B73FCDA160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1" creationId="{C97CD50B-027A-E6EC-7ED2-2D06C62716FE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2" creationId="{2401EAD0-DE42-81B0-F09D-27D088E2889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3" creationId="{E8F3BF9F-9279-92D1-8913-D778EAC88C1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4" creationId="{45B8C6A7-6828-BD2B-F822-66AEEF966E9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5" creationId="{1B25CE1A-4B4D-7370-BA6F-9A58C20A1470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6" creationId="{9A8AE0C7-7746-125D-0E00-9FFA8E0A376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7" creationId="{37919425-EFED-1CFB-A39D-E42C2F65B7D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8" creationId="{8C6B7308-CFC7-92AE-909F-A1A8FBB555DC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19" creationId="{7B4DCBEB-F7FA-2E70-3779-CE7DB4FA9A5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0" creationId="{B315DB66-72EA-DF76-FF74-4D2B6A8C327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1" creationId="{9522685D-B3FB-A4DF-7B48-8F51F8D2901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2" creationId="{F567CDED-044B-203B-9CAD-BE12E45F1F5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3" creationId="{A8EDE8F5-6125-E58C-CE79-3CBFC896D58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4" creationId="{2D647E24-4CBE-9C2A-A86E-B38A458B6397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5" creationId="{E9FDB439-6544-2B50-5020-43CB7EF0678E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6" creationId="{28024BC9-02DA-4021-0620-E58930B5BE3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7" creationId="{90B035AB-0BFD-0D67-9B8C-50EF515FC08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8" creationId="{9DC7D380-BCC5-CD8A-43DD-78BF5501B68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29" creationId="{5DD83F28-0771-15AA-AFB2-381CAF31760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0" creationId="{D8B26C45-8E5C-7D96-8F95-FB017F761D3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1" creationId="{CA5AF0CF-6294-1E52-6F65-BA391DCB531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2" creationId="{5B7D2F19-6A65-7B75-14D0-2CF8AB53AE08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3" creationId="{0C0BBAB5-7B68-7A09-458E-CA59276602A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4" creationId="{8B3AC488-BCE0-B5B7-7386-80FAB3D582C6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5" creationId="{029C2CA2-AECD-9431-BB96-49656D84B6FC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6" creationId="{576F3AFE-9E8E-8F8C-0FFC-5A063DD3B07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7" creationId="{741C3C9E-E43E-0162-3F48-6B78672E9592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8" creationId="{B1429E55-CDC9-BADF-BD13-EFB8249B762D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39" creationId="{D4EBA7AA-5ECE-E033-A328-C846FD6DFE85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0" creationId="{1DC54048-5C4F-EE12-FF5E-E7A4FC1F3F43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1" creationId="{320B1DF5-A97C-FF6E-B554-9198DE91B734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2" creationId="{61D5EAD1-78A9-F8DA-43C8-48562AADECE1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3" creationId="{CF871FEE-68F2-F89C-1D9C-171B5D56A2E5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4" creationId="{8E2FA35D-0226-3A0E-77F6-CB4AF93FB299}"/>
          </ac:spMkLst>
        </pc:spChg>
        <pc:spChg chg="mod">
          <ac:chgData name="Chuck Tomasi" userId="79514c44-a18e-4aaa-84b1-18f74099d6b1" providerId="ADAL" clId="{46103BB5-65B4-9842-B5DB-38C54FE97DF7}" dt="2023-04-08T22:24:06.227" v="1772"/>
          <ac:spMkLst>
            <pc:docMk/>
            <pc:sldMk cId="3614787639" sldId="334"/>
            <ac:spMk id="145" creationId="{FC811BD7-F33E-2B55-A902-D9898E2EDB7F}"/>
          </ac:spMkLst>
        </pc:spChg>
        <pc:grpChg chg="add del mod">
          <ac:chgData name="Chuck Tomasi" userId="79514c44-a18e-4aaa-84b1-18f74099d6b1" providerId="ADAL" clId="{46103BB5-65B4-9842-B5DB-38C54FE97DF7}" dt="2023-04-08T22:24:05.238" v="1771" actId="478"/>
          <ac:grpSpMkLst>
            <pc:docMk/>
            <pc:sldMk cId="3614787639" sldId="334"/>
            <ac:grpSpMk id="15" creationId="{28254797-9A26-CE3B-87FD-5FA2D0C92D44}"/>
          </ac:grpSpMkLst>
        </pc:grpChg>
        <pc:grpChg chg="add mod">
          <ac:chgData name="Chuck Tomasi" userId="79514c44-a18e-4aaa-84b1-18f74099d6b1" providerId="ADAL" clId="{46103BB5-65B4-9842-B5DB-38C54FE97DF7}" dt="2023-04-08T22:24:06.227" v="1772"/>
          <ac:grpSpMkLst>
            <pc:docMk/>
            <pc:sldMk cId="3614787639" sldId="334"/>
            <ac:grpSpMk id="103" creationId="{92966E96-94B4-6824-6774-4B54A148A318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08T21:38:58.885" v="1422"/>
        <pc:sldMkLst>
          <pc:docMk/>
          <pc:sldMk cId="1162864143" sldId="335"/>
        </pc:sldMkLst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" creationId="{1EA4DD9A-B49E-3D84-5050-4CAE0B7E19B9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" creationId="{76CEFEC2-E844-8497-5CF7-A54A9022700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" creationId="{0A3DCD1B-859D-FEA9-6066-5B7BC7BB26C0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5" creationId="{18C95913-1E59-CAED-970F-C5B4A5B68AE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6" creationId="{C7D0CB4E-44DE-0D87-9FB2-0BD74C07157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7" creationId="{3F16E63F-B475-39AA-6548-11A3B2E6570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8" creationId="{A6D7AFA2-FA98-F1B3-698F-34E7E1BC8A9B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9" creationId="{ED9391E6-2397-2883-113A-E500EB7EF0A1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0" creationId="{D8FD8153-5B20-DE7A-1CB6-6908FDB4127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1" creationId="{DBFCF338-F4FB-1A08-6CA2-E5C61E5DF03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2" creationId="{C05C2FA8-D613-9FDB-EA7E-7FA9AEB1205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3" creationId="{5F274A45-0B18-A311-94A8-005288D030A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4" creationId="{AB857A39-D5E5-04C1-937B-1728541A9129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5" creationId="{80826704-F75A-4D83-7986-AA33F37E56C5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6" creationId="{D9983583-27E0-AAAC-169A-BDD143580EAB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7" creationId="{329D1352-4D4B-56F5-4DAB-7FA9D6E3657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8" creationId="{DBD37CD0-7D15-E7C8-0AD8-E789E13BD14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19" creationId="{FEA52649-54E6-5243-13A8-26ABBF43D6A5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0" creationId="{E6AF1E78-BF55-4D44-0E89-47538469CCD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1" creationId="{F9209D1B-9B02-07D8-5084-73F98F0C39D1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2" creationId="{17AAC96B-ACE3-7062-2EB9-33AEB9031E4A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3" creationId="{C3A17E7D-2CC0-9200-78FD-0C4D188A39A6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4" creationId="{6D41786B-75BD-4BE8-0FC9-19D61E5C2984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5" creationId="{DC62023B-BBAE-DE8E-F0EE-C13A394ADF37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6" creationId="{33E6320A-7197-583E-A277-B318314D67C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7" creationId="{4E54286A-70B3-2EA8-C8FD-7E9EFFC7B92C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8" creationId="{64D5C592-400F-81BA-AC1A-C2112760587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29" creationId="{0027AE5E-1C82-5C7D-8BE1-85375DCD94D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0" creationId="{863C36ED-A118-6E88-DDE6-467E69C25FFE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1" creationId="{5DDC6D89-7109-EAE6-85BA-8D93D9F89F5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2" creationId="{8B82B84F-5747-065D-0362-4DF0B63D8632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3" creationId="{57D24267-0DB5-81EE-0652-44EE0D22618B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4" creationId="{0FCC08CE-B2F7-0091-16D9-B6207809A15A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5" creationId="{3561D509-F05A-3287-A7FA-7FA41974C78E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6" creationId="{66EEF4E0-AD09-57F9-72B5-9AEFB1B652AD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7" creationId="{8858D5AB-DF4B-E09D-A745-E8C373D974E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8" creationId="{87D18B58-4D70-C4DB-2BC2-AC5BA13EEDC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39" creationId="{1D31043F-D063-CEA8-200C-F8486ED8B73E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0" creationId="{1EB00078-5FA5-099C-CD4F-CB63D941B57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1" creationId="{E9DBE5C7-FB29-F2E6-5A83-88B4C91BA553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2" creationId="{1401BCDE-F619-7D02-3FE2-3E9C7F14A2D5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3" creationId="{FFFBD269-7E11-350E-28C9-65E16BC42388}"/>
          </ac:spMkLst>
        </pc:spChg>
        <pc:spChg chg="del">
          <ac:chgData name="Chuck Tomasi" userId="79514c44-a18e-4aaa-84b1-18f74099d6b1" providerId="ADAL" clId="{46103BB5-65B4-9842-B5DB-38C54FE97DF7}" dt="2023-04-08T21:15:28.876" v="1279" actId="478"/>
          <ac:spMkLst>
            <pc:docMk/>
            <pc:sldMk cId="1162864143" sldId="335"/>
            <ac:spMk id="44" creationId="{B1455553-6A89-DD4F-1EF8-97B9BC471587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5" creationId="{2F235225-D60D-CC54-BD81-F7A2C416B855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6" creationId="{AD0C2AB9-7BA7-F521-6410-9B15F36132D7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7" creationId="{2983EF1A-83E7-0597-A299-AE8DE8F3DC2F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8" creationId="{7934C026-C9DE-A281-ADA9-AA5AFD17C9F5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49" creationId="{7A11F599-FA34-404C-51E5-AC6605B4B100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0" creationId="{B954B8B7-460F-D09D-8849-854E623BA3D6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1" creationId="{08D5EC6E-0FB9-2644-5D9A-68D7B51141FB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2" creationId="{CAA20A7B-EADC-5EF0-DA9F-85B64AB25A1A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3" creationId="{67A75E0E-F7D2-22C0-BB1D-F4A784F0BE46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4" creationId="{D34D195C-F372-1052-F2F3-0EC22D54D3A8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5" creationId="{0E2D32C5-0C94-B0C0-F969-ED7383F0E64E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6" creationId="{18D01544-F68D-4F49-27AF-D6FDA7AFCCB8}"/>
          </ac:spMkLst>
        </pc:spChg>
        <pc:spChg chg="add 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7" creationId="{0F734020-903B-D8BE-7F6C-42327244A71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59" creationId="{8DE97D4E-B93B-938C-0952-45984DF973E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0" creationId="{B481CB32-3FD6-7FE6-92D2-5A0490C9765D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1" creationId="{D1727E2A-745A-9C2F-6141-FD094CDE0AA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2" creationId="{D3413CAF-279E-1A01-0ED2-A99E2AB823E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3" creationId="{3B70B6C1-AF6F-2FA1-44E7-DF536B20976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4" creationId="{65BAB686-B87E-222A-4F40-D320D676D94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5" creationId="{75507324-2682-A519-857E-0044529BDA2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6" creationId="{74C9530B-2CFD-DC32-F180-6A80D4A8C92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7" creationId="{1ECDDDD4-D55D-0DDE-A264-A821A00E2CE4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162864143" sldId="335"/>
            <ac:spMk id="68" creationId="{B12BC90C-8095-324B-2224-90B21D95E922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69" creationId="{3EAE5428-DA8B-937A-F4D9-E662A4D77AC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0" creationId="{A44D1CA0-52B2-7239-5B90-5EC53954206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1" creationId="{40977644-F9F9-010C-4122-9C189E5C63C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2" creationId="{83972429-7505-1C4F-AB19-D2A9C9E8A64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3" creationId="{8B0A6550-3BF4-83F8-1DCD-629A0E728B4E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4" creationId="{EEDF8B13-4F06-B2E2-4E50-3CB3A8A4C8C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5" creationId="{3970E3AD-5E49-E7DD-CDC4-00A5BF9797DB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6" creationId="{9572DF29-C77D-FE6E-CF7F-15FF3AA4219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7" creationId="{B64844F5-A07E-00D2-BAF0-CE8EF8A8626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8" creationId="{97A3E589-8544-B5D6-A7C6-11BE765364C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79" creationId="{2DFD3BDA-1B42-D680-1A03-E888D7FE131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0" creationId="{057EBC19-FBAD-6C54-95B4-360A52514C0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1" creationId="{391B498B-6FF8-CC1F-B9EE-A336DC56027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2" creationId="{60A93F55-906C-8536-D076-FAED6EE1C5A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3" creationId="{42706CD0-9AB8-6A4F-BC8B-2AAF167586B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4" creationId="{6DCD4FB3-8DDD-BC0F-2063-4233B2534B7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5" creationId="{4F46CB14-D56C-468A-5595-87BA22C30B0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6" creationId="{E019E02D-2AE7-7CA2-180F-DEFEFC0A1AF1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7" creationId="{5C849E89-AF24-68A8-BF2B-3BA27690D3C8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8" creationId="{35652950-E68C-ACCD-B313-2988C6E017E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89" creationId="{65271C8F-1143-E8E4-B095-24DEC8A80FAA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0" creationId="{A802B105-9375-E879-2265-33F7FEF55230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1" creationId="{B22364AC-24E0-DD3F-DDAC-892C1E538EB6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2" creationId="{579EBBE6-2710-0C3F-316B-1975D98C3D54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3" creationId="{E5A5EAF5-970A-CA73-CA61-27D4A5A9DBB5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4" creationId="{73EEFAD6-A8C7-55FF-3BA0-748DC46BDED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5" creationId="{C10B2D2A-8D7B-5AFD-2D39-8EE28BAD6B50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6" creationId="{2533234C-ED78-B790-2A57-4FDF28A017F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7" creationId="{631528F9-754B-C109-02B5-86359577C3A9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8" creationId="{CFD57ACF-6408-ABE9-0149-3F21960431CF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99" creationId="{5F01817E-F71B-344B-5396-2158D48F1EC7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100" creationId="{F19500F7-9076-933C-C532-13742D1953FC}"/>
          </ac:spMkLst>
        </pc:spChg>
        <pc:spChg chg="mod">
          <ac:chgData name="Chuck Tomasi" userId="79514c44-a18e-4aaa-84b1-18f74099d6b1" providerId="ADAL" clId="{46103BB5-65B4-9842-B5DB-38C54FE97DF7}" dt="2023-04-08T21:38:58.885" v="1422"/>
          <ac:spMkLst>
            <pc:docMk/>
            <pc:sldMk cId="1162864143" sldId="335"/>
            <ac:spMk id="101" creationId="{64C14AC3-FC35-0DFD-A683-2F1573A66A00}"/>
          </ac:spMkLst>
        </pc:spChg>
        <pc:grpChg chg="add mod">
          <ac:chgData name="Chuck Tomasi" userId="79514c44-a18e-4aaa-84b1-18f74099d6b1" providerId="ADAL" clId="{46103BB5-65B4-9842-B5DB-38C54FE97DF7}" dt="2023-04-08T21:38:58.885" v="1422"/>
          <ac:grpSpMkLst>
            <pc:docMk/>
            <pc:sldMk cId="1162864143" sldId="335"/>
            <ac:grpSpMk id="58" creationId="{4427D123-DB6B-2C24-C0FF-C784F25CE7B5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08T21:16:13.088" v="1280"/>
        <pc:sldMkLst>
          <pc:docMk/>
          <pc:sldMk cId="156078902" sldId="336"/>
        </pc:sldMkLst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" creationId="{2F150C0A-AC28-A817-4B3A-9988CE1E5EF6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" creationId="{44950E4B-8CA1-4AAD-E96F-30D99D955370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56078902" sldId="336"/>
            <ac:spMk id="4" creationId="{9432C6B1-4E0B-9E66-1793-6D7C4D3F47A5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5" creationId="{CE843B46-3370-0400-15C1-DC6D1C3AA891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6" creationId="{F96FF136-9FB5-DC51-50C5-4F3690E127C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7" creationId="{E6816F27-6FB1-D427-F353-7E74FB88F619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8" creationId="{5E2CC324-3D64-E551-AF97-180B7D1936C3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9" creationId="{5978BA7B-8021-7C4B-EC50-C7BB1745C50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0" creationId="{0F6B150D-121F-4003-E50A-BDC5EB24C9C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1" creationId="{779E23E1-4293-B6D1-FA89-43D1742ACE7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2" creationId="{55EAFEDE-D37F-4A56-C7F2-7C7203205EF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3" creationId="{10137659-AA47-F7EE-4356-62DB9F406F40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4" creationId="{EA346C18-C044-C8B9-846E-EF4BD8481423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5" creationId="{AA6DA4F3-2E85-8341-E0A4-64B0491C15E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6" creationId="{75EAEB66-CC2E-0ACE-A982-DE1A2B10E75A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7" creationId="{B290D04B-7E89-6326-FB0E-B61A767F61E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8" creationId="{508D42DA-71C0-6986-63B2-DF298835A89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19" creationId="{FB6558C6-00CD-B5D6-AB0B-089BDFD9E4F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0" creationId="{EF2347A5-2550-1396-A09D-E07C6877309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1" creationId="{7882C7F7-9208-B0A5-7518-B8C1361BF88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2" creationId="{4CC90838-23A3-940A-9C28-9B0A6FF6F87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3" creationId="{18A6E909-2A59-09B6-BE45-B84F17FA05D2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4" creationId="{5089BAD1-AA50-304A-EDD5-0A27EBC6CD77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5" creationId="{E8E80A25-7A7E-4E55-38D6-27270F7BE2F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6" creationId="{0DF6D9F6-F17D-A64F-98D3-775C4D943FCF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7" creationId="{2CE8C389-CB2C-253C-B169-ED983DC0D5A0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8" creationId="{009202A6-CE8A-38A4-2CF8-48462AF81774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29" creationId="{929D3EA2-8B48-3978-0124-85E50FBED6F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0" creationId="{445CB0FC-C0B6-9F37-E21C-7E30F5798DD4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1" creationId="{C59755A6-7B41-AF2D-BC06-E63A3E25FFB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2" creationId="{EF28EE37-111D-572D-E325-E6289B0FC831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3" creationId="{247CB08A-2963-DA48-A7CF-7FC7933B7034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4" creationId="{87A859A4-9067-02E8-3040-4B9BF6A5720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5" creationId="{2030724C-AEE4-B9D4-9AE7-3BAF6BFE710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6" creationId="{CC40E713-6DB1-C98C-48E7-BC096EEDAC2D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7" creationId="{4ACBE393-73A7-23A3-A527-EE67B54555F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8" creationId="{E34197B3-D0F3-F400-E60D-1E91061FCA9E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39" creationId="{8C943AE4-A881-8C49-ED44-6B750796B552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0" creationId="{515D00C3-D0E6-DE95-EAE1-4478668BFAD0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1" creationId="{386BEDE2-F2AB-8EC1-E5EC-F2997FEB2FF8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2" creationId="{AB79B4BA-62CD-F65D-901F-8A26A7758A6C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3" creationId="{77DACFCF-0412-BC5E-6057-4A23335AAC04}"/>
          </ac:spMkLst>
        </pc:spChg>
        <pc:spChg chg="del">
          <ac:chgData name="Chuck Tomasi" userId="79514c44-a18e-4aaa-84b1-18f74099d6b1" providerId="ADAL" clId="{46103BB5-65B4-9842-B5DB-38C54FE97DF7}" dt="2023-04-08T21:14:43.145" v="1275" actId="478"/>
          <ac:spMkLst>
            <pc:docMk/>
            <pc:sldMk cId="156078902" sldId="336"/>
            <ac:spMk id="44" creationId="{0CB015FB-6567-9C04-B8C4-2A842309A155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5" creationId="{BFA54B01-0C1C-BB59-DC30-6C7E3FD5587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6" creationId="{978A11C4-23D2-2A64-538E-DF393DE8C86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7" creationId="{4337FACC-0E09-7D3C-226B-033CDAF7B6C0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8" creationId="{D1DD632B-AFC1-19F5-200B-21A5DF73F2BF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49" creationId="{CD92F367-4885-67A5-4778-218F8ADEB5BC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0" creationId="{3A94F7ED-B37E-A81C-D010-B15BABA3EEEE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1" creationId="{1AE950D9-4CA7-9D8E-AA4E-A0F52B3C6560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2" creationId="{99E140ED-7648-CE02-309B-AC86A654000A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3" creationId="{CBEE580C-C5EE-4BEF-CD9F-7D5C8DDAF235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4" creationId="{3872D616-31D5-F75B-91A9-99D6F6F19719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5" creationId="{DC5D1C22-450D-A779-47C7-20A84FAF30C6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6" creationId="{0416F75E-3D94-52BD-E24C-786025AEED02}"/>
          </ac:spMkLst>
        </pc:spChg>
        <pc:spChg chg="add 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7" creationId="{F6FCF115-5A57-F440-D12C-508AA0D75866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59" creationId="{381D3FE9-E5D3-85A6-8241-F574D7AEE55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0" creationId="{264C0FC7-9113-E8E4-C9A6-0655FD612AE1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1" creationId="{E00DEE76-4D24-5CD4-755E-6EF7DF5E846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2" creationId="{8132CAD2-E4F5-858D-F4DD-81E52F996166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3" creationId="{A05577D9-E958-16E1-6140-7EDFD53DCCB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4" creationId="{70ADF210-2235-4E84-043B-CC8FBA6E7983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5" creationId="{194F7AB5-F346-7ED3-34A1-06BB5F80F14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6" creationId="{1ED39EFD-8C7D-95AD-4D45-BE819016FA7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7" creationId="{A03DFE53-8AFB-7A78-9C07-C4E6D020EA0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8" creationId="{7DADCBA2-29BF-220C-3056-6A48F37897F0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69" creationId="{21D6D131-DAA6-E9FE-EAF6-8909D661601A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0" creationId="{526A1718-430C-EE50-E055-1E6D79B26F89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1" creationId="{EE50459C-8773-0696-347D-7188E5E47AE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2" creationId="{C54217A2-FFD0-FCDC-6529-CC98957866D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3" creationId="{D114B1DE-4E1A-6058-A0DF-F49DF8671D1D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4" creationId="{AA5ACD2E-096E-A2CF-A9C8-843926CAF52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5" creationId="{A0947409-AE6F-926E-982B-88EBD9BC41E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6" creationId="{4B4096AC-567D-5996-627E-D942319FDB0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7" creationId="{6779F705-5D19-1770-86C6-5BB7FB831B6D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8" creationId="{65D33BD6-E25A-653A-AF18-7317533B290F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79" creationId="{F43B6BD0-656E-A2EB-3873-63677C01C8E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0" creationId="{D77C795A-EBDD-030E-3A11-F1B9FF7205A3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1" creationId="{53420C7A-7226-E2FD-596C-B813B2CEC3A1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2" creationId="{5FB12239-E94C-9CCD-E6A9-4573F94255A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3" creationId="{2D3967B9-8C32-A046-DD27-CE44D6867A8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4" creationId="{3F43C547-11B6-4A78-2173-FCAD7FF75EC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5" creationId="{5234B558-EBE8-20D9-D397-906BE369DF38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6" creationId="{91C163EE-C6C4-38FB-59A7-9351A9DD266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7" creationId="{548333AE-B0C8-64ED-C693-551D942E8E1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8" creationId="{218CBEAC-F50C-EAA5-5443-14B7F8503C8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89" creationId="{84DE5414-AD19-7F1E-DC1C-4B0B5A478A99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0" creationId="{A89BD13C-C590-D3E3-3984-87864A4F7A2C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1" creationId="{BA941397-56F9-BA4B-643D-46F104B5DC42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2" creationId="{62FD9AB6-85C3-23EB-E3A7-76CE9232A1B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3" creationId="{A86271C7-B3B3-6E0F-43DF-1735569A423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4" creationId="{675E4D61-1802-86B1-4AFB-077128D110D7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5" creationId="{633CF060-DC5A-203C-325F-A4F539E1A13A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6" creationId="{E187E7F6-52C6-5BF8-FA0B-FB5D67173B8E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7" creationId="{1333A9D6-B5FA-D1B6-57FE-ECDAAD0CE6E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8" creationId="{A0400794-FC62-9759-4017-59726781EB64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99" creationId="{D4D39A18-767A-692C-48F9-2C7A737E91A5}"/>
          </ac:spMkLst>
        </pc:spChg>
        <pc:spChg chg="mod">
          <ac:chgData name="Chuck Tomasi" userId="79514c44-a18e-4aaa-84b1-18f74099d6b1" providerId="ADAL" clId="{46103BB5-65B4-9842-B5DB-38C54FE97DF7}" dt="2023-04-08T21:16:13.088" v="1280"/>
          <ac:spMkLst>
            <pc:docMk/>
            <pc:sldMk cId="156078902" sldId="336"/>
            <ac:spMk id="100" creationId="{87CE65FB-1B47-776C-016C-A75A43A757B7}"/>
          </ac:spMkLst>
        </pc:spChg>
        <pc:grpChg chg="add mod">
          <ac:chgData name="Chuck Tomasi" userId="79514c44-a18e-4aaa-84b1-18f74099d6b1" providerId="ADAL" clId="{46103BB5-65B4-9842-B5DB-38C54FE97DF7}" dt="2023-04-08T21:16:13.088" v="1280"/>
          <ac:grpSpMkLst>
            <pc:docMk/>
            <pc:sldMk cId="156078902" sldId="336"/>
            <ac:grpSpMk id="58" creationId="{12ECFEA2-91BE-8BF6-4867-53F15FDC7307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08T21:16:45.072" v="1281"/>
        <pc:sldMkLst>
          <pc:docMk/>
          <pc:sldMk cId="2220773346" sldId="337"/>
        </pc:sldMkLst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" creationId="{3927D5BC-C87A-B182-59FC-11ED5835FB5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" creationId="{7176741C-F41B-EE7C-A99F-F5A3864E9716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2220773346" sldId="337"/>
            <ac:spMk id="4" creationId="{71E62F05-5635-B166-22B6-B6CF464DC6B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5" creationId="{8514A332-55E3-964C-4497-32FA6994412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6" creationId="{BFFFAF27-3A7C-A111-E46C-AE8703F5A9B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7" creationId="{1FD44BC6-C1B4-8178-F0FD-F735813385A7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8" creationId="{7D9BDE61-0995-132A-17F7-3EA88395CCB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9" creationId="{8D2A8FA0-B7EB-DAB9-2A9B-4337A53DACFC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0" creationId="{F707A5A0-6FA4-B2AE-CC20-65F743F2067B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1" creationId="{CAB33BB4-D859-EC31-9FDF-DE8C58C0CE3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2" creationId="{AF26DCD8-E70D-872A-0371-BEEF1627F543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3" creationId="{8E2247E5-756E-650C-5C22-F27513CD0474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4" creationId="{767321C1-848C-CBE9-2D85-C120F415041C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5" creationId="{FA0704EA-3323-AF12-CB58-A1DBE686F62C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6" creationId="{8BB4E26A-0D6A-8260-DE66-9A2CEF41B44B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7" creationId="{5FAD29E5-4518-B090-30CE-CB9A1F1BE3E9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8" creationId="{46162E21-060B-6A20-C915-04A49C38BAEB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19" creationId="{1AECC7F8-82A1-6DA3-8EC2-6A45AEDE2142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0" creationId="{B382DDDA-2386-9683-C6B1-B4DD715425C2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1" creationId="{8479F27F-92AC-86C0-B1CD-A5E16BAD847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2" creationId="{D2891C94-1DE6-4BD2-99F6-6E50CE9CB0B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3" creationId="{1CBE48E9-1520-E88E-F2D4-E08F6E5D800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4" creationId="{F39CDB22-9017-B82B-4845-E3BBB66E510F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5" creationId="{45348797-E393-DFB3-594C-7C339946FA97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6" creationId="{862BDCED-5D51-8F9E-ADCE-2B4BB7F4F24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7" creationId="{258E90EA-B613-14E6-B034-6E2CC58860FD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8" creationId="{12B968C9-CC56-57E8-FFF3-341046F4F769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29" creationId="{1EFB333B-B152-D33B-31AA-4717B534599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0" creationId="{78483F2F-9D58-B809-4768-E992A2165800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1" creationId="{81C3A172-9AA1-0227-12E1-4B995E2E86D6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2" creationId="{EADE4091-AC38-D995-D904-EEE7806EC53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3" creationId="{0CCED76F-DE4E-7C52-974F-A7675511C1FA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4" creationId="{1CC5628B-EB0C-711E-1D66-81CF54E7A57D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5" creationId="{9CB5EE17-9DD5-390E-0131-9E9B24C4C55B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6" creationId="{13B6182F-9B64-2B58-5499-0B2D18A12224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7" creationId="{826EC306-0D77-3E79-2435-9F5E66F3659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8" creationId="{E56CED66-482B-402E-D5C9-63EC5D66A7D8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39" creationId="{1D90D9A7-6B71-788E-AD48-406DAAB172DE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0" creationId="{241C48A4-6027-E332-98CA-1D4C0149B309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1" creationId="{AC808D6D-9568-4286-619E-F91FE3DEA075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2" creationId="{C35FDBC0-CEE5-8B1F-3EC9-1C0469268F81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3" creationId="{2A937B01-B321-4364-2967-B7226DFA6E02}"/>
          </ac:spMkLst>
        </pc:spChg>
        <pc:spChg chg="del">
          <ac:chgData name="Chuck Tomasi" userId="79514c44-a18e-4aaa-84b1-18f74099d6b1" providerId="ADAL" clId="{46103BB5-65B4-9842-B5DB-38C54FE97DF7}" dt="2023-04-08T21:15:05.365" v="1276" actId="478"/>
          <ac:spMkLst>
            <pc:docMk/>
            <pc:sldMk cId="2220773346" sldId="337"/>
            <ac:spMk id="44" creationId="{639116E2-895C-BBF0-26FE-16380B4DDEA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5" creationId="{6C5A4ABF-2C54-0830-1323-C38FA5D15FF0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6" creationId="{5BF52218-3856-2EB7-EC01-6A8CD53E5323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7" creationId="{C78BF1D6-173F-490D-292B-B2BAD782CDE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8" creationId="{7E596735-E2FA-B501-A8F0-58BE35D9D0B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49" creationId="{FE62D9C7-E6EB-6757-8846-BD5CB5C3BB5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0" creationId="{45EEF6BA-0F56-3986-B267-A967B4F9864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1" creationId="{D2B173C6-6205-ECF9-6DB2-C0E528395F08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2" creationId="{C4F87AA0-C516-DD89-E9B8-12DD49D63435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3" creationId="{641F40DD-D2EB-B878-309F-CBA66C99146A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4" creationId="{3C8CA63F-FEBD-3067-3707-36A81B3B022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5" creationId="{9CE5FDF0-6791-6BCE-F1E0-070A2FD8C469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6" creationId="{12D8EE3E-EBD7-FD3C-9EE7-E0E19160F7B2}"/>
          </ac:spMkLst>
        </pc:spChg>
        <pc:spChg chg="add 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7" creationId="{022B83AD-E6F6-EF5D-5722-B24083D4191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59" creationId="{05613215-65A2-AE55-942F-3C98FAFE8363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0" creationId="{47377727-9D2E-B444-9351-15FEC71FB06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1" creationId="{53ECFCE1-678E-5AAE-003F-48233F0948BF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2" creationId="{62458359-77CC-E710-9E27-9ADBF7B392F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3" creationId="{ED164316-73AD-A08D-6D9D-ABA9A74FCD9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4" creationId="{F81E924E-F931-161C-28A8-EEE79E85348B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5" creationId="{31CA7644-8DD5-636C-B628-9C1C1BF4D4E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6" creationId="{ED959111-631D-00F9-9A64-7C789D86C58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7" creationId="{EB9E740C-923F-53D0-F7F9-AEABB284038F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8" creationId="{4A07EDB1-AD75-907E-3E51-49D21F9E672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69" creationId="{68497768-9034-43E3-2ACB-79400CA9120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0" creationId="{C9FBE6B0-FA3B-3872-1AE4-ECDB56631F3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1" creationId="{3E57324D-41B5-711A-9399-C62DA8B5041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2" creationId="{3ACFC9D7-9BAE-146C-105B-AB48FDF9F5A4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3" creationId="{35C3FEC1-2132-491B-56FA-14C27BABE21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4" creationId="{22E4F90F-2527-01BE-1BA3-8BD5350CEF3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5" creationId="{7CE199DB-32B3-86EE-8C53-E3783A001E0E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6" creationId="{40D926A1-86C2-70E4-1F10-EFEDEFE04681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7" creationId="{D515BED0-051C-5548-3BA6-508A0F3B703A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8" creationId="{5CFD945F-11DE-DE86-C9FD-DC847E4BCEC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79" creationId="{37E38C5A-6061-A516-8BE4-B5848952FC4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0" creationId="{529AE714-0EA6-A679-F7CE-C7F774F94F0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1" creationId="{DB49C951-979B-11AE-4095-3DB9CC7A0D4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2" creationId="{3990D0BE-2250-8E5D-8834-CA68B93A22E8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3" creationId="{9AF48DF5-E3D1-4BEF-42F3-18D50F0415A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4" creationId="{1E8457C8-F885-64B0-DB1A-857245AC575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5" creationId="{67DFC63B-4E87-9064-35D1-DDDB24CE5303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6" creationId="{8FFA3F8B-67A1-416E-B383-B744B6D1E4F7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7" creationId="{EE5B15B8-EA55-D18A-7216-6991C2A6A369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8" creationId="{37AB6639-2ABA-8D38-0B2C-BF3E45D77D2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89" creationId="{0FE24A2F-B61C-408E-EE1E-C00312AD4775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0" creationId="{D0F928F6-A0AB-977B-C04A-3CC3CF046E70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1" creationId="{9EEEC753-7157-F8C7-9973-1AECC0EFD732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2" creationId="{308F4463-0A80-1CB8-B148-4F99EB642111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3" creationId="{98F53B75-E79A-1B52-F030-1DA2DA63E72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4" creationId="{5045FD85-393F-BF90-3474-95C05913D62A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5" creationId="{8F69B28A-0C7D-936C-9FC0-B1CAC4742C9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6" creationId="{A5DC27AE-EEC2-25FF-40CE-7894F1130A6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7" creationId="{A04D3F35-2C80-F055-A179-6061F7E85626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8" creationId="{FB652D53-38D3-1B39-0CCE-8324096747DD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99" creationId="{65D4B574-1815-78CE-44A3-6C77B2DEEE5C}"/>
          </ac:spMkLst>
        </pc:spChg>
        <pc:spChg chg="mod">
          <ac:chgData name="Chuck Tomasi" userId="79514c44-a18e-4aaa-84b1-18f74099d6b1" providerId="ADAL" clId="{46103BB5-65B4-9842-B5DB-38C54FE97DF7}" dt="2023-04-08T21:16:45.072" v="1281"/>
          <ac:spMkLst>
            <pc:docMk/>
            <pc:sldMk cId="2220773346" sldId="337"/>
            <ac:spMk id="100" creationId="{509C7377-F1F5-7707-FC48-018D936FCCC2}"/>
          </ac:spMkLst>
        </pc:spChg>
        <pc:grpChg chg="add mod">
          <ac:chgData name="Chuck Tomasi" userId="79514c44-a18e-4aaa-84b1-18f74099d6b1" providerId="ADAL" clId="{46103BB5-65B4-9842-B5DB-38C54FE97DF7}" dt="2023-04-08T21:16:45.072" v="1281"/>
          <ac:grpSpMkLst>
            <pc:docMk/>
            <pc:sldMk cId="2220773346" sldId="337"/>
            <ac:grpSpMk id="58" creationId="{63C2B1CA-4A51-1837-B63F-F18DCDAF43C6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08T21:26:06.011" v="1327"/>
        <pc:sldMkLst>
          <pc:docMk/>
          <pc:sldMk cId="504939766" sldId="338"/>
        </pc:sldMkLst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" creationId="{0E3F28C8-5B66-5CB3-2F85-EAF469BA21E8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" creationId="{B992AF21-AB80-BFD9-04C2-3D9A0029F049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504939766" sldId="338"/>
            <ac:spMk id="4" creationId="{9EC24531-2CE9-193A-5BA6-8E4183D46C4E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5" creationId="{0966BD1E-1219-64C2-1BF9-29DF3FD7CF4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6" creationId="{6D6AAA56-D505-FF55-B763-2EE202C78B7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7" creationId="{6D541CDB-57BE-F518-32EE-55755DB2A33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8" creationId="{7D9045D2-BF87-3AC6-46C5-D60B0DD312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9" creationId="{347FF70F-8940-8EA0-52F5-2C870F1A5E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0" creationId="{51790392-5D15-5EAE-1820-C6DF45CDA252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1" creationId="{3D2BE15D-6807-8A63-AE40-75FF904BE4D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2" creationId="{32342573-DF5C-2921-2F58-5EE0DC9E088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3" creationId="{25FB1672-E376-2763-2828-2F7166764878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4" creationId="{40216FE0-E9CE-49F9-EA88-33C187B799E8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5" creationId="{B9A623E2-BE05-20A8-AD77-D6CBAEE5A2D7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6" creationId="{6CA19299-F286-12D2-0220-DDFEF8E17BF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7" creationId="{EA5AE4BF-696C-15E4-1FDC-EC575A12F2EE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8" creationId="{F516D107-F6EB-9007-D671-FA6974E2E44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19" creationId="{93B57A96-AA11-25EC-3D35-12CF1C11CC92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0" creationId="{3539B98A-016C-FF0B-8128-0B5BB37553B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1" creationId="{439F4382-363B-921D-19EE-CB7BEADFA8B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2" creationId="{39E934B1-87A5-1C7A-194F-A2BF7921D66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3" creationId="{16224CF4-5E30-E646-4340-D1A39F5EE9D0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4" creationId="{73CEF01E-FCDA-CA75-204C-0BC900E8802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5" creationId="{6FDD7CD3-05B1-93C6-7402-69BED7DD4510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6" creationId="{9DE0F9E0-8DA2-E76C-61E0-72F638C0F04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7" creationId="{F82CAC65-7148-01B2-3081-D72EE45C797C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8" creationId="{8C47D6C4-AF3C-EE5B-14C8-ECCF74774D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29" creationId="{BEA37316-E11B-1290-3D13-115859DF646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0" creationId="{7036A3F0-955D-B92A-8363-276CCE87F504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1" creationId="{A65A79E4-DDB4-F29F-5D20-3C3CAAA5DBD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2" creationId="{1B5B6544-1E1A-E8C2-5285-EB58F57680DD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3" creationId="{E3B0E9B4-EC02-F79E-DFEE-357180A4C41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4" creationId="{AC58C4F9-4411-9FDB-408F-5F751392C858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5" creationId="{D271F144-AD11-A154-1C5D-0F46CFA7437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6" creationId="{06CE7033-E355-96EB-D976-21CF3E7B0769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7" creationId="{EEC6AE23-4BD9-03F1-452F-4421DCB8D347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8" creationId="{4970CF6C-F692-865F-150E-7D913A87D626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39" creationId="{D7080582-C5A9-1D81-D56D-ACEEF14C79FA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0" creationId="{14291E39-2CC3-2331-48F8-24B66F05DC13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1" creationId="{9BB3D994-4C71-22C9-43E0-B4041410784F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2" creationId="{394D2DEA-3BC6-D662-AB0F-113882757415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3" creationId="{E4EFBBCC-E74C-9624-8B79-08954FA0FD5B}"/>
          </ac:spMkLst>
        </pc:spChg>
        <pc:spChg chg="del">
          <ac:chgData name="Chuck Tomasi" userId="79514c44-a18e-4aaa-84b1-18f74099d6b1" providerId="ADAL" clId="{46103BB5-65B4-9842-B5DB-38C54FE97DF7}" dt="2023-04-08T21:15:12.991" v="1277" actId="478"/>
          <ac:spMkLst>
            <pc:docMk/>
            <pc:sldMk cId="504939766" sldId="338"/>
            <ac:spMk id="44" creationId="{928DFA65-F031-AF3B-2D84-3C1BEB567D5D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5" creationId="{72A83536-67C0-6FFF-7D96-B3DA09102D43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6" creationId="{253CF9F9-BA87-F35D-4C83-8F54CDE1E7C4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7" creationId="{F9E50F00-211D-7E05-3B7A-241282601811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8" creationId="{EB17B2BE-0902-00DD-E2CC-289610717CD8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49" creationId="{8B5E0F8C-1DC8-C125-A8BC-66A3D75933D9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0" creationId="{F8824A0E-0A31-1422-5AFB-4BE2B202F44C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1" creationId="{85D71BBA-B2C5-7101-4B63-0C95003B342D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2" creationId="{BA5038BB-9403-5594-4DFB-7FEC916735B4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3" creationId="{807494AC-CD75-AA7E-0B17-A71DA06F624C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4" creationId="{67D7DC36-FDCE-A937-0929-47AFA4CF2C71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5" creationId="{7C3AA9DA-FCA4-E038-BF03-0666763D61BD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6" creationId="{62123120-DDA3-B4BF-33F9-EABF90ABA993}"/>
          </ac:spMkLst>
        </pc:spChg>
        <pc:spChg chg="add 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7" creationId="{565BD02A-DCD9-51CC-4C4D-E5DA6307C31E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59" creationId="{34A6A320-3A2E-C894-393D-AEC51493C91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0" creationId="{C33656FD-C27C-B03E-A006-7501FD51A2D7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1" creationId="{5007FE12-9AC4-BC4D-CFFF-63F67CAE7CA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2" creationId="{A1D1F820-AF7D-C9E7-6C0F-D16AD6A242F2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3" creationId="{D5630D7F-CAF4-3F53-D110-EE36792FFD3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4" creationId="{87BB07A4-016C-4E4F-03D0-51335BEA00E3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5" creationId="{496FA8EC-A8F3-6BF5-260E-4652CE48457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6" creationId="{A70EECC2-7FCA-54B4-2CE0-B3F3109395D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7" creationId="{6E370C07-81CB-82D8-A6A0-B4BC59E586C9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8" creationId="{3F23B295-D2ED-4918-DBED-FBA0623C4FB3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69" creationId="{B294073A-77F6-71EA-D684-7C3DD22203D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0" creationId="{24C2A8F7-5204-076C-E38A-230BC898829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1" creationId="{595A23EF-7AB8-88B0-B617-368E99BD971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2" creationId="{E1EC694B-2325-ABED-37DB-54735DFCAF6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3" creationId="{8D35FCDE-CA72-26B7-3A39-03D370B70E9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4" creationId="{FC3DF73A-35FB-825F-E023-C3A17BFC71D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5" creationId="{190FF2F2-7B11-6081-43DB-AEFF188A79F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6" creationId="{E98D3D47-0827-D51C-A8F7-7B4149BFF71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7" creationId="{034F47BE-CC35-C1E7-2351-5E62ED0B7D7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8" creationId="{AD586A84-AF67-318C-3034-A94085D879D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79" creationId="{FE094A37-445E-1628-3CB1-335D2844EBF0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0" creationId="{0D41EF93-76ED-97B8-16BC-77665B7395F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1" creationId="{BEAB86D0-2B2B-1429-457D-ED9324BA39D4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2" creationId="{5C7C27E9-0CF7-8757-2106-4FC35C818BD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3" creationId="{30114FAB-7D0B-A208-3DD7-F781068A4035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4" creationId="{5FFD5CD1-9836-9269-AF2C-AD7A4E78568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5" creationId="{A856D58F-D2AA-22FD-E8FF-D6237288C70E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6" creationId="{E9EB5000-7047-E581-EC62-3D75E246A85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7" creationId="{C6F7C724-5BEE-9E07-95F4-033698CC7DB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8" creationId="{8C99BC2A-2956-3638-0F87-9393DF2546C9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89" creationId="{24FBCCA2-B5D9-E090-4101-B0210A4498D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0" creationId="{E91DEBB2-2936-CAD3-7C3E-ACCE6DCD660C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1" creationId="{5E72D034-D09B-AA66-6E65-250AC4FE8FBF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2" creationId="{2CF652AB-5940-4159-E778-BA7F3EB7471B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3" creationId="{DA49DB5E-876C-B5F8-EC35-26FEF339FF98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4" creationId="{0A33C6DF-46F0-1400-85A5-833F75D0826D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5" creationId="{625060E2-6E21-C595-9936-86D6E5329751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6" creationId="{3B522361-A942-4E0F-1F78-992BFA480320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7" creationId="{0113E892-0535-DD5D-6927-A3E5A77F9366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8" creationId="{4AA03F47-73A6-95FB-3DB5-46C6A2311F9E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99" creationId="{7C583AEE-E47D-99B7-401B-9EF767D2C2D4}"/>
          </ac:spMkLst>
        </pc:spChg>
        <pc:spChg chg="mod">
          <ac:chgData name="Chuck Tomasi" userId="79514c44-a18e-4aaa-84b1-18f74099d6b1" providerId="ADAL" clId="{46103BB5-65B4-9842-B5DB-38C54FE97DF7}" dt="2023-04-08T21:26:06.011" v="1327"/>
          <ac:spMkLst>
            <pc:docMk/>
            <pc:sldMk cId="504939766" sldId="338"/>
            <ac:spMk id="100" creationId="{085F1367-1EFC-BD93-E037-DB03A8BFC27F}"/>
          </ac:spMkLst>
        </pc:spChg>
        <pc:grpChg chg="add mod">
          <ac:chgData name="Chuck Tomasi" userId="79514c44-a18e-4aaa-84b1-18f74099d6b1" providerId="ADAL" clId="{46103BB5-65B4-9842-B5DB-38C54FE97DF7}" dt="2023-04-08T21:26:06.011" v="1327"/>
          <ac:grpSpMkLst>
            <pc:docMk/>
            <pc:sldMk cId="504939766" sldId="338"/>
            <ac:grpSpMk id="58" creationId="{4E5F3D3D-F828-03FD-5014-420C3C948A23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08T21:31:35.732" v="1369"/>
        <pc:sldMkLst>
          <pc:docMk/>
          <pc:sldMk cId="1703268982" sldId="339"/>
        </pc:sldMkLst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" creationId="{8D865BF6-B373-80FD-F81F-4E886444BCF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" creationId="{227AD6DB-D702-6F85-D9DA-76A7F1F530A7}"/>
          </ac:spMkLst>
        </pc:spChg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1703268982" sldId="339"/>
            <ac:spMk id="4" creationId="{41334374-982C-5BB1-4EEE-3F72F7EF3BF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5" creationId="{6D26403B-E505-6BA1-AF3D-79C65D571B6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6" creationId="{CF31C66F-F439-E480-F0B0-E792486ADA3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7" creationId="{3BCBBA49-3228-5314-450D-F86760833B51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8" creationId="{749B51D9-0349-FD0E-0615-5D26356BB4F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9" creationId="{C5D64E57-57BB-C7C6-7978-D46D49D5C10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0" creationId="{6C18B648-BC2B-0A02-4BD9-B7E2AB24ED5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1" creationId="{6E32E500-396F-4B4A-8E78-E125039C0265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2" creationId="{3ED141B1-FE42-B172-C5A9-C71CDF3243C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3" creationId="{22365558-E417-6B4A-D630-B724901FCF1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4" creationId="{8C7DBD69-4F01-CA5F-2EB1-C6E1ED6D0AF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5" creationId="{8CA426FF-5D3A-19B3-93EE-938F55486E5F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6" creationId="{8F277091-89A0-CC89-8812-7F394A8455D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7" creationId="{CFB6C01A-6CBF-CFB2-A911-F840374CFCE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8" creationId="{72BE584C-98E1-EB30-EFC5-64BA3CC3A0A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19" creationId="{A6AB5A88-A01F-87C7-11B5-480C591A9542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0" creationId="{27FB0CEE-ACBD-B0F8-ABEF-D931B16CCC0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1" creationId="{B6A45667-3A6E-89DE-EA26-8E2EE90CAE1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2" creationId="{966D03EF-0B5E-B41A-87E0-0E7754219C6F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3" creationId="{FDEB2A21-2A00-963D-6D2D-48CD8484C98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4" creationId="{38B64C98-0B91-4CB3-3787-1AE6BAC0DFB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5" creationId="{3C15541A-00D4-994E-F98E-06372E9436D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6" creationId="{AA4EE399-4F77-CDEA-E60C-7F84AD8F1F6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7" creationId="{F48C0FC5-7420-9C80-51A3-86D48157347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8" creationId="{7ACACBC6-1C59-1BEB-93F1-F8E6EFCB1DC1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29" creationId="{E7224A2F-A89E-CE05-D9BF-16A027E450B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0" creationId="{9D04989D-A661-A4FD-954E-7883A3D6FCC3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1" creationId="{C2E1D807-37D2-D974-E18A-59C933CF06E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2" creationId="{60B2B815-AEB2-79A3-8196-933A4C04B44A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3" creationId="{A828F54A-A880-3692-E35B-78F015905E4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4" creationId="{8397597C-F1A5-0350-B89B-E5D609810DAF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5" creationId="{B2F15AE5-8599-FB99-A676-D79B2CE87D57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6" creationId="{038517DF-85E5-5B43-14B3-9CCC28EAB361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7" creationId="{CF4903FC-19C3-5296-E98A-BCCD04468D0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8" creationId="{752E9083-4250-2F0C-98BB-1F10A54BF53D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39" creationId="{99918470-3AD0-459E-44CA-4FF59A748C34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0" creationId="{F28DDE36-91E7-F251-3CB1-DB61104DA22E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1" creationId="{5D5A5340-6F05-7C49-43D4-108A38726FD9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2" creationId="{5D0746BF-8655-2987-A4F5-0A8D743DF0D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3" creationId="{DB30DD15-E57D-D8C0-1BFE-DC4A22E39F4B}"/>
          </ac:spMkLst>
        </pc:spChg>
        <pc:spChg chg="del">
          <ac:chgData name="Chuck Tomasi" userId="79514c44-a18e-4aaa-84b1-18f74099d6b1" providerId="ADAL" clId="{46103BB5-65B4-9842-B5DB-38C54FE97DF7}" dt="2023-04-08T21:15:20.862" v="1278" actId="478"/>
          <ac:spMkLst>
            <pc:docMk/>
            <pc:sldMk cId="1703268982" sldId="339"/>
            <ac:spMk id="44" creationId="{3F76F1B8-37A5-EB60-BD16-01861A7B4475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5" creationId="{6E40DA9A-FA24-FF7B-0F92-098DB6ED7451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6" creationId="{0F278ECA-8D6E-1FBD-635D-29C3A0511D91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7" creationId="{E4504467-464F-B73C-DE05-2E47A1E8D0DA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8" creationId="{2D63B1A1-96E0-1604-105B-E25EC7FBE3A8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49" creationId="{0B687DF7-6D11-99A7-4058-84AC4A84F8C5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0" creationId="{8DCF39B2-A0B5-7E75-7387-73AF2D022C7C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1" creationId="{188F507A-2254-546B-896C-9FEB89B54AC7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2" creationId="{6293170D-29F2-6D4E-FFDD-D38EBC2A1F20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3" creationId="{8F6F154E-AED2-46EF-E1C6-85BD73BE896D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4" creationId="{D9895B8D-ED3E-D914-AFED-69C59DF8A704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5" creationId="{62935596-94B9-05D4-6713-B2C7D9FA32FE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6" creationId="{52CAE8F2-EBFB-BF4D-6B7E-E29906F64EC7}"/>
          </ac:spMkLst>
        </pc:spChg>
        <pc:spChg chg="add 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7" creationId="{3E4BC203-01A6-08F6-66FC-E8C55997E572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59" creationId="{82F97B9F-4B05-8EF1-2608-6677D4C2ABE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0" creationId="{6BF3AC53-3BA4-7E5C-7C71-850BA8343E9A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1" creationId="{25DAE6DA-D58D-B35C-86E5-57042BB0EA08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2" creationId="{D30BF81C-5E46-DAB9-CF77-D00E20AA013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3" creationId="{91897E48-A338-4B30-CDF7-3D078BE7AC9D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4" creationId="{25E72CD4-E367-E4B3-E1C1-72A20224AAF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5" creationId="{94FDE8C2-18FE-ABDA-B90B-9BDAA90AC6A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6" creationId="{6949DD63-C415-66D6-57C4-AB504639E21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7" creationId="{7BAC6918-C82C-32DF-1005-5506572FF12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8" creationId="{CB5C2373-1D6F-1B5E-8B6F-FC6580BE5E4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69" creationId="{1720976C-88AC-882B-FFE4-AA2321C06CB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0" creationId="{E6B41762-0692-9D38-43D1-AFE8FE58FB0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1" creationId="{29A974CF-9859-0FC2-5469-AE274A6293F2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2" creationId="{A3B6BF9A-7E03-8647-0A31-31C2441709B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3" creationId="{C94A4CC6-ED37-F7F3-0F75-F4F2C4685DE1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4" creationId="{A91571E5-ADEE-5034-68D4-CCA98B7885E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5" creationId="{CBB68174-5D48-4605-843C-066497F5A18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6" creationId="{1D1FF317-A712-744A-B22B-AB2B1178D68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7" creationId="{926D4788-2A18-814E-8438-6BA25EC52D8C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8" creationId="{B85A30E6-8DEF-770C-22C2-3B827F87202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79" creationId="{CDA5D08C-28D3-4DBF-853A-0B33C566DC9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0" creationId="{4B8C3D8B-ACEA-BDB3-4B61-C3C380159C37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1" creationId="{B2F9FEDE-F412-052E-2A9D-E6F831043E4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2" creationId="{3719FAC9-D55A-0E30-8A90-333F1AD5B22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3" creationId="{1AB806C5-868C-0517-F642-F40BD4303C7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4" creationId="{A86FF489-E362-2C21-AA4D-B0A291B0D4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5" creationId="{6521A0B9-D997-C21C-E432-D3B6B05B4605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6" creationId="{82BCE207-18DE-656B-F6E3-BC1832DA2A6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7" creationId="{37313237-4C3C-6D9B-A00D-5B0C90516D13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8" creationId="{9225E9FD-9145-D97B-489D-CDD6EB4DE0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89" creationId="{B976E45A-C617-B147-B71F-EDE8BC3B956F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0" creationId="{EA140311-1F4D-3B9D-F94D-E246558BC7D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1" creationId="{3323C907-25D3-37A2-965A-8222E79B5CF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2" creationId="{4485D714-F7DF-E68B-3CBA-95B1ADB6F094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3" creationId="{76B6EFDE-9392-2571-F523-868EF80199A6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4" creationId="{9D665D84-37F7-3966-EEC0-5F6FDFE47758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5" creationId="{E4A6B56A-9071-9F54-EA50-79AF1B1905D7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6" creationId="{C681A07F-DB88-6B8F-2DF2-AF1E4698B3EE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7" creationId="{C9C5F848-EC96-2587-5C1A-B630C46949EA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8" creationId="{1E3097EB-8295-F0B3-9043-70FF12D32A90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99" creationId="{F652A3B7-1439-2A90-32B0-DEFB02631909}"/>
          </ac:spMkLst>
        </pc:spChg>
        <pc:spChg chg="mod">
          <ac:chgData name="Chuck Tomasi" userId="79514c44-a18e-4aaa-84b1-18f74099d6b1" providerId="ADAL" clId="{46103BB5-65B4-9842-B5DB-38C54FE97DF7}" dt="2023-04-08T21:31:35.732" v="1369"/>
          <ac:spMkLst>
            <pc:docMk/>
            <pc:sldMk cId="1703268982" sldId="339"/>
            <ac:spMk id="100" creationId="{CCD6B8B3-846B-1375-4D1B-7DB30306C380}"/>
          </ac:spMkLst>
        </pc:spChg>
        <pc:grpChg chg="add mod">
          <ac:chgData name="Chuck Tomasi" userId="79514c44-a18e-4aaa-84b1-18f74099d6b1" providerId="ADAL" clId="{46103BB5-65B4-9842-B5DB-38C54FE97DF7}" dt="2023-04-08T21:31:35.732" v="1369"/>
          <ac:grpSpMkLst>
            <pc:docMk/>
            <pc:sldMk cId="1703268982" sldId="339"/>
            <ac:grpSpMk id="58" creationId="{12719819-DEE1-8889-194D-F34CEAB02283}"/>
          </ac:grpSpMkLst>
        </pc:grpChg>
      </pc:sldChg>
      <pc:sldChg chg="modSp mod">
        <pc:chgData name="Chuck Tomasi" userId="79514c44-a18e-4aaa-84b1-18f74099d6b1" providerId="ADAL" clId="{46103BB5-65B4-9842-B5DB-38C54FE97DF7}" dt="2023-04-08T21:40:04.672" v="1425" actId="20577"/>
        <pc:sldMkLst>
          <pc:docMk/>
          <pc:sldMk cId="340795239" sldId="340"/>
        </pc:sldMkLst>
        <pc:spChg chg="mod">
          <ac:chgData name="Chuck Tomasi" userId="79514c44-a18e-4aaa-84b1-18f74099d6b1" providerId="ADAL" clId="{46103BB5-65B4-9842-B5DB-38C54FE97DF7}" dt="2023-04-08T21:40:04.672" v="1425" actId="20577"/>
          <ac:spMkLst>
            <pc:docMk/>
            <pc:sldMk cId="340795239" sldId="34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09.331" v="1428" actId="20577"/>
        <pc:sldMkLst>
          <pc:docMk/>
          <pc:sldMk cId="214085703" sldId="341"/>
        </pc:sldMkLst>
        <pc:spChg chg="mod">
          <ac:chgData name="Chuck Tomasi" userId="79514c44-a18e-4aaa-84b1-18f74099d6b1" providerId="ADAL" clId="{46103BB5-65B4-9842-B5DB-38C54FE97DF7}" dt="2023-04-08T21:40:09.331" v="1428" actId="20577"/>
          <ac:spMkLst>
            <pc:docMk/>
            <pc:sldMk cId="214085703" sldId="34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12.459" v="1431" actId="20577"/>
        <pc:sldMkLst>
          <pc:docMk/>
          <pc:sldMk cId="989045367" sldId="342"/>
        </pc:sldMkLst>
        <pc:spChg chg="mod">
          <ac:chgData name="Chuck Tomasi" userId="79514c44-a18e-4aaa-84b1-18f74099d6b1" providerId="ADAL" clId="{46103BB5-65B4-9842-B5DB-38C54FE97DF7}" dt="2023-04-08T21:40:12.459" v="1431" actId="20577"/>
          <ac:spMkLst>
            <pc:docMk/>
            <pc:sldMk cId="989045367" sldId="34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16.315" v="1434" actId="20577"/>
        <pc:sldMkLst>
          <pc:docMk/>
          <pc:sldMk cId="1217570409" sldId="343"/>
        </pc:sldMkLst>
        <pc:spChg chg="mod">
          <ac:chgData name="Chuck Tomasi" userId="79514c44-a18e-4aaa-84b1-18f74099d6b1" providerId="ADAL" clId="{46103BB5-65B4-9842-B5DB-38C54FE97DF7}" dt="2023-04-08T21:40:16.315" v="1434" actId="20577"/>
          <ac:spMkLst>
            <pc:docMk/>
            <pc:sldMk cId="1217570409" sldId="34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0.440" v="1437" actId="20577"/>
        <pc:sldMkLst>
          <pc:docMk/>
          <pc:sldMk cId="4236476625" sldId="344"/>
        </pc:sldMkLst>
        <pc:spChg chg="mod">
          <ac:chgData name="Chuck Tomasi" userId="79514c44-a18e-4aaa-84b1-18f74099d6b1" providerId="ADAL" clId="{46103BB5-65B4-9842-B5DB-38C54FE97DF7}" dt="2023-04-08T21:40:20.440" v="1437" actId="20577"/>
          <ac:spMkLst>
            <pc:docMk/>
            <pc:sldMk cId="4236476625" sldId="34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5.011" v="1440" actId="20577"/>
        <pc:sldMkLst>
          <pc:docMk/>
          <pc:sldMk cId="4035594596" sldId="345"/>
        </pc:sldMkLst>
        <pc:spChg chg="mod">
          <ac:chgData name="Chuck Tomasi" userId="79514c44-a18e-4aaa-84b1-18f74099d6b1" providerId="ADAL" clId="{46103BB5-65B4-9842-B5DB-38C54FE97DF7}" dt="2023-04-08T21:40:25.011" v="1440" actId="20577"/>
          <ac:spMkLst>
            <pc:docMk/>
            <pc:sldMk cId="4035594596" sldId="34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29.341" v="1443" actId="20577"/>
        <pc:sldMkLst>
          <pc:docMk/>
          <pc:sldMk cId="1663054099" sldId="346"/>
        </pc:sldMkLst>
        <pc:spChg chg="mod">
          <ac:chgData name="Chuck Tomasi" userId="79514c44-a18e-4aaa-84b1-18f74099d6b1" providerId="ADAL" clId="{46103BB5-65B4-9842-B5DB-38C54FE97DF7}" dt="2023-04-08T21:40:29.341" v="1443" actId="20577"/>
          <ac:spMkLst>
            <pc:docMk/>
            <pc:sldMk cId="1663054099" sldId="34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34.092" v="1446" actId="20577"/>
        <pc:sldMkLst>
          <pc:docMk/>
          <pc:sldMk cId="3451281656" sldId="347"/>
        </pc:sldMkLst>
        <pc:spChg chg="mod">
          <ac:chgData name="Chuck Tomasi" userId="79514c44-a18e-4aaa-84b1-18f74099d6b1" providerId="ADAL" clId="{46103BB5-65B4-9842-B5DB-38C54FE97DF7}" dt="2023-04-08T21:40:34.092" v="1446" actId="20577"/>
          <ac:spMkLst>
            <pc:docMk/>
            <pc:sldMk cId="3451281656" sldId="34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38.651" v="1449" actId="20577"/>
        <pc:sldMkLst>
          <pc:docMk/>
          <pc:sldMk cId="350869936" sldId="348"/>
        </pc:sldMkLst>
        <pc:spChg chg="mod">
          <ac:chgData name="Chuck Tomasi" userId="79514c44-a18e-4aaa-84b1-18f74099d6b1" providerId="ADAL" clId="{46103BB5-65B4-9842-B5DB-38C54FE97DF7}" dt="2023-04-08T21:40:38.651" v="1449" actId="20577"/>
          <ac:spMkLst>
            <pc:docMk/>
            <pc:sldMk cId="350869936" sldId="34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41.942" v="1452" actId="20577"/>
        <pc:sldMkLst>
          <pc:docMk/>
          <pc:sldMk cId="3372049066" sldId="349"/>
        </pc:sldMkLst>
        <pc:spChg chg="mod">
          <ac:chgData name="Chuck Tomasi" userId="79514c44-a18e-4aaa-84b1-18f74099d6b1" providerId="ADAL" clId="{46103BB5-65B4-9842-B5DB-38C54FE97DF7}" dt="2023-04-08T21:40:41.942" v="1452" actId="20577"/>
          <ac:spMkLst>
            <pc:docMk/>
            <pc:sldMk cId="3372049066" sldId="34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0:47.353" v="1455" actId="20577"/>
        <pc:sldMkLst>
          <pc:docMk/>
          <pc:sldMk cId="2370433109" sldId="350"/>
        </pc:sldMkLst>
        <pc:spChg chg="mod">
          <ac:chgData name="Chuck Tomasi" userId="79514c44-a18e-4aaa-84b1-18f74099d6b1" providerId="ADAL" clId="{46103BB5-65B4-9842-B5DB-38C54FE97DF7}" dt="2023-04-08T21:40:47.353" v="1455" actId="20577"/>
          <ac:spMkLst>
            <pc:docMk/>
            <pc:sldMk cId="2370433109" sldId="35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05.951" v="1456" actId="313"/>
        <pc:sldMkLst>
          <pc:docMk/>
          <pc:sldMk cId="1724303658" sldId="351"/>
        </pc:sldMkLst>
        <pc:spChg chg="mod">
          <ac:chgData name="Chuck Tomasi" userId="79514c44-a18e-4aaa-84b1-18f74099d6b1" providerId="ADAL" clId="{46103BB5-65B4-9842-B5DB-38C54FE97DF7}" dt="2023-04-08T21:42:05.951" v="1456" actId="313"/>
          <ac:spMkLst>
            <pc:docMk/>
            <pc:sldMk cId="1724303658" sldId="35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4.086" v="1534" actId="313"/>
        <pc:sldMkLst>
          <pc:docMk/>
          <pc:sldMk cId="4259943061" sldId="352"/>
        </pc:sldMkLst>
        <pc:spChg chg="mod">
          <ac:chgData name="Chuck Tomasi" userId="79514c44-a18e-4aaa-84b1-18f74099d6b1" providerId="ADAL" clId="{46103BB5-65B4-9842-B5DB-38C54FE97DF7}" dt="2023-04-08T21:47:24.086" v="1534" actId="313"/>
          <ac:spMkLst>
            <pc:docMk/>
            <pc:sldMk cId="4259943061" sldId="35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25.340" v="1494" actId="313"/>
        <pc:sldMkLst>
          <pc:docMk/>
          <pc:sldMk cId="3246404060" sldId="353"/>
        </pc:sldMkLst>
        <pc:spChg chg="mod">
          <ac:chgData name="Chuck Tomasi" userId="79514c44-a18e-4aaa-84b1-18f74099d6b1" providerId="ADAL" clId="{46103BB5-65B4-9842-B5DB-38C54FE97DF7}" dt="2023-04-08T21:43:25.340" v="1494" actId="313"/>
          <ac:spMkLst>
            <pc:docMk/>
            <pc:sldMk cId="3246404060" sldId="35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2:03:45.065" v="1763" actId="20577"/>
        <pc:sldMkLst>
          <pc:docMk/>
          <pc:sldMk cId="2169754793" sldId="354"/>
        </pc:sldMkLst>
        <pc:spChg chg="mod">
          <ac:chgData name="Chuck Tomasi" userId="79514c44-a18e-4aaa-84b1-18f74099d6b1" providerId="ADAL" clId="{46103BB5-65B4-9842-B5DB-38C54FE97DF7}" dt="2023-04-08T22:03:45.065" v="1763" actId="20577"/>
          <ac:spMkLst>
            <pc:docMk/>
            <pc:sldMk cId="2169754793" sldId="35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28.366" v="1664" actId="313"/>
        <pc:sldMkLst>
          <pc:docMk/>
          <pc:sldMk cId="3407451636" sldId="355"/>
        </pc:sldMkLst>
        <pc:spChg chg="mod">
          <ac:chgData name="Chuck Tomasi" userId="79514c44-a18e-4aaa-84b1-18f74099d6b1" providerId="ADAL" clId="{46103BB5-65B4-9842-B5DB-38C54FE97DF7}" dt="2023-04-08T21:53:28.366" v="1664" actId="313"/>
          <ac:spMkLst>
            <pc:docMk/>
            <pc:sldMk cId="3407451636" sldId="35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8:32.304" v="1572" actId="313"/>
        <pc:sldMkLst>
          <pc:docMk/>
          <pc:sldMk cId="2182644924" sldId="356"/>
        </pc:sldMkLst>
        <pc:spChg chg="mod">
          <ac:chgData name="Chuck Tomasi" userId="79514c44-a18e-4aaa-84b1-18f74099d6b1" providerId="ADAL" clId="{46103BB5-65B4-9842-B5DB-38C54FE97DF7}" dt="2023-04-08T21:48:32.304" v="1572" actId="313"/>
          <ac:spMkLst>
            <pc:docMk/>
            <pc:sldMk cId="2182644924" sldId="35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5674804" sldId="35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5674804" sldId="35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10.483" v="1457" actId="313"/>
        <pc:sldMkLst>
          <pc:docMk/>
          <pc:sldMk cId="2851381571" sldId="358"/>
        </pc:sldMkLst>
        <pc:spChg chg="mod">
          <ac:chgData name="Chuck Tomasi" userId="79514c44-a18e-4aaa-84b1-18f74099d6b1" providerId="ADAL" clId="{46103BB5-65B4-9842-B5DB-38C54FE97DF7}" dt="2023-04-08T21:42:10.483" v="1457" actId="313"/>
          <ac:spMkLst>
            <pc:docMk/>
            <pc:sldMk cId="2851381571" sldId="35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7.886" v="1535" actId="313"/>
        <pc:sldMkLst>
          <pc:docMk/>
          <pc:sldMk cId="1646865502" sldId="359"/>
        </pc:sldMkLst>
        <pc:spChg chg="mod">
          <ac:chgData name="Chuck Tomasi" userId="79514c44-a18e-4aaa-84b1-18f74099d6b1" providerId="ADAL" clId="{46103BB5-65B4-9842-B5DB-38C54FE97DF7}" dt="2023-04-08T21:47:27.886" v="1535" actId="313"/>
          <ac:spMkLst>
            <pc:docMk/>
            <pc:sldMk cId="1646865502" sldId="359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34.780" v="1495" actId="313"/>
        <pc:sldMkLst>
          <pc:docMk/>
          <pc:sldMk cId="1069699383" sldId="360"/>
        </pc:sldMkLst>
        <pc:spChg chg="mod">
          <ac:chgData name="Chuck Tomasi" userId="79514c44-a18e-4aaa-84b1-18f74099d6b1" providerId="ADAL" clId="{46103BB5-65B4-9842-B5DB-38C54FE97DF7}" dt="2023-04-08T21:43:34.780" v="1495" actId="313"/>
          <ac:spMkLst>
            <pc:docMk/>
            <pc:sldMk cId="1069699383" sldId="360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9:29.649" v="1725" actId="313"/>
        <pc:sldMkLst>
          <pc:docMk/>
          <pc:sldMk cId="2513827831" sldId="361"/>
        </pc:sldMkLst>
        <pc:spChg chg="mod">
          <ac:chgData name="Chuck Tomasi" userId="79514c44-a18e-4aaa-84b1-18f74099d6b1" providerId="ADAL" clId="{46103BB5-65B4-9842-B5DB-38C54FE97DF7}" dt="2023-04-08T21:59:29.649" v="1725" actId="313"/>
          <ac:spMkLst>
            <pc:docMk/>
            <pc:sldMk cId="2513827831" sldId="361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31.452" v="1665" actId="313"/>
        <pc:sldMkLst>
          <pc:docMk/>
          <pc:sldMk cId="3374895111" sldId="362"/>
        </pc:sldMkLst>
        <pc:spChg chg="mod">
          <ac:chgData name="Chuck Tomasi" userId="79514c44-a18e-4aaa-84b1-18f74099d6b1" providerId="ADAL" clId="{46103BB5-65B4-9842-B5DB-38C54FE97DF7}" dt="2023-04-08T21:53:31.452" v="1665" actId="313"/>
          <ac:spMkLst>
            <pc:docMk/>
            <pc:sldMk cId="3374895111" sldId="362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8:34.433" v="1573" actId="313"/>
        <pc:sldMkLst>
          <pc:docMk/>
          <pc:sldMk cId="4095179021" sldId="363"/>
        </pc:sldMkLst>
        <pc:spChg chg="mod">
          <ac:chgData name="Chuck Tomasi" userId="79514c44-a18e-4aaa-84b1-18f74099d6b1" providerId="ADAL" clId="{46103BB5-65B4-9842-B5DB-38C54FE97DF7}" dt="2023-04-08T21:48:34.433" v="1573" actId="313"/>
          <ac:spMkLst>
            <pc:docMk/>
            <pc:sldMk cId="4095179021" sldId="363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813901509" sldId="36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813901509" sldId="364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2:12.894" v="1458" actId="313"/>
        <pc:sldMkLst>
          <pc:docMk/>
          <pc:sldMk cId="1386160300" sldId="365"/>
        </pc:sldMkLst>
        <pc:spChg chg="mod">
          <ac:chgData name="Chuck Tomasi" userId="79514c44-a18e-4aaa-84b1-18f74099d6b1" providerId="ADAL" clId="{46103BB5-65B4-9842-B5DB-38C54FE97DF7}" dt="2023-04-08T21:42:12.894" v="1458" actId="313"/>
          <ac:spMkLst>
            <pc:docMk/>
            <pc:sldMk cId="1386160300" sldId="365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7:29.818" v="1536" actId="313"/>
        <pc:sldMkLst>
          <pc:docMk/>
          <pc:sldMk cId="1756626656" sldId="366"/>
        </pc:sldMkLst>
        <pc:spChg chg="mod">
          <ac:chgData name="Chuck Tomasi" userId="79514c44-a18e-4aaa-84b1-18f74099d6b1" providerId="ADAL" clId="{46103BB5-65B4-9842-B5DB-38C54FE97DF7}" dt="2023-04-08T21:47:29.818" v="1536" actId="313"/>
          <ac:spMkLst>
            <pc:docMk/>
            <pc:sldMk cId="1756626656" sldId="366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43:37.853" v="1496" actId="313"/>
        <pc:sldMkLst>
          <pc:docMk/>
          <pc:sldMk cId="402841487" sldId="367"/>
        </pc:sldMkLst>
        <pc:spChg chg="mod">
          <ac:chgData name="Chuck Tomasi" userId="79514c44-a18e-4aaa-84b1-18f74099d6b1" providerId="ADAL" clId="{46103BB5-65B4-9842-B5DB-38C54FE97DF7}" dt="2023-04-08T21:43:37.853" v="1496" actId="313"/>
          <ac:spMkLst>
            <pc:docMk/>
            <pc:sldMk cId="402841487" sldId="367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4:07.317" v="1677" actId="20577"/>
        <pc:sldMkLst>
          <pc:docMk/>
          <pc:sldMk cId="2449280082" sldId="368"/>
        </pc:sldMkLst>
        <pc:spChg chg="mod">
          <ac:chgData name="Chuck Tomasi" userId="79514c44-a18e-4aaa-84b1-18f74099d6b1" providerId="ADAL" clId="{46103BB5-65B4-9842-B5DB-38C54FE97DF7}" dt="2023-04-08T21:54:07.317" v="1677" actId="20577"/>
          <ac:spMkLst>
            <pc:docMk/>
            <pc:sldMk cId="2449280082" sldId="368"/>
            <ac:spMk id="7" creationId="{742492E0-20A5-FA61-4506-C0899DAF2C45}"/>
          </ac:spMkLst>
        </pc:spChg>
      </pc:sldChg>
      <pc:sldChg chg="modSp mod">
        <pc:chgData name="Chuck Tomasi" userId="79514c44-a18e-4aaa-84b1-18f74099d6b1" providerId="ADAL" clId="{46103BB5-65B4-9842-B5DB-38C54FE97DF7}" dt="2023-04-08T21:53:43.117" v="1667" actId="313"/>
        <pc:sldMkLst>
          <pc:docMk/>
          <pc:sldMk cId="1723717800" sldId="369"/>
        </pc:sldMkLst>
        <pc:spChg chg="mod">
          <ac:chgData name="Chuck Tomasi" userId="79514c44-a18e-4aaa-84b1-18f74099d6b1" providerId="ADAL" clId="{46103BB5-65B4-9842-B5DB-38C54FE97DF7}" dt="2023-04-08T21:53:43.117" v="1667" actId="313"/>
          <ac:spMkLst>
            <pc:docMk/>
            <pc:sldMk cId="1723717800" sldId="369"/>
            <ac:spMk id="7" creationId="{742492E0-20A5-FA61-4506-C0899DAF2C45}"/>
          </ac:spMkLst>
        </pc:spChg>
      </pc:sldChg>
      <pc:sldChg chg="addSp delSp modSp mod">
        <pc:chgData name="Chuck Tomasi" userId="79514c44-a18e-4aaa-84b1-18f74099d6b1" providerId="ADAL" clId="{46103BB5-65B4-9842-B5DB-38C54FE97DF7}" dt="2023-04-07T23:19:42.447" v="651"/>
        <pc:sldMkLst>
          <pc:docMk/>
          <pc:sldMk cId="3145479613" sldId="370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3145479613" sldId="370"/>
            <ac:spMk id="3" creationId="{F1DAE1BB-28E3-4759-67E1-4D5D59B882B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" creationId="{D695F788-9DA4-D194-61A8-535BA5B39B8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5" creationId="{D879BECE-0376-ED4C-41BC-E47B5F0C3B6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6" creationId="{65F75970-2418-6C83-1015-FD1AC1411614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7" creationId="{A8CFD603-20F6-1A8E-166D-77F4B3C67C4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8" creationId="{74044D5B-138B-29B3-1B76-12B21C9012E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9" creationId="{FB468F4D-1A01-242F-3DA5-23A5713F646B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0" creationId="{3EE580CC-FCFB-E54E-2BCC-6B4CF6ADFF86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1" creationId="{D64554F0-7CB2-1EE0-D617-AE16FAEBB36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2" creationId="{C6EAD795-9A0E-969C-9E56-04E77697C528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3" creationId="{C63D3378-31F2-DCDF-1CDC-8CD78EF5211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4" creationId="{18908F5C-A035-D56A-FB23-4AA561DB05E0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5" creationId="{820C9ED1-6E0F-FEAA-05E4-EACAE9E0F49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6" creationId="{15CE66E6-924A-65F3-4974-B55E36DDF893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7" creationId="{7B688062-49C5-CF7D-4B66-0161EF11426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8" creationId="{A017A187-90D6-17F4-FA58-D61929660A50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19" creationId="{7195CCC9-FF08-ACD0-6BB1-CC2B3852EFB2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0" creationId="{4AF2A0FA-AAC1-9ED3-853C-6E00AF8E0C4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1" creationId="{E99C9570-0245-2E3C-96DA-7A1A3781396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2" creationId="{7E401080-49FC-6790-EC35-43DB946CD06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3" creationId="{55934A03-6D83-29CC-9F89-41F1539D5DC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4" creationId="{DE9C820D-6802-C2C6-4DFA-7D784BC6C03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5" creationId="{42D70965-DB3C-C2AF-DCFF-D24148DB30E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6" creationId="{CBD194F1-7AC8-71EF-22F7-0478BF588E7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7" creationId="{5E17302E-02DC-2610-8C3F-95C0C1E70E86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8" creationId="{EE15744D-6142-CF43-1CA6-2A74BF20915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29" creationId="{F2532436-E1B5-8DBE-A3CE-5561EC8C2ED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0" creationId="{43B79EAA-2F51-9AED-0A5E-728356B94CA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1" creationId="{EBA76504-112C-C55D-407B-BF5B48FD2A41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2" creationId="{975B8F56-D42B-C35C-BA4B-D3014B58EAF5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3" creationId="{81F215AC-1273-2EEB-2C6B-97E0CE3541EC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4" creationId="{15A00FEB-9B15-B727-AA81-D164ED4D6308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5" creationId="{BDEAA20E-4FEC-FF9E-2A7E-EFF5FC42F6B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6" creationId="{AC435EAD-145C-70AD-23D7-C8383E5894E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7" creationId="{315A677F-A823-7E30-3EE6-68AABA4A5F0F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8" creationId="{D2DB8B95-BB60-046F-972B-D06E45E56FCD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39" creationId="{286396C6-777F-9FE6-ACB9-AFE6A360EF8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0" creationId="{D5C718AE-F0F3-8233-3194-0B89E0EFE482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1" creationId="{D2C6825B-81A7-1AE6-753F-77FBC35B85F7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2" creationId="{1E70E009-2C91-A8A7-DE68-AFAB3925F3CA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3" creationId="{378EA704-77C5-A9F7-8730-FC73233CE753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4" creationId="{6F477F4D-F4EE-AE98-2BC5-92B3622D5C6B}"/>
          </ac:spMkLst>
        </pc:spChg>
        <pc:spChg chg="del">
          <ac:chgData name="Chuck Tomasi" userId="79514c44-a18e-4aaa-84b1-18f74099d6b1" providerId="ADAL" clId="{46103BB5-65B4-9842-B5DB-38C54FE97DF7}" dt="2023-04-07T23:01:36.147" v="325" actId="478"/>
          <ac:spMkLst>
            <pc:docMk/>
            <pc:sldMk cId="3145479613" sldId="370"/>
            <ac:spMk id="45" creationId="{6070246B-7594-3F89-1A40-00429663407C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6" creationId="{1F47E331-5DE0-6A5D-8FB0-2490368E61D1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7" creationId="{4C55F5D2-34D9-C727-E8CA-28B109E237F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8" creationId="{7D454414-6033-66C1-3F47-591E235B100F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49" creationId="{FFEB89BA-3A2D-CCDD-BB6A-14A5B6B1B85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0" creationId="{044172CC-54E8-EF17-D635-0DD8CAE38D7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1" creationId="{1BA98E26-9E18-0EFF-317D-56B890D9C80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2" creationId="{AAF6AC16-7406-5860-2D84-423554EC0F5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3" creationId="{8CB61A6D-1D0A-0D40-FDBC-CB47A212C902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4" creationId="{CA44D30E-EA2D-1D58-FC82-D5715DA9F40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5" creationId="{DCB65D01-913F-8B22-B322-E1B8A26CD97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6" creationId="{5F6DC55F-3EF4-FABC-F054-F2BBEE88B11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7" creationId="{DA169F63-E10B-9F36-0D5B-E533627EDE19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8" creationId="{587B04B8-2DDC-1146-3668-3296B7A3F894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59" creationId="{364B3F6E-A7A0-4EAB-EF77-DCE2F5ACDD3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0" creationId="{A04E56E2-A91B-B561-B79F-A8FA6E094EA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1" creationId="{56769C35-2DB8-421B-10FF-938802364E0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2" creationId="{9943C663-1D02-A1D8-05BD-8727D174F2F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3" creationId="{D571FF8D-1F86-52D7-62F6-AB13C554139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4" creationId="{5AF6D095-7697-23D9-5465-0E44F0D5521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5" creationId="{375CCA28-4BB7-6E0B-BFE7-742F4D0C73A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6" creationId="{A2E8946F-9306-9D27-8574-3BA1C3A82B4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7" creationId="{75DE537D-84A8-FC7D-8626-BC9F1BDE129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8" creationId="{12A30E75-048A-DE04-2F8F-F247249B6C0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69" creationId="{AC7150D4-7F77-D1BC-E8D3-467AB664F96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0" creationId="{B0B13789-3C71-D74C-A5A3-79D308A0BCA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1" creationId="{1F46D8D7-1913-01D7-220A-37C9BB3CD0F7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2" creationId="{3ACEA83B-91ED-605A-8013-574D56488E90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3" creationId="{C3A1C75A-C205-2493-7214-BCFB8E142355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4" creationId="{9EBD16DA-D677-77F6-38A9-BFFDFBE53044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5" creationId="{D7CAA7DC-624A-4A72-B23F-5586DF29FF4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6" creationId="{E7B56089-6474-EE54-F890-7FB1EAFD26D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7" creationId="{54088AB2-114B-A62B-57D1-553B844A9787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8" creationId="{3D58072B-2F20-35AD-867A-EA63D3B0FFEA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79" creationId="{A6B12849-9B19-BE64-B05B-9D0242DDB56B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0" creationId="{32B2D21A-07D5-6EA3-F4F6-9F88AE4C926C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1" creationId="{F985FFE4-2FF0-D904-5572-6735F9AA6C9F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2" creationId="{F66E80D6-778D-7D88-0C59-8C2C9D312E06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3" creationId="{B35EE474-93FC-2F83-843C-E42D459FC15E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4" creationId="{272EF229-0F92-1909-C804-11213489F6E3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5" creationId="{E75D6304-801C-C57B-806C-AB64DD4C3D6D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6" creationId="{80668474-0DAE-1EC0-C6CB-E926AD2B6E12}"/>
          </ac:spMkLst>
        </pc:spChg>
        <pc:spChg chg="mod">
          <ac:chgData name="Chuck Tomasi" userId="79514c44-a18e-4aaa-84b1-18f74099d6b1" providerId="ADAL" clId="{46103BB5-65B4-9842-B5DB-38C54FE97DF7}" dt="2023-04-07T23:01:36.872" v="326"/>
          <ac:spMkLst>
            <pc:docMk/>
            <pc:sldMk cId="3145479613" sldId="370"/>
            <ac:spMk id="87" creationId="{2F336231-3104-E238-0AB7-0A27DB9CE32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89" creationId="{F3540757-8221-B50E-1D03-790975DBE98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0" creationId="{53AE7010-BF94-1DB7-50F2-D2C82F3454E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1" creationId="{39A42146-B67D-97A7-8DF9-18CD8B7BD6E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2" creationId="{BCE662A0-E7E6-71D2-C46F-E7CDFA23511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3" creationId="{4FCA4500-5CE2-690F-0ABB-87B4AA1CC62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4" creationId="{DD316271-3CC3-512B-004D-0993195731D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5" creationId="{2495FF3D-C161-6E9F-868A-BEFD0774BE9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6" creationId="{4BF76FB0-D953-E3AE-AF95-754DA648005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7" creationId="{631F51A6-82E9-96BA-CFC8-9559253EE88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8" creationId="{3190AA6E-B92B-B59B-F083-47564019764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99" creationId="{90C6BED9-B9D9-58B6-9E61-E57D3B8D9B8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0" creationId="{3418A36E-7A10-229E-7824-A9328142364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1" creationId="{BA529BE0-0CDF-415C-DF3E-9AA926B92712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2" creationId="{DEF0D9C5-0E74-8F02-DC7A-0C79390AFB5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3" creationId="{5209B7D0-8362-9B82-8B24-3F3051A170D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4" creationId="{0F782C5E-A304-66B3-1DC0-F01F0CF2D54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5" creationId="{6C0F791B-A7C6-2BD1-7F4E-DCC91D86764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6" creationId="{7C372052-A713-59C7-37F4-AA572517DF8C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7" creationId="{AD933871-D33E-3956-17C6-E44CC84DF2A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8" creationId="{4183B8F8-49D4-173D-EF58-6971F8EAD641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09" creationId="{21A9E404-7CD6-DD4D-072A-4297B10ABB55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0" creationId="{1617C2C0-8148-8C96-A92C-06FB2B4804E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1" creationId="{6C4668F4-A96C-8525-5FA8-FF4BE21AEE9E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2" creationId="{5B8D425F-65C0-2129-85C7-1FBFD2FA21D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3" creationId="{C3351B7E-7AB3-D933-BDFB-B54901A63C0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4" creationId="{6A2B2037-5DA5-7C3B-4482-658C176BAD3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5" creationId="{56870C80-5D99-49E5-C4C5-BE9C86CA3EF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6" creationId="{974D54F6-74EB-F75B-9AEC-63F5E3A7613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7" creationId="{CE54D42D-B03E-BAE2-9F3F-CCFFB30EC551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8" creationId="{64405920-E409-F4BA-4E20-225F9266F8E7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19" creationId="{DE68B49B-80E4-793D-DC8D-8A6E1C409277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0" creationId="{A441CE2C-9352-23BF-7194-4273EE8E9C14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1" creationId="{BF3ADC73-A8DA-80AC-124A-5D0219F0A763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2" creationId="{7AD0AB0D-2694-4162-D72E-61BA5348D4AA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3" creationId="{1B960D39-864E-1546-5553-7A010C63EE7B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4" creationId="{B9192CE6-6D99-307D-FB35-0C5C84C1BCE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5" creationId="{8DD68B84-EE6D-D5F8-B7D0-BBEF2E819612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6" creationId="{978408FF-5A1C-0E3E-9CFA-C5734BE01A2D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7" creationId="{AE1F64C0-54F6-F1FA-B8B7-1E22FA421476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8" creationId="{E5E48DC6-9550-41A7-CB41-DC4F145B9E1F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29" creationId="{618E5011-BB6D-F85D-F013-1F6D9212B929}"/>
          </ac:spMkLst>
        </pc:spChg>
        <pc:spChg chg="mod">
          <ac:chgData name="Chuck Tomasi" userId="79514c44-a18e-4aaa-84b1-18f74099d6b1" providerId="ADAL" clId="{46103BB5-65B4-9842-B5DB-38C54FE97DF7}" dt="2023-04-07T23:03:44.928" v="335"/>
          <ac:spMkLst>
            <pc:docMk/>
            <pc:sldMk cId="3145479613" sldId="370"/>
            <ac:spMk id="130" creationId="{F4DC03AF-FFA1-7E07-9FD1-E9F7D2B66A95}"/>
          </ac:spMkLst>
        </pc:spChg>
        <pc:spChg chg="add del mod">
          <ac:chgData name="Chuck Tomasi" userId="79514c44-a18e-4aaa-84b1-18f74099d6b1" providerId="ADAL" clId="{46103BB5-65B4-9842-B5DB-38C54FE97DF7}" dt="2023-04-07T23:18:42.004" v="649"/>
          <ac:spMkLst>
            <pc:docMk/>
            <pc:sldMk cId="3145479613" sldId="370"/>
            <ac:spMk id="131" creationId="{01FF963C-CBF6-EE82-3613-56C2AA00790A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2" creationId="{7CE06133-1B9A-DAA4-341C-B336B89F0E8D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3" creationId="{C30B0E22-B9EA-1847-1B86-72E13D81C584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4" creationId="{D12E06AD-49AA-8ADF-8D0D-61AE3E31A0D3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5" creationId="{6EB77423-86DD-1095-0408-032DBA15AAF0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6" creationId="{CED20E14-2DF6-F222-78FD-DF524DAD82D6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7" creationId="{49312D35-ACC5-083F-FF63-1FC3BC4B6A81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8" creationId="{CE57E733-9E50-7743-B966-D19A0231E69F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39" creationId="{BF1C5CB4-F7C3-02DF-DCDA-821103F855F4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0" creationId="{055901BD-0C04-C6F7-AE5B-F78780040F66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1" creationId="{2DF5DBB6-4D27-D977-96A4-80E69ABC4D82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2" creationId="{DA5A29BB-472E-5701-9161-BA45C477D5FF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3" creationId="{291F8205-6E00-C7CB-0BAA-AABDFA600B3D}"/>
          </ac:spMkLst>
        </pc:spChg>
        <pc:spChg chg="add mod">
          <ac:chgData name="Chuck Tomasi" userId="79514c44-a18e-4aaa-84b1-18f74099d6b1" providerId="ADAL" clId="{46103BB5-65B4-9842-B5DB-38C54FE97DF7}" dt="2023-04-07T23:19:42.447" v="651"/>
          <ac:spMkLst>
            <pc:docMk/>
            <pc:sldMk cId="3145479613" sldId="370"/>
            <ac:spMk id="144" creationId="{F69FB212-5CD3-AF93-7AF0-907136F5D0DF}"/>
          </ac:spMkLst>
        </pc:spChg>
        <pc:grpChg chg="add del mod">
          <ac:chgData name="Chuck Tomasi" userId="79514c44-a18e-4aaa-84b1-18f74099d6b1" providerId="ADAL" clId="{46103BB5-65B4-9842-B5DB-38C54FE97DF7}" dt="2023-04-07T23:01:44.156" v="328" actId="478"/>
          <ac:grpSpMkLst>
            <pc:docMk/>
            <pc:sldMk cId="3145479613" sldId="370"/>
            <ac:grpSpMk id="2" creationId="{1B378F1E-B32F-0448-9C61-3631DD21CC1C}"/>
          </ac:grpSpMkLst>
        </pc:grpChg>
        <pc:grpChg chg="add mod">
          <ac:chgData name="Chuck Tomasi" userId="79514c44-a18e-4aaa-84b1-18f74099d6b1" providerId="ADAL" clId="{46103BB5-65B4-9842-B5DB-38C54FE97DF7}" dt="2023-04-07T23:03:44.928" v="335"/>
          <ac:grpSpMkLst>
            <pc:docMk/>
            <pc:sldMk cId="3145479613" sldId="370"/>
            <ac:grpSpMk id="88" creationId="{3FBCB40A-F203-1390-EAF0-4759E7AECB39}"/>
          </ac:grpSpMkLst>
        </pc:grpChg>
      </pc:sldChg>
      <pc:sldChg chg="addSp delSp modSp mod">
        <pc:chgData name="Chuck Tomasi" userId="79514c44-a18e-4aaa-84b1-18f74099d6b1" providerId="ADAL" clId="{46103BB5-65B4-9842-B5DB-38C54FE97DF7}" dt="2023-04-07T23:20:56.684" v="654"/>
        <pc:sldMkLst>
          <pc:docMk/>
          <pc:sldMk cId="2255346926" sldId="371"/>
        </pc:sldMkLst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" creationId="{A729666D-1CF8-C084-A5DB-6FB6333B6BAB}"/>
          </ac:spMkLst>
        </pc:spChg>
        <pc:spChg chg="mod">
          <ac:chgData name="Chuck Tomasi" userId="79514c44-a18e-4aaa-84b1-18f74099d6b1" providerId="ADAL" clId="{46103BB5-65B4-9842-B5DB-38C54FE97DF7}" dt="2023-04-07T23:03:18.694" v="334" actId="20577"/>
          <ac:spMkLst>
            <pc:docMk/>
            <pc:sldMk cId="2255346926" sldId="371"/>
            <ac:spMk id="3" creationId="{F1DAE1BB-28E3-4759-67E1-4D5D59B882BC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" creationId="{6203073B-3237-799A-8198-766AA3A89E9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5" creationId="{562AA10A-4187-2A21-076E-AA22FC59B40A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6" creationId="{EBCB66B6-C11D-AC62-68D9-AC24A19EAE46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7" creationId="{BBEE2186-3B0A-E97E-6C3A-76675CCBFED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8" creationId="{58504715-CBCC-080E-AC95-D312FA29B331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9" creationId="{72042ED0-9A15-7CAA-9479-3037E14EEDB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0" creationId="{DA911B19-35E9-E45E-BD90-BBF3C76956F7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1" creationId="{4902EABD-B379-44B0-922B-A43B3196C27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2" creationId="{FB7D182A-F8ED-C0F1-3E46-41FBCFA11AE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3" creationId="{4468199D-C52B-3F14-1F04-3283A146BADC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4" creationId="{7A0721C7-D781-8E9C-0FC7-DD322688DC1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5" creationId="{7AE186F7-9798-A89B-F8F4-9F36BD7108EA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6" creationId="{D2E04DD4-25C0-2368-5DB7-FB75F452A38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7" creationId="{D316707D-D18B-BF09-B6B0-7FFFFC41B786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8" creationId="{7940B723-2F6E-F506-9447-66DDD194A6DC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19" creationId="{E46A3BDD-3CCF-6E2C-EF8E-D7BB3F48C124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0" creationId="{870EC27C-CA68-3504-564E-05263F30C738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1" creationId="{838192D1-7084-32D3-23AB-3B9C649F0AE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2" creationId="{32CE506C-76D4-CCA3-7484-8D66D32ACF31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3" creationId="{679DE9FB-2B20-3209-D7E7-423C95B770E1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4" creationId="{4CB99DCB-5286-A5CF-FA3B-422C8AD46A5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5" creationId="{149E06BB-498A-C817-92C4-21B171FC926D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6" creationId="{24530135-60AF-C2E7-67F6-F04DB4A061C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7" creationId="{363F4DC9-B2D6-A031-0B72-8FC74FF57862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8" creationId="{4C1FA68F-3D44-4000-5D95-B071E25970E2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29" creationId="{7025AC78-E6DE-4388-5EC0-1B98BACA5DD9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0" creationId="{26A5519F-9DD1-E9E3-4226-F19FB0D9703E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1" creationId="{3995A959-2184-65C0-9572-61C20825879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2" creationId="{AB8CB9AA-B2BA-61EB-2CD6-2553719A87CD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3" creationId="{31B0B49D-6C73-E70A-B489-87F9CC925475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4" creationId="{44944B96-DB91-12C8-34F3-5BBECE7E41F3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5" creationId="{474F0AD6-3B85-0922-9D63-CEB85EC9ADD2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6" creationId="{783D62C4-260C-BC55-A108-D6EFB40F9AC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7" creationId="{8928B1A9-1843-D504-101E-712D81BA97F2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8" creationId="{C7EE3FE2-7CEB-68FD-D305-FBF694D0B38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39" creationId="{74228F67-E169-E82A-3032-6DD9D244E3F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0" creationId="{F790DB33-D047-D109-9DC7-79551DD2D1E3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1" creationId="{C22E72F7-DFDA-3F02-AE6C-DF74C1C131EB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2" creationId="{315D188D-1722-E75A-EC38-955BB3F3CA00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3" creationId="{05C5BC1D-0F4F-C9E5-9ECE-975EA9297C4F}"/>
          </ac:spMkLst>
        </pc:spChg>
        <pc:spChg chg="del">
          <ac:chgData name="Chuck Tomasi" userId="79514c44-a18e-4aaa-84b1-18f74099d6b1" providerId="ADAL" clId="{46103BB5-65B4-9842-B5DB-38C54FE97DF7}" dt="2023-04-07T23:03:12.925" v="331" actId="478"/>
          <ac:spMkLst>
            <pc:docMk/>
            <pc:sldMk cId="2255346926" sldId="371"/>
            <ac:spMk id="44" creationId="{131F76A9-C1FC-9FC7-5AB1-C0B9FDD4CAEE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6" creationId="{A674CDF0-0840-C573-4EE0-2CAC58DB5E9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7" creationId="{710AC2D9-D7E6-69E2-624B-6B3A01707CF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8" creationId="{618E5172-FA11-0911-DA6F-BF8FFF2CC87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49" creationId="{98B4AE6C-2976-68BC-05AC-6368F2045229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0" creationId="{BD0982FD-85EC-1C59-4A47-CC88769D99C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1" creationId="{FAAA0237-4F55-A830-677E-8498A104669E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2" creationId="{4EEAB419-9978-06D1-00F5-CF4A0BB0996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3" creationId="{E3DCFA6B-0829-DD40-CD9A-B7E174F6097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4" creationId="{AB148FA4-FF63-90C1-48CD-319A56129F8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5" creationId="{AE3E9DAF-A9DA-F0A4-2E9B-81CCCDB8557D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6" creationId="{619CA81F-DA4F-DDDC-B7A4-E31BA0D74B5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7" creationId="{0AE648AC-AF05-D476-3A73-ECCCA911823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8" creationId="{C2B1CE5F-1300-C5FE-2AAA-A15D141D54A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59" creationId="{7674CB19-9C33-7FB8-088A-E47657CB1907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0" creationId="{7D2004F8-373E-F235-9D75-9198DD156189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1" creationId="{0D586ED9-0045-CF00-858B-43D64ED1AAC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2" creationId="{F177FC4F-4DAA-DC9C-3FE4-02BD579F00F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3" creationId="{8DB55737-7D48-8131-3EC4-ED3DD63F3A34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4" creationId="{01EA6BB8-8425-E242-4955-CDF94C9BD64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5" creationId="{DDDBE548-91C2-0D23-82D1-3B046E7B661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6" creationId="{75426145-3D9A-3EA5-2960-FA1768AC33E1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7" creationId="{DBD00286-4B53-31E2-44FC-D76AE7FE338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8" creationId="{84E21267-0E11-0EB7-7A28-FBC142A5833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69" creationId="{62A2B0F4-798C-56A4-124B-8F7BAADCD4F4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0" creationId="{1C539A83-C882-6E7C-2E73-B3D607AB6F2D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1" creationId="{1FF866AC-5DC8-97E1-F455-679DB3B153F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2" creationId="{BC6FD950-3AC6-8BC8-0927-B5BCF28A2270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3" creationId="{A3F26D1E-0293-2B04-DB88-E163E8AFE93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4" creationId="{4F483FD9-9CA4-84E0-93A3-59F318CC01C2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5" creationId="{843D7182-6F57-555F-2E4A-E400C5F2464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6" creationId="{0B132CAC-F8A5-5CE7-05C3-CE69D469897B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7" creationId="{E6D0856C-C078-1451-AEA8-9AD66E02B8D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8" creationId="{846218D1-40EF-C84D-72C0-32FF41229FF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79" creationId="{E5715CA6-CBE0-AD17-0910-8E75AB0A8E28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0" creationId="{663B07FD-3E88-2C92-66B2-DCFE85EEBA8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1" creationId="{9BA71B6A-E4A7-8416-16AA-97E9C9272D2A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2" creationId="{510D47EB-C648-B400-81AF-4712CE03F563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3" creationId="{A81161D8-4E8B-BB6A-7C80-B10CADA7C41C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4" creationId="{53240D7B-B801-FA9F-7136-8ED59B0C8A96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5" creationId="{4FFAD628-54FC-52C6-8044-3C89765C5F35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6" creationId="{5620FD05-22EB-557A-1DE0-FB989A4AAE8F}"/>
          </ac:spMkLst>
        </pc:spChg>
        <pc:spChg chg="mod">
          <ac:chgData name="Chuck Tomasi" userId="79514c44-a18e-4aaa-84b1-18f74099d6b1" providerId="ADAL" clId="{46103BB5-65B4-9842-B5DB-38C54FE97DF7}" dt="2023-04-07T23:03:13.539" v="332"/>
          <ac:spMkLst>
            <pc:docMk/>
            <pc:sldMk cId="2255346926" sldId="371"/>
            <ac:spMk id="87" creationId="{D440907C-A800-6D4F-FC7C-484BB3741A89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88" creationId="{4B9968F2-BBFA-577C-39D4-67D9B7F2D7AB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89" creationId="{9FFABD95-2D9D-BD57-8FE0-1309C6875F8D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0" creationId="{48A56752-337D-78F8-6193-E29A65BA9752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1" creationId="{141E55F3-4C30-F2B4-FA80-5D98DEFAA556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2" creationId="{726A4937-C429-D6EA-74EF-7467E55F0FF2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3" creationId="{87072E09-BDC5-FD7B-146E-34B9084A6751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4" creationId="{3CE482D8-9A84-F56B-ED82-888B6627D8B7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5" creationId="{F62B31DD-A111-8CF4-AF01-0AD0BD9A5B75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6" creationId="{E9213CBC-C86B-9948-FFD4-485D1ECB1DB4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7" creationId="{47342504-F0A9-DF64-1BD5-921AC4DD0715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8" creationId="{C275C060-7FBE-51C2-DB35-865C2A8D4EF1}"/>
          </ac:spMkLst>
        </pc:spChg>
        <pc:spChg chg="add del mod">
          <ac:chgData name="Chuck Tomasi" userId="79514c44-a18e-4aaa-84b1-18f74099d6b1" providerId="ADAL" clId="{46103BB5-65B4-9842-B5DB-38C54FE97DF7}" dt="2023-04-07T23:20:26.870" v="653"/>
          <ac:spMkLst>
            <pc:docMk/>
            <pc:sldMk cId="2255346926" sldId="371"/>
            <ac:spMk id="99" creationId="{CB3E759B-E8E9-C8C7-B31F-ACBF9DC10CF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0" creationId="{FE893D65-CFA9-96E1-3148-388F7D8417E7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1" creationId="{DF76EC4F-C935-CD2D-287E-D7F95CE98AC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2" creationId="{6104E072-2886-CD83-F2B0-F34BDF87423A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3" creationId="{20EBD785-2CA8-BE1C-6EBB-30521D742F96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4" creationId="{86267F52-5A9C-E8AF-C789-98784A3FD588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5" creationId="{230605F7-ECE1-C346-5B99-B635DD67ABFB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6" creationId="{2BABD61C-7B35-45EB-CCC2-1371EEA268F0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7" creationId="{DA251D0F-39C6-7701-5FB5-FA48542FFEFD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8" creationId="{7F4DEBA0-29A2-FA13-2A39-01C96186158C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09" creationId="{9E5D3FC0-56BF-BBC9-D2A1-6BF3DFE03976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0" creationId="{C68484B4-5088-310A-78E4-831DDBBB7EBF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1" creationId="{2CA692AA-CD77-CEB0-CB16-67ED6F015100}"/>
          </ac:spMkLst>
        </pc:spChg>
        <pc:spChg chg="add mod">
          <ac:chgData name="Chuck Tomasi" userId="79514c44-a18e-4aaa-84b1-18f74099d6b1" providerId="ADAL" clId="{46103BB5-65B4-9842-B5DB-38C54FE97DF7}" dt="2023-04-07T23:20:56.684" v="654"/>
          <ac:spMkLst>
            <pc:docMk/>
            <pc:sldMk cId="2255346926" sldId="371"/>
            <ac:spMk id="112" creationId="{37BD4F27-5BB7-077C-1FE3-64652C4ECA76}"/>
          </ac:spMkLst>
        </pc:spChg>
        <pc:grpChg chg="add mod">
          <ac:chgData name="Chuck Tomasi" userId="79514c44-a18e-4aaa-84b1-18f74099d6b1" providerId="ADAL" clId="{46103BB5-65B4-9842-B5DB-38C54FE97DF7}" dt="2023-04-07T23:03:13.539" v="332"/>
          <ac:grpSpMkLst>
            <pc:docMk/>
            <pc:sldMk cId="2255346926" sldId="371"/>
            <ac:grpSpMk id="45" creationId="{C875BDBE-E49F-6B6E-C19D-7AB9F9DE04EA}"/>
          </ac:grpSpMkLst>
        </pc:grpChg>
      </pc:sldChg>
      <pc:sldChg chg="modSp mod">
        <pc:chgData name="Chuck Tomasi" userId="79514c44-a18e-4aaa-84b1-18f74099d6b1" providerId="ADAL" clId="{46103BB5-65B4-9842-B5DB-38C54FE97DF7}" dt="2023-04-07T23:05:50.855" v="349" actId="20577"/>
        <pc:sldMkLst>
          <pc:docMk/>
          <pc:sldMk cId="1620071007" sldId="372"/>
        </pc:sldMkLst>
        <pc:spChg chg="mod">
          <ac:chgData name="Chuck Tomasi" userId="79514c44-a18e-4aaa-84b1-18f74099d6b1" providerId="ADAL" clId="{46103BB5-65B4-9842-B5DB-38C54FE97DF7}" dt="2023-04-07T23:05:50.855" v="349" actId="20577"/>
          <ac:spMkLst>
            <pc:docMk/>
            <pc:sldMk cId="1620071007" sldId="372"/>
            <ac:spMk id="3" creationId="{82F98C1D-2B65-FB41-A62B-5838A6BF6016}"/>
          </ac:spMkLst>
        </pc:spChg>
      </pc:sldChg>
      <pc:sldChg chg="modSp mod">
        <pc:chgData name="Chuck Tomasi" userId="79514c44-a18e-4aaa-84b1-18f74099d6b1" providerId="ADAL" clId="{46103BB5-65B4-9842-B5DB-38C54FE97DF7}" dt="2023-04-08T21:51:12.631" v="1651" actId="313"/>
        <pc:sldMkLst>
          <pc:docMk/>
          <pc:sldMk cId="1522848824" sldId="373"/>
        </pc:sldMkLst>
        <pc:spChg chg="mod">
          <ac:chgData name="Chuck Tomasi" userId="79514c44-a18e-4aaa-84b1-18f74099d6b1" providerId="ADAL" clId="{46103BB5-65B4-9842-B5DB-38C54FE97DF7}" dt="2023-04-08T21:51:12.631" v="1651" actId="313"/>
          <ac:spMkLst>
            <pc:docMk/>
            <pc:sldMk cId="1522848824" sldId="373"/>
            <ac:spMk id="2" creationId="{B695E84C-672D-1833-3D95-C33A68DE291A}"/>
          </ac:spMkLst>
        </pc:spChg>
      </pc:sldChg>
      <pc:sldChg chg="modSp mod">
        <pc:chgData name="Chuck Tomasi" userId="79514c44-a18e-4aaa-84b1-18f74099d6b1" providerId="ADAL" clId="{46103BB5-65B4-9842-B5DB-38C54FE97DF7}" dt="2023-04-07T23:08:07.375" v="358" actId="20577"/>
        <pc:sldMkLst>
          <pc:docMk/>
          <pc:sldMk cId="669348669" sldId="374"/>
        </pc:sldMkLst>
        <pc:spChg chg="mod">
          <ac:chgData name="Chuck Tomasi" userId="79514c44-a18e-4aaa-84b1-18f74099d6b1" providerId="ADAL" clId="{46103BB5-65B4-9842-B5DB-38C54FE97DF7}" dt="2023-04-07T23:08:07.375" v="358" actId="20577"/>
          <ac:spMkLst>
            <pc:docMk/>
            <pc:sldMk cId="669348669" sldId="374"/>
            <ac:spMk id="2" creationId="{1B9FD9BC-7A8A-F3A8-8EA9-0A3A48CE22A4}"/>
          </ac:spMkLst>
        </pc:spChg>
      </pc:sldChg>
      <pc:sldChg chg="modSp mod">
        <pc:chgData name="Chuck Tomasi" userId="79514c44-a18e-4aaa-84b1-18f74099d6b1" providerId="ADAL" clId="{46103BB5-65B4-9842-B5DB-38C54FE97DF7}" dt="2023-04-07T23:08:13.562" v="361" actId="20577"/>
        <pc:sldMkLst>
          <pc:docMk/>
          <pc:sldMk cId="2253483598" sldId="375"/>
        </pc:sldMkLst>
        <pc:spChg chg="mod">
          <ac:chgData name="Chuck Tomasi" userId="79514c44-a18e-4aaa-84b1-18f74099d6b1" providerId="ADAL" clId="{46103BB5-65B4-9842-B5DB-38C54FE97DF7}" dt="2023-04-07T23:08:13.562" v="361" actId="20577"/>
          <ac:spMkLst>
            <pc:docMk/>
            <pc:sldMk cId="2253483598" sldId="375"/>
            <ac:spMk id="2" creationId="{3DBF5AC6-8041-8341-1B15-11A3EAD3BCBF}"/>
          </ac:spMkLst>
        </pc:spChg>
      </pc:sldChg>
      <pc:sldChg chg="modSp mod">
        <pc:chgData name="Chuck Tomasi" userId="79514c44-a18e-4aaa-84b1-18f74099d6b1" providerId="ADAL" clId="{46103BB5-65B4-9842-B5DB-38C54FE97DF7}" dt="2023-04-07T23:08:17.878" v="364" actId="20577"/>
        <pc:sldMkLst>
          <pc:docMk/>
          <pc:sldMk cId="2749604787" sldId="376"/>
        </pc:sldMkLst>
        <pc:spChg chg="mod">
          <ac:chgData name="Chuck Tomasi" userId="79514c44-a18e-4aaa-84b1-18f74099d6b1" providerId="ADAL" clId="{46103BB5-65B4-9842-B5DB-38C54FE97DF7}" dt="2023-04-07T23:08:17.878" v="364" actId="20577"/>
          <ac:spMkLst>
            <pc:docMk/>
            <pc:sldMk cId="2749604787" sldId="376"/>
            <ac:spMk id="2" creationId="{6072BF62-7FF3-CE6C-BC2B-A625A26D695F}"/>
          </ac:spMkLst>
        </pc:spChg>
      </pc:sldChg>
      <pc:sldChg chg="modSp mod">
        <pc:chgData name="Chuck Tomasi" userId="79514c44-a18e-4aaa-84b1-18f74099d6b1" providerId="ADAL" clId="{46103BB5-65B4-9842-B5DB-38C54FE97DF7}" dt="2023-04-07T23:08:22.888" v="367" actId="20577"/>
        <pc:sldMkLst>
          <pc:docMk/>
          <pc:sldMk cId="2377112859" sldId="377"/>
        </pc:sldMkLst>
        <pc:spChg chg="mod">
          <ac:chgData name="Chuck Tomasi" userId="79514c44-a18e-4aaa-84b1-18f74099d6b1" providerId="ADAL" clId="{46103BB5-65B4-9842-B5DB-38C54FE97DF7}" dt="2023-04-07T23:08:22.888" v="367" actId="20577"/>
          <ac:spMkLst>
            <pc:docMk/>
            <pc:sldMk cId="2377112859" sldId="377"/>
            <ac:spMk id="2" creationId="{45593D44-7BEE-BB05-51D5-E042B5B8D8FF}"/>
          </ac:spMkLst>
        </pc:spChg>
      </pc:sldChg>
      <pc:sldChg chg="modSp mod">
        <pc:chgData name="Chuck Tomasi" userId="79514c44-a18e-4aaa-84b1-18f74099d6b1" providerId="ADAL" clId="{46103BB5-65B4-9842-B5DB-38C54FE97DF7}" dt="2023-04-08T21:58:48.747" v="1724" actId="20577"/>
        <pc:sldMkLst>
          <pc:docMk/>
          <pc:sldMk cId="2623617930" sldId="378"/>
        </pc:sldMkLst>
        <pc:spChg chg="mod">
          <ac:chgData name="Chuck Tomasi" userId="79514c44-a18e-4aaa-84b1-18f74099d6b1" providerId="ADAL" clId="{46103BB5-65B4-9842-B5DB-38C54FE97DF7}" dt="2023-04-08T21:58:48.747" v="1724" actId="20577"/>
          <ac:spMkLst>
            <pc:docMk/>
            <pc:sldMk cId="2623617930" sldId="378"/>
            <ac:spMk id="2" creationId="{5B75DC35-B3F8-CF69-B98A-D910F4DB42D8}"/>
          </ac:spMkLst>
        </pc:spChg>
      </pc:sldChg>
      <pc:sldChg chg="modSp mod">
        <pc:chgData name="Chuck Tomasi" userId="79514c44-a18e-4aaa-84b1-18f74099d6b1" providerId="ADAL" clId="{46103BB5-65B4-9842-B5DB-38C54FE97DF7}" dt="2023-04-07T23:08:32.827" v="373" actId="20577"/>
        <pc:sldMkLst>
          <pc:docMk/>
          <pc:sldMk cId="2572247291" sldId="379"/>
        </pc:sldMkLst>
        <pc:spChg chg="mod">
          <ac:chgData name="Chuck Tomasi" userId="79514c44-a18e-4aaa-84b1-18f74099d6b1" providerId="ADAL" clId="{46103BB5-65B4-9842-B5DB-38C54FE97DF7}" dt="2023-04-07T23:08:32.827" v="373" actId="20577"/>
          <ac:spMkLst>
            <pc:docMk/>
            <pc:sldMk cId="2572247291" sldId="379"/>
            <ac:spMk id="2" creationId="{A528DBF6-2438-E41A-85B7-FF2ACD1DDB4C}"/>
          </ac:spMkLst>
        </pc:spChg>
      </pc:sldChg>
      <pc:sldChg chg="modSp mod">
        <pc:chgData name="Chuck Tomasi" userId="79514c44-a18e-4aaa-84b1-18f74099d6b1" providerId="ADAL" clId="{46103BB5-65B4-9842-B5DB-38C54FE97DF7}" dt="2023-04-08T21:51:09.395" v="1650" actId="313"/>
        <pc:sldMkLst>
          <pc:docMk/>
          <pc:sldMk cId="2441900321" sldId="380"/>
        </pc:sldMkLst>
        <pc:spChg chg="mod">
          <ac:chgData name="Chuck Tomasi" userId="79514c44-a18e-4aaa-84b1-18f74099d6b1" providerId="ADAL" clId="{46103BB5-65B4-9842-B5DB-38C54FE97DF7}" dt="2023-04-08T21:51:09.395" v="1650" actId="313"/>
          <ac:spMkLst>
            <pc:docMk/>
            <pc:sldMk cId="2441900321" sldId="380"/>
            <ac:spMk id="2" creationId="{F9BF36C3-1998-19D3-D08D-A6CFB0666334}"/>
          </ac:spMkLst>
        </pc:spChg>
      </pc:sldChg>
      <pc:sldChg chg="modSp mod">
        <pc:chgData name="Chuck Tomasi" userId="79514c44-a18e-4aaa-84b1-18f74099d6b1" providerId="ADAL" clId="{46103BB5-65B4-9842-B5DB-38C54FE97DF7}" dt="2023-04-07T23:08:41.786" v="379" actId="20577"/>
        <pc:sldMkLst>
          <pc:docMk/>
          <pc:sldMk cId="1645322407" sldId="381"/>
        </pc:sldMkLst>
        <pc:spChg chg="mod">
          <ac:chgData name="Chuck Tomasi" userId="79514c44-a18e-4aaa-84b1-18f74099d6b1" providerId="ADAL" clId="{46103BB5-65B4-9842-B5DB-38C54FE97DF7}" dt="2023-04-07T23:08:41.786" v="379" actId="20577"/>
          <ac:spMkLst>
            <pc:docMk/>
            <pc:sldMk cId="1645322407" sldId="381"/>
            <ac:spMk id="2" creationId="{A8C86596-F10B-339B-12B3-486A165B686C}"/>
          </ac:spMkLst>
        </pc:spChg>
      </pc:sldChg>
      <pc:sldChg chg="modSp mod">
        <pc:chgData name="Chuck Tomasi" userId="79514c44-a18e-4aaa-84b1-18f74099d6b1" providerId="ADAL" clId="{46103BB5-65B4-9842-B5DB-38C54FE97DF7}" dt="2023-04-07T23:08:45.718" v="382" actId="20577"/>
        <pc:sldMkLst>
          <pc:docMk/>
          <pc:sldMk cId="838618207" sldId="382"/>
        </pc:sldMkLst>
        <pc:spChg chg="mod">
          <ac:chgData name="Chuck Tomasi" userId="79514c44-a18e-4aaa-84b1-18f74099d6b1" providerId="ADAL" clId="{46103BB5-65B4-9842-B5DB-38C54FE97DF7}" dt="2023-04-07T23:08:45.718" v="382" actId="20577"/>
          <ac:spMkLst>
            <pc:docMk/>
            <pc:sldMk cId="838618207" sldId="382"/>
            <ac:spMk id="2" creationId="{9832139A-5722-BFCA-D71F-BA18AC29CCEC}"/>
          </ac:spMkLst>
        </pc:spChg>
      </pc:sldChg>
      <pc:sldChg chg="modSp mod">
        <pc:chgData name="Chuck Tomasi" userId="79514c44-a18e-4aaa-84b1-18f74099d6b1" providerId="ADAL" clId="{46103BB5-65B4-9842-B5DB-38C54FE97DF7}" dt="2023-04-07T23:08:52.204" v="385" actId="20577"/>
        <pc:sldMkLst>
          <pc:docMk/>
          <pc:sldMk cId="3429299060" sldId="383"/>
        </pc:sldMkLst>
        <pc:spChg chg="mod">
          <ac:chgData name="Chuck Tomasi" userId="79514c44-a18e-4aaa-84b1-18f74099d6b1" providerId="ADAL" clId="{46103BB5-65B4-9842-B5DB-38C54FE97DF7}" dt="2023-04-07T23:08:52.204" v="385" actId="20577"/>
          <ac:spMkLst>
            <pc:docMk/>
            <pc:sldMk cId="3429299060" sldId="383"/>
            <ac:spMk id="2" creationId="{5DB989BD-05A3-1D48-CC79-174F33430186}"/>
          </ac:spMkLst>
        </pc:spChg>
      </pc:sldChg>
      <pc:sldChg chg="modSp mod">
        <pc:chgData name="Chuck Tomasi" userId="79514c44-a18e-4aaa-84b1-18f74099d6b1" providerId="ADAL" clId="{46103BB5-65B4-9842-B5DB-38C54FE97DF7}" dt="2023-04-07T23:09:03.603" v="388" actId="20577"/>
        <pc:sldMkLst>
          <pc:docMk/>
          <pc:sldMk cId="1859506490" sldId="384"/>
        </pc:sldMkLst>
        <pc:spChg chg="mod">
          <ac:chgData name="Chuck Tomasi" userId="79514c44-a18e-4aaa-84b1-18f74099d6b1" providerId="ADAL" clId="{46103BB5-65B4-9842-B5DB-38C54FE97DF7}" dt="2023-04-07T23:09:03.603" v="388" actId="20577"/>
          <ac:spMkLst>
            <pc:docMk/>
            <pc:sldMk cId="1859506490" sldId="384"/>
            <ac:spMk id="2" creationId="{5274888A-42A5-99F5-28FD-951E33F746FC}"/>
          </ac:spMkLst>
        </pc:spChg>
      </pc:sldChg>
      <pc:sldChg chg="modSp mod">
        <pc:chgData name="Chuck Tomasi" userId="79514c44-a18e-4aaa-84b1-18f74099d6b1" providerId="ADAL" clId="{46103BB5-65B4-9842-B5DB-38C54FE97DF7}" dt="2023-04-07T23:09:10.089" v="391" actId="20577"/>
        <pc:sldMkLst>
          <pc:docMk/>
          <pc:sldMk cId="784303405" sldId="385"/>
        </pc:sldMkLst>
        <pc:spChg chg="mod">
          <ac:chgData name="Chuck Tomasi" userId="79514c44-a18e-4aaa-84b1-18f74099d6b1" providerId="ADAL" clId="{46103BB5-65B4-9842-B5DB-38C54FE97DF7}" dt="2023-04-07T23:09:10.089" v="391" actId="20577"/>
          <ac:spMkLst>
            <pc:docMk/>
            <pc:sldMk cId="784303405" sldId="385"/>
            <ac:spMk id="2" creationId="{EC9A990D-10FA-BC2B-10A6-E8F784BFFE02}"/>
          </ac:spMkLst>
        </pc:spChg>
      </pc:sldChg>
      <pc:sldChg chg="modSp mod">
        <pc:chgData name="Chuck Tomasi" userId="79514c44-a18e-4aaa-84b1-18f74099d6b1" providerId="ADAL" clId="{46103BB5-65B4-9842-B5DB-38C54FE97DF7}" dt="2023-04-07T23:09:14.415" v="394" actId="20577"/>
        <pc:sldMkLst>
          <pc:docMk/>
          <pc:sldMk cId="674675526" sldId="386"/>
        </pc:sldMkLst>
        <pc:spChg chg="mod">
          <ac:chgData name="Chuck Tomasi" userId="79514c44-a18e-4aaa-84b1-18f74099d6b1" providerId="ADAL" clId="{46103BB5-65B4-9842-B5DB-38C54FE97DF7}" dt="2023-04-07T23:09:14.415" v="394" actId="20577"/>
          <ac:spMkLst>
            <pc:docMk/>
            <pc:sldMk cId="674675526" sldId="386"/>
            <ac:spMk id="2" creationId="{A6C6260D-0DED-60CB-7DCC-3148F1FB49C3}"/>
          </ac:spMkLst>
        </pc:spChg>
      </pc:sldChg>
      <pc:sldChg chg="modSp mod">
        <pc:chgData name="Chuck Tomasi" userId="79514c44-a18e-4aaa-84b1-18f74099d6b1" providerId="ADAL" clId="{46103BB5-65B4-9842-B5DB-38C54FE97DF7}" dt="2023-04-08T21:51:08.866" v="1649" actId="313"/>
        <pc:sldMkLst>
          <pc:docMk/>
          <pc:sldMk cId="1503583671" sldId="387"/>
        </pc:sldMkLst>
        <pc:spChg chg="mod">
          <ac:chgData name="Chuck Tomasi" userId="79514c44-a18e-4aaa-84b1-18f74099d6b1" providerId="ADAL" clId="{46103BB5-65B4-9842-B5DB-38C54FE97DF7}" dt="2023-04-08T21:51:08.866" v="1649" actId="313"/>
          <ac:spMkLst>
            <pc:docMk/>
            <pc:sldMk cId="1503583671" sldId="387"/>
            <ac:spMk id="2" creationId="{3FC559E1-F04A-F9CE-C267-A82114439C04}"/>
          </ac:spMkLst>
        </pc:spChg>
      </pc:sldChg>
      <pc:sldChg chg="modSp mod">
        <pc:chgData name="Chuck Tomasi" userId="79514c44-a18e-4aaa-84b1-18f74099d6b1" providerId="ADAL" clId="{46103BB5-65B4-9842-B5DB-38C54FE97DF7}" dt="2023-04-07T23:09:23.801" v="400" actId="20577"/>
        <pc:sldMkLst>
          <pc:docMk/>
          <pc:sldMk cId="3391845131" sldId="388"/>
        </pc:sldMkLst>
        <pc:spChg chg="mod">
          <ac:chgData name="Chuck Tomasi" userId="79514c44-a18e-4aaa-84b1-18f74099d6b1" providerId="ADAL" clId="{46103BB5-65B4-9842-B5DB-38C54FE97DF7}" dt="2023-04-07T23:09:23.801" v="400" actId="20577"/>
          <ac:spMkLst>
            <pc:docMk/>
            <pc:sldMk cId="3391845131" sldId="388"/>
            <ac:spMk id="2" creationId="{A630101B-3F46-B7CE-C7C7-C4434B53E2FB}"/>
          </ac:spMkLst>
        </pc:spChg>
      </pc:sldChg>
      <pc:sldChg chg="modSp mod">
        <pc:chgData name="Chuck Tomasi" userId="79514c44-a18e-4aaa-84b1-18f74099d6b1" providerId="ADAL" clId="{46103BB5-65B4-9842-B5DB-38C54FE97DF7}" dt="2023-04-07T23:09:28.683" v="405" actId="20577"/>
        <pc:sldMkLst>
          <pc:docMk/>
          <pc:sldMk cId="604981189" sldId="389"/>
        </pc:sldMkLst>
        <pc:spChg chg="mod">
          <ac:chgData name="Chuck Tomasi" userId="79514c44-a18e-4aaa-84b1-18f74099d6b1" providerId="ADAL" clId="{46103BB5-65B4-9842-B5DB-38C54FE97DF7}" dt="2023-04-07T23:09:28.683" v="405" actId="20577"/>
          <ac:spMkLst>
            <pc:docMk/>
            <pc:sldMk cId="604981189" sldId="389"/>
            <ac:spMk id="2" creationId="{9BC8E255-6335-6917-B092-F5A31B624ECF}"/>
          </ac:spMkLst>
        </pc:spChg>
      </pc:sldChg>
      <pc:sldChg chg="modSp mod">
        <pc:chgData name="Chuck Tomasi" userId="79514c44-a18e-4aaa-84b1-18f74099d6b1" providerId="ADAL" clId="{46103BB5-65B4-9842-B5DB-38C54FE97DF7}" dt="2023-04-07T23:09:42.306" v="408" actId="20577"/>
        <pc:sldMkLst>
          <pc:docMk/>
          <pc:sldMk cId="3521150961" sldId="390"/>
        </pc:sldMkLst>
        <pc:spChg chg="mod">
          <ac:chgData name="Chuck Tomasi" userId="79514c44-a18e-4aaa-84b1-18f74099d6b1" providerId="ADAL" clId="{46103BB5-65B4-9842-B5DB-38C54FE97DF7}" dt="2023-04-07T23:09:42.306" v="408" actId="20577"/>
          <ac:spMkLst>
            <pc:docMk/>
            <pc:sldMk cId="3521150961" sldId="390"/>
            <ac:spMk id="2" creationId="{F16A30B1-75C4-9FC8-1ADD-47F1BCC8079D}"/>
          </ac:spMkLst>
        </pc:spChg>
      </pc:sldChg>
      <pc:sldChg chg="modSp mod">
        <pc:chgData name="Chuck Tomasi" userId="79514c44-a18e-4aaa-84b1-18f74099d6b1" providerId="ADAL" clId="{46103BB5-65B4-9842-B5DB-38C54FE97DF7}" dt="2023-04-07T23:09:46.046" v="411" actId="20577"/>
        <pc:sldMkLst>
          <pc:docMk/>
          <pc:sldMk cId="3168686654" sldId="391"/>
        </pc:sldMkLst>
        <pc:spChg chg="mod">
          <ac:chgData name="Chuck Tomasi" userId="79514c44-a18e-4aaa-84b1-18f74099d6b1" providerId="ADAL" clId="{46103BB5-65B4-9842-B5DB-38C54FE97DF7}" dt="2023-04-07T23:09:46.046" v="411" actId="20577"/>
          <ac:spMkLst>
            <pc:docMk/>
            <pc:sldMk cId="3168686654" sldId="391"/>
            <ac:spMk id="2" creationId="{0B294A97-FE26-E7CD-5A95-27E07C117820}"/>
          </ac:spMkLst>
        </pc:spChg>
      </pc:sldChg>
      <pc:sldChg chg="modSp mod">
        <pc:chgData name="Chuck Tomasi" userId="79514c44-a18e-4aaa-84b1-18f74099d6b1" providerId="ADAL" clId="{46103BB5-65B4-9842-B5DB-38C54FE97DF7}" dt="2023-04-07T23:09:50.505" v="414" actId="20577"/>
        <pc:sldMkLst>
          <pc:docMk/>
          <pc:sldMk cId="1888088240" sldId="392"/>
        </pc:sldMkLst>
        <pc:spChg chg="mod">
          <ac:chgData name="Chuck Tomasi" userId="79514c44-a18e-4aaa-84b1-18f74099d6b1" providerId="ADAL" clId="{46103BB5-65B4-9842-B5DB-38C54FE97DF7}" dt="2023-04-07T23:09:50.505" v="414" actId="20577"/>
          <ac:spMkLst>
            <pc:docMk/>
            <pc:sldMk cId="1888088240" sldId="392"/>
            <ac:spMk id="2" creationId="{4AEF5731-C140-AC4A-F40C-48400FE3B1D9}"/>
          </ac:spMkLst>
        </pc:spChg>
      </pc:sldChg>
      <pc:sldChg chg="modSp mod">
        <pc:chgData name="Chuck Tomasi" userId="79514c44-a18e-4aaa-84b1-18f74099d6b1" providerId="ADAL" clId="{46103BB5-65B4-9842-B5DB-38C54FE97DF7}" dt="2023-04-07T23:09:54.702" v="417" actId="20577"/>
        <pc:sldMkLst>
          <pc:docMk/>
          <pc:sldMk cId="2976555484" sldId="393"/>
        </pc:sldMkLst>
        <pc:spChg chg="mod">
          <ac:chgData name="Chuck Tomasi" userId="79514c44-a18e-4aaa-84b1-18f74099d6b1" providerId="ADAL" clId="{46103BB5-65B4-9842-B5DB-38C54FE97DF7}" dt="2023-04-07T23:09:54.702" v="417" actId="20577"/>
          <ac:spMkLst>
            <pc:docMk/>
            <pc:sldMk cId="2976555484" sldId="393"/>
            <ac:spMk id="2" creationId="{5F94538C-554D-17D9-1FE0-03C05AEDA531}"/>
          </ac:spMkLst>
        </pc:spChg>
      </pc:sldChg>
      <pc:sldChg chg="modSp mod">
        <pc:chgData name="Chuck Tomasi" userId="79514c44-a18e-4aaa-84b1-18f74099d6b1" providerId="ADAL" clId="{46103BB5-65B4-9842-B5DB-38C54FE97DF7}" dt="2023-04-07T23:09:58.155" v="420" actId="20577"/>
        <pc:sldMkLst>
          <pc:docMk/>
          <pc:sldMk cId="2371152396" sldId="394"/>
        </pc:sldMkLst>
        <pc:spChg chg="mod">
          <ac:chgData name="Chuck Tomasi" userId="79514c44-a18e-4aaa-84b1-18f74099d6b1" providerId="ADAL" clId="{46103BB5-65B4-9842-B5DB-38C54FE97DF7}" dt="2023-04-07T23:09:58.155" v="420" actId="20577"/>
          <ac:spMkLst>
            <pc:docMk/>
            <pc:sldMk cId="2371152396" sldId="394"/>
            <ac:spMk id="2" creationId="{43377067-FB30-008D-7C9A-6FA97F41E88E}"/>
          </ac:spMkLst>
        </pc:spChg>
      </pc:sldChg>
      <pc:sldChg chg="modSp mod">
        <pc:chgData name="Chuck Tomasi" userId="79514c44-a18e-4aaa-84b1-18f74099d6b1" providerId="ADAL" clId="{46103BB5-65B4-9842-B5DB-38C54FE97DF7}" dt="2023-04-07T23:10:03.317" v="423" actId="20577"/>
        <pc:sldMkLst>
          <pc:docMk/>
          <pc:sldMk cId="2043396509" sldId="395"/>
        </pc:sldMkLst>
        <pc:spChg chg="mod">
          <ac:chgData name="Chuck Tomasi" userId="79514c44-a18e-4aaa-84b1-18f74099d6b1" providerId="ADAL" clId="{46103BB5-65B4-9842-B5DB-38C54FE97DF7}" dt="2023-04-07T23:10:03.317" v="423" actId="20577"/>
          <ac:spMkLst>
            <pc:docMk/>
            <pc:sldMk cId="2043396509" sldId="395"/>
            <ac:spMk id="2" creationId="{EBF1753A-BBC1-C9F9-2D6A-8C5EC9B658EB}"/>
          </ac:spMkLst>
        </pc:spChg>
      </pc:sldChg>
      <pc:sldChg chg="modSp mod">
        <pc:chgData name="Chuck Tomasi" userId="79514c44-a18e-4aaa-84b1-18f74099d6b1" providerId="ADAL" clId="{46103BB5-65B4-9842-B5DB-38C54FE97DF7}" dt="2023-04-07T23:10:10.009" v="426" actId="20577"/>
        <pc:sldMkLst>
          <pc:docMk/>
          <pc:sldMk cId="377845872" sldId="396"/>
        </pc:sldMkLst>
        <pc:spChg chg="mod">
          <ac:chgData name="Chuck Tomasi" userId="79514c44-a18e-4aaa-84b1-18f74099d6b1" providerId="ADAL" clId="{46103BB5-65B4-9842-B5DB-38C54FE97DF7}" dt="2023-04-07T23:10:10.009" v="426" actId="20577"/>
          <ac:spMkLst>
            <pc:docMk/>
            <pc:sldMk cId="377845872" sldId="396"/>
            <ac:spMk id="2" creationId="{3BCE3CD3-A34C-959E-2D7E-F1EB33A8CEBC}"/>
          </ac:spMkLst>
        </pc:spChg>
      </pc:sldChg>
      <pc:sldChg chg="modSp mod">
        <pc:chgData name="Chuck Tomasi" userId="79514c44-a18e-4aaa-84b1-18f74099d6b1" providerId="ADAL" clId="{46103BB5-65B4-9842-B5DB-38C54FE97DF7}" dt="2023-04-07T23:10:15.937" v="429" actId="20577"/>
        <pc:sldMkLst>
          <pc:docMk/>
          <pc:sldMk cId="3925666593" sldId="397"/>
        </pc:sldMkLst>
        <pc:spChg chg="mod">
          <ac:chgData name="Chuck Tomasi" userId="79514c44-a18e-4aaa-84b1-18f74099d6b1" providerId="ADAL" clId="{46103BB5-65B4-9842-B5DB-38C54FE97DF7}" dt="2023-04-07T23:10:15.937" v="429" actId="20577"/>
          <ac:spMkLst>
            <pc:docMk/>
            <pc:sldMk cId="3925666593" sldId="397"/>
            <ac:spMk id="2" creationId="{1DE779DD-A9B5-A462-80D3-BB1B24FABEA0}"/>
          </ac:spMkLst>
        </pc:spChg>
      </pc:sldChg>
      <pc:sldChg chg="modSp mod">
        <pc:chgData name="Chuck Tomasi" userId="79514c44-a18e-4aaa-84b1-18f74099d6b1" providerId="ADAL" clId="{46103BB5-65B4-9842-B5DB-38C54FE97DF7}" dt="2023-04-07T23:10:27.205" v="435" actId="20577"/>
        <pc:sldMkLst>
          <pc:docMk/>
          <pc:sldMk cId="405961798" sldId="398"/>
        </pc:sldMkLst>
        <pc:spChg chg="mod">
          <ac:chgData name="Chuck Tomasi" userId="79514c44-a18e-4aaa-84b1-18f74099d6b1" providerId="ADAL" clId="{46103BB5-65B4-9842-B5DB-38C54FE97DF7}" dt="2023-04-07T23:10:27.205" v="435" actId="20577"/>
          <ac:spMkLst>
            <pc:docMk/>
            <pc:sldMk cId="405961798" sldId="398"/>
            <ac:spMk id="2" creationId="{93D72E00-EBF4-E8EA-E615-67F94FFF0C20}"/>
          </ac:spMkLst>
        </pc:spChg>
      </pc:sldChg>
      <pc:sldChg chg="modSp mod">
        <pc:chgData name="Chuck Tomasi" userId="79514c44-a18e-4aaa-84b1-18f74099d6b1" providerId="ADAL" clId="{46103BB5-65B4-9842-B5DB-38C54FE97DF7}" dt="2023-04-07T23:10:20.544" v="432" actId="20577"/>
        <pc:sldMkLst>
          <pc:docMk/>
          <pc:sldMk cId="841953397" sldId="399"/>
        </pc:sldMkLst>
        <pc:spChg chg="mod">
          <ac:chgData name="Chuck Tomasi" userId="79514c44-a18e-4aaa-84b1-18f74099d6b1" providerId="ADAL" clId="{46103BB5-65B4-9842-B5DB-38C54FE97DF7}" dt="2023-04-07T23:10:20.544" v="432" actId="20577"/>
          <ac:spMkLst>
            <pc:docMk/>
            <pc:sldMk cId="841953397" sldId="399"/>
            <ac:spMk id="2" creationId="{785CCABE-7EBD-E3B9-3655-DB6256AB19CC}"/>
          </ac:spMkLst>
        </pc:spChg>
      </pc:sldChg>
      <pc:sldChg chg="modSp mod">
        <pc:chgData name="Chuck Tomasi" userId="79514c44-a18e-4aaa-84b1-18f74099d6b1" providerId="ADAL" clId="{46103BB5-65B4-9842-B5DB-38C54FE97DF7}" dt="2023-04-07T23:10:34.392" v="442" actId="20577"/>
        <pc:sldMkLst>
          <pc:docMk/>
          <pc:sldMk cId="3740645139" sldId="400"/>
        </pc:sldMkLst>
        <pc:spChg chg="mod">
          <ac:chgData name="Chuck Tomasi" userId="79514c44-a18e-4aaa-84b1-18f74099d6b1" providerId="ADAL" clId="{46103BB5-65B4-9842-B5DB-38C54FE97DF7}" dt="2023-04-07T23:10:34.392" v="442" actId="20577"/>
          <ac:spMkLst>
            <pc:docMk/>
            <pc:sldMk cId="3740645139" sldId="400"/>
            <ac:spMk id="2" creationId="{D59E460C-1D61-849A-D2AF-D4468EF75299}"/>
          </ac:spMkLst>
        </pc:spChg>
      </pc:sldChg>
      <pc:sldChg chg="modSp mod">
        <pc:chgData name="Chuck Tomasi" userId="79514c44-a18e-4aaa-84b1-18f74099d6b1" providerId="ADAL" clId="{46103BB5-65B4-9842-B5DB-38C54FE97DF7}" dt="2023-04-07T23:10:38.571" v="445" actId="20577"/>
        <pc:sldMkLst>
          <pc:docMk/>
          <pc:sldMk cId="418713594" sldId="401"/>
        </pc:sldMkLst>
        <pc:spChg chg="mod">
          <ac:chgData name="Chuck Tomasi" userId="79514c44-a18e-4aaa-84b1-18f74099d6b1" providerId="ADAL" clId="{46103BB5-65B4-9842-B5DB-38C54FE97DF7}" dt="2023-04-07T23:10:38.571" v="445" actId="20577"/>
          <ac:spMkLst>
            <pc:docMk/>
            <pc:sldMk cId="418713594" sldId="401"/>
            <ac:spMk id="2" creationId="{CF36DDAD-A78D-B96E-AA68-FDD67EE33295}"/>
          </ac:spMkLst>
        </pc:spChg>
      </pc:sldChg>
      <pc:sldChg chg="modSp mod">
        <pc:chgData name="Chuck Tomasi" userId="79514c44-a18e-4aaa-84b1-18f74099d6b1" providerId="ADAL" clId="{46103BB5-65B4-9842-B5DB-38C54FE97DF7}" dt="2023-04-07T23:10:46.269" v="448" actId="20577"/>
        <pc:sldMkLst>
          <pc:docMk/>
          <pc:sldMk cId="417188317" sldId="402"/>
        </pc:sldMkLst>
        <pc:spChg chg="mod">
          <ac:chgData name="Chuck Tomasi" userId="79514c44-a18e-4aaa-84b1-18f74099d6b1" providerId="ADAL" clId="{46103BB5-65B4-9842-B5DB-38C54FE97DF7}" dt="2023-04-07T23:10:46.269" v="448" actId="20577"/>
          <ac:spMkLst>
            <pc:docMk/>
            <pc:sldMk cId="417188317" sldId="402"/>
            <ac:spMk id="2" creationId="{1EEF79D7-75C8-C321-DB60-2ADFB8E9E3B3}"/>
          </ac:spMkLst>
        </pc:spChg>
      </pc:sldChg>
      <pc:sldChg chg="modSp mod">
        <pc:chgData name="Chuck Tomasi" userId="79514c44-a18e-4aaa-84b1-18f74099d6b1" providerId="ADAL" clId="{46103BB5-65B4-9842-B5DB-38C54FE97DF7}" dt="2023-04-07T23:10:55.107" v="453" actId="20577"/>
        <pc:sldMkLst>
          <pc:docMk/>
          <pc:sldMk cId="2785082902" sldId="403"/>
        </pc:sldMkLst>
        <pc:spChg chg="mod">
          <ac:chgData name="Chuck Tomasi" userId="79514c44-a18e-4aaa-84b1-18f74099d6b1" providerId="ADAL" clId="{46103BB5-65B4-9842-B5DB-38C54FE97DF7}" dt="2023-04-07T23:10:55.107" v="453" actId="20577"/>
          <ac:spMkLst>
            <pc:docMk/>
            <pc:sldMk cId="2785082902" sldId="403"/>
            <ac:spMk id="3" creationId="{2E972FCB-35DD-2171-6F21-23974D359261}"/>
          </ac:spMkLst>
        </pc:spChg>
      </pc:sldChg>
      <pc:sldChg chg="modSp mod">
        <pc:chgData name="Chuck Tomasi" userId="79514c44-a18e-4aaa-84b1-18f74099d6b1" providerId="ADAL" clId="{46103BB5-65B4-9842-B5DB-38C54FE97DF7}" dt="2023-04-07T23:10:58.904" v="456" actId="20577"/>
        <pc:sldMkLst>
          <pc:docMk/>
          <pc:sldMk cId="2631391206" sldId="404"/>
        </pc:sldMkLst>
        <pc:spChg chg="mod">
          <ac:chgData name="Chuck Tomasi" userId="79514c44-a18e-4aaa-84b1-18f74099d6b1" providerId="ADAL" clId="{46103BB5-65B4-9842-B5DB-38C54FE97DF7}" dt="2023-04-07T23:10:58.904" v="456" actId="20577"/>
          <ac:spMkLst>
            <pc:docMk/>
            <pc:sldMk cId="2631391206" sldId="404"/>
            <ac:spMk id="2" creationId="{AF68921B-FC9E-7B30-0EB4-7263B60B8FB1}"/>
          </ac:spMkLst>
        </pc:spChg>
      </pc:sldChg>
      <pc:sldChg chg="modSp mod">
        <pc:chgData name="Chuck Tomasi" userId="79514c44-a18e-4aaa-84b1-18f74099d6b1" providerId="ADAL" clId="{46103BB5-65B4-9842-B5DB-38C54FE97DF7}" dt="2023-04-07T23:11:02.592" v="459" actId="20577"/>
        <pc:sldMkLst>
          <pc:docMk/>
          <pc:sldMk cId="1346888066" sldId="405"/>
        </pc:sldMkLst>
        <pc:spChg chg="mod">
          <ac:chgData name="Chuck Tomasi" userId="79514c44-a18e-4aaa-84b1-18f74099d6b1" providerId="ADAL" clId="{46103BB5-65B4-9842-B5DB-38C54FE97DF7}" dt="2023-04-07T23:11:02.592" v="459" actId="20577"/>
          <ac:spMkLst>
            <pc:docMk/>
            <pc:sldMk cId="1346888066" sldId="405"/>
            <ac:spMk id="2" creationId="{5B9BE4B3-8395-9BE5-43BD-DE5713F1703C}"/>
          </ac:spMkLst>
        </pc:spChg>
      </pc:sldChg>
      <pc:sldChg chg="modSp mod">
        <pc:chgData name="Chuck Tomasi" userId="79514c44-a18e-4aaa-84b1-18f74099d6b1" providerId="ADAL" clId="{46103BB5-65B4-9842-B5DB-38C54FE97DF7}" dt="2023-04-07T23:11:06.905" v="462" actId="20577"/>
        <pc:sldMkLst>
          <pc:docMk/>
          <pc:sldMk cId="4023293317" sldId="406"/>
        </pc:sldMkLst>
        <pc:spChg chg="mod">
          <ac:chgData name="Chuck Tomasi" userId="79514c44-a18e-4aaa-84b1-18f74099d6b1" providerId="ADAL" clId="{46103BB5-65B4-9842-B5DB-38C54FE97DF7}" dt="2023-04-07T23:11:06.905" v="462" actId="20577"/>
          <ac:spMkLst>
            <pc:docMk/>
            <pc:sldMk cId="4023293317" sldId="406"/>
            <ac:spMk id="2" creationId="{ED03FFA5-29AE-782D-1A84-B1CB6D859D7F}"/>
          </ac:spMkLst>
        </pc:spChg>
      </pc:sldChg>
      <pc:sldChg chg="modSp mod">
        <pc:chgData name="Chuck Tomasi" userId="79514c44-a18e-4aaa-84b1-18f74099d6b1" providerId="ADAL" clId="{46103BB5-65B4-9842-B5DB-38C54FE97DF7}" dt="2023-04-07T23:11:10.913" v="465" actId="20577"/>
        <pc:sldMkLst>
          <pc:docMk/>
          <pc:sldMk cId="2572885015" sldId="407"/>
        </pc:sldMkLst>
        <pc:spChg chg="mod">
          <ac:chgData name="Chuck Tomasi" userId="79514c44-a18e-4aaa-84b1-18f74099d6b1" providerId="ADAL" clId="{46103BB5-65B4-9842-B5DB-38C54FE97DF7}" dt="2023-04-07T23:11:10.913" v="465" actId="20577"/>
          <ac:spMkLst>
            <pc:docMk/>
            <pc:sldMk cId="2572885015" sldId="407"/>
            <ac:spMk id="2" creationId="{43526082-A0D1-5C84-77D0-E414C5C9164B}"/>
          </ac:spMkLst>
        </pc:spChg>
      </pc:sldChg>
      <pc:sldChg chg="modSp mod">
        <pc:chgData name="Chuck Tomasi" userId="79514c44-a18e-4aaa-84b1-18f74099d6b1" providerId="ADAL" clId="{46103BB5-65B4-9842-B5DB-38C54FE97DF7}" dt="2023-04-07T23:11:14.520" v="468" actId="20577"/>
        <pc:sldMkLst>
          <pc:docMk/>
          <pc:sldMk cId="1690278135" sldId="408"/>
        </pc:sldMkLst>
        <pc:spChg chg="mod">
          <ac:chgData name="Chuck Tomasi" userId="79514c44-a18e-4aaa-84b1-18f74099d6b1" providerId="ADAL" clId="{46103BB5-65B4-9842-B5DB-38C54FE97DF7}" dt="2023-04-07T23:11:14.520" v="468" actId="20577"/>
          <ac:spMkLst>
            <pc:docMk/>
            <pc:sldMk cId="1690278135" sldId="408"/>
            <ac:spMk id="2" creationId="{6859A29B-64BC-DE80-66F7-2804F695D11F}"/>
          </ac:spMkLst>
        </pc:spChg>
      </pc:sldChg>
      <pc:sldChg chg="modSp mod">
        <pc:chgData name="Chuck Tomasi" userId="79514c44-a18e-4aaa-84b1-18f74099d6b1" providerId="ADAL" clId="{46103BB5-65B4-9842-B5DB-38C54FE97DF7}" dt="2023-04-07T23:11:19.012" v="471" actId="20577"/>
        <pc:sldMkLst>
          <pc:docMk/>
          <pc:sldMk cId="2879150583" sldId="409"/>
        </pc:sldMkLst>
        <pc:spChg chg="mod">
          <ac:chgData name="Chuck Tomasi" userId="79514c44-a18e-4aaa-84b1-18f74099d6b1" providerId="ADAL" clId="{46103BB5-65B4-9842-B5DB-38C54FE97DF7}" dt="2023-04-07T23:11:19.012" v="471" actId="20577"/>
          <ac:spMkLst>
            <pc:docMk/>
            <pc:sldMk cId="2879150583" sldId="409"/>
            <ac:spMk id="2" creationId="{0AED6778-E3C3-8DFF-14E2-B2CE14923C9A}"/>
          </ac:spMkLst>
        </pc:spChg>
      </pc:sldChg>
      <pc:sldChg chg="modSp mod">
        <pc:chgData name="Chuck Tomasi" userId="79514c44-a18e-4aaa-84b1-18f74099d6b1" providerId="ADAL" clId="{46103BB5-65B4-9842-B5DB-38C54FE97DF7}" dt="2023-04-07T23:11:23.143" v="474" actId="20577"/>
        <pc:sldMkLst>
          <pc:docMk/>
          <pc:sldMk cId="3059019100" sldId="410"/>
        </pc:sldMkLst>
        <pc:spChg chg="mod">
          <ac:chgData name="Chuck Tomasi" userId="79514c44-a18e-4aaa-84b1-18f74099d6b1" providerId="ADAL" clId="{46103BB5-65B4-9842-B5DB-38C54FE97DF7}" dt="2023-04-07T23:11:23.143" v="474" actId="20577"/>
          <ac:spMkLst>
            <pc:docMk/>
            <pc:sldMk cId="3059019100" sldId="410"/>
            <ac:spMk id="2" creationId="{83C6AE39-C300-A770-9482-5BF3392267AB}"/>
          </ac:spMkLst>
        </pc:spChg>
      </pc:sldChg>
      <pc:sldChg chg="modSp mod">
        <pc:chgData name="Chuck Tomasi" userId="79514c44-a18e-4aaa-84b1-18f74099d6b1" providerId="ADAL" clId="{46103BB5-65B4-9842-B5DB-38C54FE97DF7}" dt="2023-04-07T23:11:29.206" v="479" actId="20577"/>
        <pc:sldMkLst>
          <pc:docMk/>
          <pc:sldMk cId="2996019330" sldId="411"/>
        </pc:sldMkLst>
        <pc:spChg chg="mod">
          <ac:chgData name="Chuck Tomasi" userId="79514c44-a18e-4aaa-84b1-18f74099d6b1" providerId="ADAL" clId="{46103BB5-65B4-9842-B5DB-38C54FE97DF7}" dt="2023-04-07T23:11:29.206" v="479" actId="20577"/>
          <ac:spMkLst>
            <pc:docMk/>
            <pc:sldMk cId="2996019330" sldId="411"/>
            <ac:spMk id="2" creationId="{07BE8951-985E-C0A7-F8E7-0F110B5DC46F}"/>
          </ac:spMkLst>
        </pc:spChg>
      </pc:sldChg>
      <pc:sldChg chg="modSp mod">
        <pc:chgData name="Chuck Tomasi" userId="79514c44-a18e-4aaa-84b1-18f74099d6b1" providerId="ADAL" clId="{46103BB5-65B4-9842-B5DB-38C54FE97DF7}" dt="2023-04-07T23:11:40.131" v="482" actId="20577"/>
        <pc:sldMkLst>
          <pc:docMk/>
          <pc:sldMk cId="705497389" sldId="412"/>
        </pc:sldMkLst>
        <pc:spChg chg="mod">
          <ac:chgData name="Chuck Tomasi" userId="79514c44-a18e-4aaa-84b1-18f74099d6b1" providerId="ADAL" clId="{46103BB5-65B4-9842-B5DB-38C54FE97DF7}" dt="2023-04-07T23:11:40.131" v="482" actId="20577"/>
          <ac:spMkLst>
            <pc:docMk/>
            <pc:sldMk cId="705497389" sldId="412"/>
            <ac:spMk id="2" creationId="{92274527-C777-9867-AC87-A432EC043A4D}"/>
          </ac:spMkLst>
        </pc:spChg>
      </pc:sldChg>
      <pc:sldChg chg="modSp mod">
        <pc:chgData name="Chuck Tomasi" userId="79514c44-a18e-4aaa-84b1-18f74099d6b1" providerId="ADAL" clId="{46103BB5-65B4-9842-B5DB-38C54FE97DF7}" dt="2023-04-07T23:11:44.395" v="485" actId="20577"/>
        <pc:sldMkLst>
          <pc:docMk/>
          <pc:sldMk cId="1911333434" sldId="413"/>
        </pc:sldMkLst>
        <pc:spChg chg="mod">
          <ac:chgData name="Chuck Tomasi" userId="79514c44-a18e-4aaa-84b1-18f74099d6b1" providerId="ADAL" clId="{46103BB5-65B4-9842-B5DB-38C54FE97DF7}" dt="2023-04-07T23:11:44.395" v="485" actId="20577"/>
          <ac:spMkLst>
            <pc:docMk/>
            <pc:sldMk cId="1911333434" sldId="413"/>
            <ac:spMk id="2" creationId="{A45E6FBE-1585-B98A-BAF8-242CBC76BD46}"/>
          </ac:spMkLst>
        </pc:spChg>
      </pc:sldChg>
      <pc:sldChg chg="modSp mod">
        <pc:chgData name="Chuck Tomasi" userId="79514c44-a18e-4aaa-84b1-18f74099d6b1" providerId="ADAL" clId="{46103BB5-65B4-9842-B5DB-38C54FE97DF7}" dt="2023-04-07T23:11:48.943" v="488" actId="20577"/>
        <pc:sldMkLst>
          <pc:docMk/>
          <pc:sldMk cId="3338854653" sldId="414"/>
        </pc:sldMkLst>
        <pc:spChg chg="mod">
          <ac:chgData name="Chuck Tomasi" userId="79514c44-a18e-4aaa-84b1-18f74099d6b1" providerId="ADAL" clId="{46103BB5-65B4-9842-B5DB-38C54FE97DF7}" dt="2023-04-07T23:11:48.943" v="488" actId="20577"/>
          <ac:spMkLst>
            <pc:docMk/>
            <pc:sldMk cId="3338854653" sldId="414"/>
            <ac:spMk id="2" creationId="{66F01AD2-28EA-72C7-38B4-69E9D9EF187E}"/>
          </ac:spMkLst>
        </pc:spChg>
      </pc:sldChg>
      <pc:sldChg chg="modSp mod">
        <pc:chgData name="Chuck Tomasi" userId="79514c44-a18e-4aaa-84b1-18f74099d6b1" providerId="ADAL" clId="{46103BB5-65B4-9842-B5DB-38C54FE97DF7}" dt="2023-04-07T23:11:52.987" v="491" actId="20577"/>
        <pc:sldMkLst>
          <pc:docMk/>
          <pc:sldMk cId="3430630196" sldId="415"/>
        </pc:sldMkLst>
        <pc:spChg chg="mod">
          <ac:chgData name="Chuck Tomasi" userId="79514c44-a18e-4aaa-84b1-18f74099d6b1" providerId="ADAL" clId="{46103BB5-65B4-9842-B5DB-38C54FE97DF7}" dt="2023-04-07T23:11:52.987" v="491" actId="20577"/>
          <ac:spMkLst>
            <pc:docMk/>
            <pc:sldMk cId="3430630196" sldId="415"/>
            <ac:spMk id="2" creationId="{9126C245-949C-4148-43DF-325A424C44A8}"/>
          </ac:spMkLst>
        </pc:spChg>
      </pc:sldChg>
      <pc:sldChg chg="modSp mod">
        <pc:chgData name="Chuck Tomasi" userId="79514c44-a18e-4aaa-84b1-18f74099d6b1" providerId="ADAL" clId="{46103BB5-65B4-9842-B5DB-38C54FE97DF7}" dt="2023-04-07T23:11:59.897" v="494" actId="20577"/>
        <pc:sldMkLst>
          <pc:docMk/>
          <pc:sldMk cId="551808505" sldId="416"/>
        </pc:sldMkLst>
        <pc:spChg chg="mod">
          <ac:chgData name="Chuck Tomasi" userId="79514c44-a18e-4aaa-84b1-18f74099d6b1" providerId="ADAL" clId="{46103BB5-65B4-9842-B5DB-38C54FE97DF7}" dt="2023-04-07T23:11:59.897" v="494" actId="20577"/>
          <ac:spMkLst>
            <pc:docMk/>
            <pc:sldMk cId="551808505" sldId="416"/>
            <ac:spMk id="2" creationId="{7FCF43EA-C5B9-24A4-6195-C06EC24C9ADA}"/>
          </ac:spMkLst>
        </pc:spChg>
      </pc:sldChg>
      <pc:sldChg chg="modSp mod">
        <pc:chgData name="Chuck Tomasi" userId="79514c44-a18e-4aaa-84b1-18f74099d6b1" providerId="ADAL" clId="{46103BB5-65B4-9842-B5DB-38C54FE97DF7}" dt="2023-04-07T23:12:04.393" v="497" actId="20577"/>
        <pc:sldMkLst>
          <pc:docMk/>
          <pc:sldMk cId="3229981908" sldId="417"/>
        </pc:sldMkLst>
        <pc:spChg chg="mod">
          <ac:chgData name="Chuck Tomasi" userId="79514c44-a18e-4aaa-84b1-18f74099d6b1" providerId="ADAL" clId="{46103BB5-65B4-9842-B5DB-38C54FE97DF7}" dt="2023-04-07T23:12:04.393" v="497" actId="20577"/>
          <ac:spMkLst>
            <pc:docMk/>
            <pc:sldMk cId="3229981908" sldId="417"/>
            <ac:spMk id="2" creationId="{E39B50E7-BB71-C09B-38C2-C7BEDA2472E5}"/>
          </ac:spMkLst>
        </pc:spChg>
      </pc:sldChg>
      <pc:sldChg chg="modSp mod">
        <pc:chgData name="Chuck Tomasi" userId="79514c44-a18e-4aaa-84b1-18f74099d6b1" providerId="ADAL" clId="{46103BB5-65B4-9842-B5DB-38C54FE97DF7}" dt="2023-04-07T23:12:09.445" v="500" actId="20577"/>
        <pc:sldMkLst>
          <pc:docMk/>
          <pc:sldMk cId="746597966" sldId="418"/>
        </pc:sldMkLst>
        <pc:spChg chg="mod">
          <ac:chgData name="Chuck Tomasi" userId="79514c44-a18e-4aaa-84b1-18f74099d6b1" providerId="ADAL" clId="{46103BB5-65B4-9842-B5DB-38C54FE97DF7}" dt="2023-04-07T23:12:09.445" v="500" actId="20577"/>
          <ac:spMkLst>
            <pc:docMk/>
            <pc:sldMk cId="746597966" sldId="418"/>
            <ac:spMk id="2" creationId="{C453419B-CC49-3E82-7C3D-D780DDFE628E}"/>
          </ac:spMkLst>
        </pc:spChg>
      </pc:sldChg>
      <pc:sldChg chg="modSp mod">
        <pc:chgData name="Chuck Tomasi" userId="79514c44-a18e-4aaa-84b1-18f74099d6b1" providerId="ADAL" clId="{46103BB5-65B4-9842-B5DB-38C54FE97DF7}" dt="2023-04-07T23:12:13.564" v="503" actId="20577"/>
        <pc:sldMkLst>
          <pc:docMk/>
          <pc:sldMk cId="1822212993" sldId="419"/>
        </pc:sldMkLst>
        <pc:spChg chg="mod">
          <ac:chgData name="Chuck Tomasi" userId="79514c44-a18e-4aaa-84b1-18f74099d6b1" providerId="ADAL" clId="{46103BB5-65B4-9842-B5DB-38C54FE97DF7}" dt="2023-04-07T23:12:13.564" v="503" actId="20577"/>
          <ac:spMkLst>
            <pc:docMk/>
            <pc:sldMk cId="1822212993" sldId="419"/>
            <ac:spMk id="2" creationId="{27C25CA9-BF1B-C00E-40A7-4643F65345E5}"/>
          </ac:spMkLst>
        </pc:spChg>
      </pc:sldChg>
      <pc:sldChg chg="modSp mod">
        <pc:chgData name="Chuck Tomasi" userId="79514c44-a18e-4aaa-84b1-18f74099d6b1" providerId="ADAL" clId="{46103BB5-65B4-9842-B5DB-38C54FE97DF7}" dt="2023-04-07T23:12:17.699" v="506" actId="20577"/>
        <pc:sldMkLst>
          <pc:docMk/>
          <pc:sldMk cId="2883609233" sldId="420"/>
        </pc:sldMkLst>
        <pc:spChg chg="mod">
          <ac:chgData name="Chuck Tomasi" userId="79514c44-a18e-4aaa-84b1-18f74099d6b1" providerId="ADAL" clId="{46103BB5-65B4-9842-B5DB-38C54FE97DF7}" dt="2023-04-07T23:12:17.699" v="506" actId="20577"/>
          <ac:spMkLst>
            <pc:docMk/>
            <pc:sldMk cId="2883609233" sldId="420"/>
            <ac:spMk id="2" creationId="{2F975A28-9BC7-FB35-BBE7-B475AACF02BB}"/>
          </ac:spMkLst>
        </pc:spChg>
      </pc:sldChg>
      <pc:sldChg chg="modSp mod">
        <pc:chgData name="Chuck Tomasi" userId="79514c44-a18e-4aaa-84b1-18f74099d6b1" providerId="ADAL" clId="{46103BB5-65B4-9842-B5DB-38C54FE97DF7}" dt="2023-04-07T23:12:21.498" v="509" actId="20577"/>
        <pc:sldMkLst>
          <pc:docMk/>
          <pc:sldMk cId="4190345829" sldId="421"/>
        </pc:sldMkLst>
        <pc:spChg chg="mod">
          <ac:chgData name="Chuck Tomasi" userId="79514c44-a18e-4aaa-84b1-18f74099d6b1" providerId="ADAL" clId="{46103BB5-65B4-9842-B5DB-38C54FE97DF7}" dt="2023-04-07T23:12:21.498" v="509" actId="20577"/>
          <ac:spMkLst>
            <pc:docMk/>
            <pc:sldMk cId="4190345829" sldId="421"/>
            <ac:spMk id="2" creationId="{E976FF45-CC37-C784-F8CF-A78934493927}"/>
          </ac:spMkLst>
        </pc:spChg>
      </pc:sldChg>
      <pc:sldChg chg="modSp mod">
        <pc:chgData name="Chuck Tomasi" userId="79514c44-a18e-4aaa-84b1-18f74099d6b1" providerId="ADAL" clId="{46103BB5-65B4-9842-B5DB-38C54FE97DF7}" dt="2023-04-07T23:12:26.346" v="512" actId="20577"/>
        <pc:sldMkLst>
          <pc:docMk/>
          <pc:sldMk cId="1949364391" sldId="422"/>
        </pc:sldMkLst>
        <pc:spChg chg="mod">
          <ac:chgData name="Chuck Tomasi" userId="79514c44-a18e-4aaa-84b1-18f74099d6b1" providerId="ADAL" clId="{46103BB5-65B4-9842-B5DB-38C54FE97DF7}" dt="2023-04-07T23:12:26.346" v="512" actId="20577"/>
          <ac:spMkLst>
            <pc:docMk/>
            <pc:sldMk cId="1949364391" sldId="422"/>
            <ac:spMk id="2" creationId="{97C9CB7B-3BE2-FA00-C1D7-F72B50A8B9AD}"/>
          </ac:spMkLst>
        </pc:spChg>
      </pc:sldChg>
      <pc:sldChg chg="modSp mod">
        <pc:chgData name="Chuck Tomasi" userId="79514c44-a18e-4aaa-84b1-18f74099d6b1" providerId="ADAL" clId="{46103BB5-65B4-9842-B5DB-38C54FE97DF7}" dt="2023-04-07T23:12:30.499" v="515" actId="20577"/>
        <pc:sldMkLst>
          <pc:docMk/>
          <pc:sldMk cId="2047392943" sldId="423"/>
        </pc:sldMkLst>
        <pc:spChg chg="mod">
          <ac:chgData name="Chuck Tomasi" userId="79514c44-a18e-4aaa-84b1-18f74099d6b1" providerId="ADAL" clId="{46103BB5-65B4-9842-B5DB-38C54FE97DF7}" dt="2023-04-07T23:12:30.499" v="515" actId="20577"/>
          <ac:spMkLst>
            <pc:docMk/>
            <pc:sldMk cId="2047392943" sldId="423"/>
            <ac:spMk id="2" creationId="{C763B086-C115-A757-4D66-85C43C42B327}"/>
          </ac:spMkLst>
        </pc:spChg>
      </pc:sldChg>
      <pc:sldChg chg="modSp mod">
        <pc:chgData name="Chuck Tomasi" userId="79514c44-a18e-4aaa-84b1-18f74099d6b1" providerId="ADAL" clId="{46103BB5-65B4-9842-B5DB-38C54FE97DF7}" dt="2023-04-07T23:12:35.273" v="518" actId="20577"/>
        <pc:sldMkLst>
          <pc:docMk/>
          <pc:sldMk cId="8648999" sldId="424"/>
        </pc:sldMkLst>
        <pc:spChg chg="mod">
          <ac:chgData name="Chuck Tomasi" userId="79514c44-a18e-4aaa-84b1-18f74099d6b1" providerId="ADAL" clId="{46103BB5-65B4-9842-B5DB-38C54FE97DF7}" dt="2023-04-07T23:12:35.273" v="518" actId="20577"/>
          <ac:spMkLst>
            <pc:docMk/>
            <pc:sldMk cId="8648999" sldId="424"/>
            <ac:spMk id="2" creationId="{72A2E284-8AFC-39AE-A1E8-47553EB03FAF}"/>
          </ac:spMkLst>
        </pc:spChg>
      </pc:sldChg>
      <pc:sldChg chg="modSp mod">
        <pc:chgData name="Chuck Tomasi" userId="79514c44-a18e-4aaa-84b1-18f74099d6b1" providerId="ADAL" clId="{46103BB5-65B4-9842-B5DB-38C54FE97DF7}" dt="2023-04-07T23:12:59.282" v="525" actId="20577"/>
        <pc:sldMkLst>
          <pc:docMk/>
          <pc:sldMk cId="2607646249" sldId="425"/>
        </pc:sldMkLst>
        <pc:spChg chg="mod">
          <ac:chgData name="Chuck Tomasi" userId="79514c44-a18e-4aaa-84b1-18f74099d6b1" providerId="ADAL" clId="{46103BB5-65B4-9842-B5DB-38C54FE97DF7}" dt="2023-04-07T23:12:59.282" v="525" actId="20577"/>
          <ac:spMkLst>
            <pc:docMk/>
            <pc:sldMk cId="2607646249" sldId="425"/>
            <ac:spMk id="2" creationId="{C7044B00-8252-C05F-B251-D55A8817263D}"/>
          </ac:spMkLst>
        </pc:spChg>
      </pc:sldChg>
      <pc:sldChg chg="modSp mod">
        <pc:chgData name="Chuck Tomasi" userId="79514c44-a18e-4aaa-84b1-18f74099d6b1" providerId="ADAL" clId="{46103BB5-65B4-9842-B5DB-38C54FE97DF7}" dt="2023-04-07T23:13:03.465" v="528" actId="20577"/>
        <pc:sldMkLst>
          <pc:docMk/>
          <pc:sldMk cId="3730139734" sldId="426"/>
        </pc:sldMkLst>
        <pc:spChg chg="mod">
          <ac:chgData name="Chuck Tomasi" userId="79514c44-a18e-4aaa-84b1-18f74099d6b1" providerId="ADAL" clId="{46103BB5-65B4-9842-B5DB-38C54FE97DF7}" dt="2023-04-07T23:13:03.465" v="528" actId="20577"/>
          <ac:spMkLst>
            <pc:docMk/>
            <pc:sldMk cId="3730139734" sldId="426"/>
            <ac:spMk id="2" creationId="{FA0C3D23-AB83-596C-A394-B594A501C8D5}"/>
          </ac:spMkLst>
        </pc:spChg>
      </pc:sldChg>
      <pc:sldChg chg="modSp mod">
        <pc:chgData name="Chuck Tomasi" userId="79514c44-a18e-4aaa-84b1-18f74099d6b1" providerId="ADAL" clId="{46103BB5-65B4-9842-B5DB-38C54FE97DF7}" dt="2023-04-07T23:13:12.228" v="531" actId="20577"/>
        <pc:sldMkLst>
          <pc:docMk/>
          <pc:sldMk cId="1410304508" sldId="427"/>
        </pc:sldMkLst>
        <pc:spChg chg="mod">
          <ac:chgData name="Chuck Tomasi" userId="79514c44-a18e-4aaa-84b1-18f74099d6b1" providerId="ADAL" clId="{46103BB5-65B4-9842-B5DB-38C54FE97DF7}" dt="2023-04-07T23:13:12.228" v="531" actId="20577"/>
          <ac:spMkLst>
            <pc:docMk/>
            <pc:sldMk cId="1410304508" sldId="427"/>
            <ac:spMk id="2" creationId="{5E4CF68D-252F-0A0F-8ECD-E13FD86DCC52}"/>
          </ac:spMkLst>
        </pc:spChg>
      </pc:sldChg>
      <pc:sldChg chg="modSp mod">
        <pc:chgData name="Chuck Tomasi" userId="79514c44-a18e-4aaa-84b1-18f74099d6b1" providerId="ADAL" clId="{46103BB5-65B4-9842-B5DB-38C54FE97DF7}" dt="2023-04-07T23:13:20.449" v="534" actId="20577"/>
        <pc:sldMkLst>
          <pc:docMk/>
          <pc:sldMk cId="863118152" sldId="428"/>
        </pc:sldMkLst>
        <pc:spChg chg="mod">
          <ac:chgData name="Chuck Tomasi" userId="79514c44-a18e-4aaa-84b1-18f74099d6b1" providerId="ADAL" clId="{46103BB5-65B4-9842-B5DB-38C54FE97DF7}" dt="2023-04-07T23:13:20.449" v="534" actId="20577"/>
          <ac:spMkLst>
            <pc:docMk/>
            <pc:sldMk cId="863118152" sldId="428"/>
            <ac:spMk id="2" creationId="{F96B679D-DFB4-7A08-9AA4-28C4A320055C}"/>
          </ac:spMkLst>
        </pc:spChg>
      </pc:sldChg>
      <pc:sldChg chg="modSp mod">
        <pc:chgData name="Chuck Tomasi" userId="79514c44-a18e-4aaa-84b1-18f74099d6b1" providerId="ADAL" clId="{46103BB5-65B4-9842-B5DB-38C54FE97DF7}" dt="2023-04-07T23:13:24.246" v="537" actId="20577"/>
        <pc:sldMkLst>
          <pc:docMk/>
          <pc:sldMk cId="3941500479" sldId="429"/>
        </pc:sldMkLst>
        <pc:spChg chg="mod">
          <ac:chgData name="Chuck Tomasi" userId="79514c44-a18e-4aaa-84b1-18f74099d6b1" providerId="ADAL" clId="{46103BB5-65B4-9842-B5DB-38C54FE97DF7}" dt="2023-04-07T23:13:24.246" v="537" actId="20577"/>
          <ac:spMkLst>
            <pc:docMk/>
            <pc:sldMk cId="3941500479" sldId="429"/>
            <ac:spMk id="2" creationId="{E6031256-F0C5-D10B-06F5-697637ACA231}"/>
          </ac:spMkLst>
        </pc:spChg>
      </pc:sldChg>
      <pc:sldChg chg="modSp mod">
        <pc:chgData name="Chuck Tomasi" userId="79514c44-a18e-4aaa-84b1-18f74099d6b1" providerId="ADAL" clId="{46103BB5-65B4-9842-B5DB-38C54FE97DF7}" dt="2023-04-07T23:13:29.562" v="540" actId="20577"/>
        <pc:sldMkLst>
          <pc:docMk/>
          <pc:sldMk cId="1430908041" sldId="430"/>
        </pc:sldMkLst>
        <pc:spChg chg="mod">
          <ac:chgData name="Chuck Tomasi" userId="79514c44-a18e-4aaa-84b1-18f74099d6b1" providerId="ADAL" clId="{46103BB5-65B4-9842-B5DB-38C54FE97DF7}" dt="2023-04-07T23:13:29.562" v="540" actId="20577"/>
          <ac:spMkLst>
            <pc:docMk/>
            <pc:sldMk cId="1430908041" sldId="430"/>
            <ac:spMk id="2" creationId="{4DEC48CF-42F7-1EFF-B0E0-8CCC6D350436}"/>
          </ac:spMkLst>
        </pc:spChg>
      </pc:sldChg>
      <pc:sldChg chg="modSp mod">
        <pc:chgData name="Chuck Tomasi" userId="79514c44-a18e-4aaa-84b1-18f74099d6b1" providerId="ADAL" clId="{46103BB5-65B4-9842-B5DB-38C54FE97DF7}" dt="2023-04-07T23:16:55.529" v="643" actId="20577"/>
        <pc:sldMkLst>
          <pc:docMk/>
          <pc:sldMk cId="3304199355" sldId="431"/>
        </pc:sldMkLst>
        <pc:spChg chg="mod">
          <ac:chgData name="Chuck Tomasi" userId="79514c44-a18e-4aaa-84b1-18f74099d6b1" providerId="ADAL" clId="{46103BB5-65B4-9842-B5DB-38C54FE97DF7}" dt="2023-04-07T23:16:55.529" v="643" actId="20577"/>
          <ac:spMkLst>
            <pc:docMk/>
            <pc:sldMk cId="3304199355" sldId="431"/>
            <ac:spMk id="2" creationId="{211D88AC-92F3-BD49-2E6B-FE3261012E04}"/>
          </ac:spMkLst>
        </pc:spChg>
      </pc:sldChg>
      <pc:sldChg chg="modSp mod">
        <pc:chgData name="Chuck Tomasi" userId="79514c44-a18e-4aaa-84b1-18f74099d6b1" providerId="ADAL" clId="{46103BB5-65B4-9842-B5DB-38C54FE97DF7}" dt="2023-04-07T23:16:59.817" v="646" actId="20577"/>
        <pc:sldMkLst>
          <pc:docMk/>
          <pc:sldMk cId="875071069" sldId="432"/>
        </pc:sldMkLst>
        <pc:spChg chg="mod">
          <ac:chgData name="Chuck Tomasi" userId="79514c44-a18e-4aaa-84b1-18f74099d6b1" providerId="ADAL" clId="{46103BB5-65B4-9842-B5DB-38C54FE97DF7}" dt="2023-04-07T23:16:59.817" v="646" actId="20577"/>
          <ac:spMkLst>
            <pc:docMk/>
            <pc:sldMk cId="875071069" sldId="432"/>
            <ac:spMk id="2" creationId="{4816E5F0-5BCC-F9B0-942A-77FAD06DDAA1}"/>
          </ac:spMkLst>
        </pc:spChg>
      </pc:sldChg>
      <pc:sldChg chg="modSp mod">
        <pc:chgData name="Chuck Tomasi" userId="79514c44-a18e-4aaa-84b1-18f74099d6b1" providerId="ADAL" clId="{46103BB5-65B4-9842-B5DB-38C54FE97DF7}" dt="2023-04-08T21:48:36.109" v="1574" actId="313"/>
        <pc:sldMkLst>
          <pc:docMk/>
          <pc:sldMk cId="2024704040" sldId="433"/>
        </pc:sldMkLst>
        <pc:spChg chg="mod">
          <ac:chgData name="Chuck Tomasi" userId="79514c44-a18e-4aaa-84b1-18f74099d6b1" providerId="ADAL" clId="{46103BB5-65B4-9842-B5DB-38C54FE97DF7}" dt="2023-04-08T21:48:36.109" v="1574" actId="313"/>
          <ac:spMkLst>
            <pc:docMk/>
            <pc:sldMk cId="2024704040" sldId="433"/>
            <ac:spMk id="3" creationId="{2B5DE015-9792-F9C1-7919-233F15CB884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16128112" sldId="43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16128112" sldId="434"/>
            <ac:spMk id="2" creationId="{8C6FCF12-AF1C-0C0E-4E7A-64CC1D38F62A}"/>
          </ac:spMkLst>
        </pc:spChg>
      </pc:sldChg>
      <pc:sldChg chg="modSp mod">
        <pc:chgData name="Chuck Tomasi" userId="79514c44-a18e-4aaa-84b1-18f74099d6b1" providerId="ADAL" clId="{46103BB5-65B4-9842-B5DB-38C54FE97DF7}" dt="2023-04-08T21:42:15.210" v="1459" actId="313"/>
        <pc:sldMkLst>
          <pc:docMk/>
          <pc:sldMk cId="3139415935" sldId="435"/>
        </pc:sldMkLst>
        <pc:spChg chg="mod">
          <ac:chgData name="Chuck Tomasi" userId="79514c44-a18e-4aaa-84b1-18f74099d6b1" providerId="ADAL" clId="{46103BB5-65B4-9842-B5DB-38C54FE97DF7}" dt="2023-04-08T21:42:15.210" v="1459" actId="313"/>
          <ac:spMkLst>
            <pc:docMk/>
            <pc:sldMk cId="3139415935" sldId="435"/>
            <ac:spMk id="2" creationId="{EB3E345C-46E8-6D69-2EB4-360F6A902031}"/>
          </ac:spMkLst>
        </pc:spChg>
      </pc:sldChg>
      <pc:sldChg chg="modSp mod">
        <pc:chgData name="Chuck Tomasi" userId="79514c44-a18e-4aaa-84b1-18f74099d6b1" providerId="ADAL" clId="{46103BB5-65B4-9842-B5DB-38C54FE97DF7}" dt="2023-04-08T21:47:31.360" v="1537" actId="313"/>
        <pc:sldMkLst>
          <pc:docMk/>
          <pc:sldMk cId="516492710" sldId="436"/>
        </pc:sldMkLst>
        <pc:spChg chg="mod">
          <ac:chgData name="Chuck Tomasi" userId="79514c44-a18e-4aaa-84b1-18f74099d6b1" providerId="ADAL" clId="{46103BB5-65B4-9842-B5DB-38C54FE97DF7}" dt="2023-04-08T21:47:31.360" v="1537" actId="313"/>
          <ac:spMkLst>
            <pc:docMk/>
            <pc:sldMk cId="516492710" sldId="436"/>
            <ac:spMk id="2" creationId="{5A3B0D87-4B7F-B67E-046E-76A6EBE713AF}"/>
          </ac:spMkLst>
        </pc:spChg>
      </pc:sldChg>
      <pc:sldChg chg="modSp mod">
        <pc:chgData name="Chuck Tomasi" userId="79514c44-a18e-4aaa-84b1-18f74099d6b1" providerId="ADAL" clId="{46103BB5-65B4-9842-B5DB-38C54FE97DF7}" dt="2023-04-08T21:53:48.503" v="1671" actId="1036"/>
        <pc:sldMkLst>
          <pc:docMk/>
          <pc:sldMk cId="1980825299" sldId="437"/>
        </pc:sldMkLst>
        <pc:spChg chg="mod">
          <ac:chgData name="Chuck Tomasi" userId="79514c44-a18e-4aaa-84b1-18f74099d6b1" providerId="ADAL" clId="{46103BB5-65B4-9842-B5DB-38C54FE97DF7}" dt="2023-04-08T21:53:48.503" v="1671" actId="1036"/>
          <ac:spMkLst>
            <pc:docMk/>
            <pc:sldMk cId="1980825299" sldId="437"/>
            <ac:spMk id="2" creationId="{E9B442A8-990E-6DBC-2503-A9E6DE4341BF}"/>
          </ac:spMkLst>
        </pc:spChg>
      </pc:sldChg>
      <pc:sldChg chg="modSp mod">
        <pc:chgData name="Chuck Tomasi" userId="79514c44-a18e-4aaa-84b1-18f74099d6b1" providerId="ADAL" clId="{46103BB5-65B4-9842-B5DB-38C54FE97DF7}" dt="2023-04-08T21:59:48.468" v="1726" actId="313"/>
        <pc:sldMkLst>
          <pc:docMk/>
          <pc:sldMk cId="1838231702" sldId="438"/>
        </pc:sldMkLst>
        <pc:spChg chg="mod">
          <ac:chgData name="Chuck Tomasi" userId="79514c44-a18e-4aaa-84b1-18f74099d6b1" providerId="ADAL" clId="{46103BB5-65B4-9842-B5DB-38C54FE97DF7}" dt="2023-04-08T21:59:48.468" v="1726" actId="313"/>
          <ac:spMkLst>
            <pc:docMk/>
            <pc:sldMk cId="1838231702" sldId="438"/>
            <ac:spMk id="2" creationId="{35100746-0887-51D7-7F76-CC85C80141EE}"/>
          </ac:spMkLst>
        </pc:spChg>
      </pc:sldChg>
      <pc:sldChg chg="modSp mod">
        <pc:chgData name="Chuck Tomasi" userId="79514c44-a18e-4aaa-84b1-18f74099d6b1" providerId="ADAL" clId="{46103BB5-65B4-9842-B5DB-38C54FE97DF7}" dt="2023-04-08T21:55:09.515" v="1679" actId="313"/>
        <pc:sldMkLst>
          <pc:docMk/>
          <pc:sldMk cId="74293317" sldId="439"/>
        </pc:sldMkLst>
        <pc:spChg chg="mod">
          <ac:chgData name="Chuck Tomasi" userId="79514c44-a18e-4aaa-84b1-18f74099d6b1" providerId="ADAL" clId="{46103BB5-65B4-9842-B5DB-38C54FE97DF7}" dt="2023-04-08T21:55:09.515" v="1679" actId="313"/>
          <ac:spMkLst>
            <pc:docMk/>
            <pc:sldMk cId="74293317" sldId="439"/>
            <ac:spMk id="2" creationId="{4082A7AF-6DA3-474B-2A57-A86864A484B1}"/>
          </ac:spMkLst>
        </pc:spChg>
      </pc:sldChg>
      <pc:sldChg chg="modSp mod">
        <pc:chgData name="Chuck Tomasi" userId="79514c44-a18e-4aaa-84b1-18f74099d6b1" providerId="ADAL" clId="{46103BB5-65B4-9842-B5DB-38C54FE97DF7}" dt="2023-04-08T21:48:37.993" v="1575" actId="313"/>
        <pc:sldMkLst>
          <pc:docMk/>
          <pc:sldMk cId="2727404263" sldId="440"/>
        </pc:sldMkLst>
        <pc:spChg chg="mod">
          <ac:chgData name="Chuck Tomasi" userId="79514c44-a18e-4aaa-84b1-18f74099d6b1" providerId="ADAL" clId="{46103BB5-65B4-9842-B5DB-38C54FE97DF7}" dt="2023-04-08T21:48:37.993" v="1575" actId="313"/>
          <ac:spMkLst>
            <pc:docMk/>
            <pc:sldMk cId="2727404263" sldId="440"/>
            <ac:spMk id="2" creationId="{79EE09E0-0D84-4796-42E7-0D2BCED412BB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152078502" sldId="44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152078502" sldId="441"/>
            <ac:spMk id="2" creationId="{138A2741-4293-EDEC-697A-0840E32FBB9C}"/>
          </ac:spMkLst>
        </pc:spChg>
      </pc:sldChg>
      <pc:sldChg chg="modSp mod">
        <pc:chgData name="Chuck Tomasi" userId="79514c44-a18e-4aaa-84b1-18f74099d6b1" providerId="ADAL" clId="{46103BB5-65B4-9842-B5DB-38C54FE97DF7}" dt="2023-04-08T21:42:16.349" v="1460" actId="313"/>
        <pc:sldMkLst>
          <pc:docMk/>
          <pc:sldMk cId="160128767" sldId="442"/>
        </pc:sldMkLst>
        <pc:spChg chg="mod">
          <ac:chgData name="Chuck Tomasi" userId="79514c44-a18e-4aaa-84b1-18f74099d6b1" providerId="ADAL" clId="{46103BB5-65B4-9842-B5DB-38C54FE97DF7}" dt="2023-04-08T21:42:16.349" v="1460" actId="313"/>
          <ac:spMkLst>
            <pc:docMk/>
            <pc:sldMk cId="160128767" sldId="442"/>
            <ac:spMk id="2" creationId="{89D48A3D-305B-1CA1-5202-C4B0837BC63F}"/>
          </ac:spMkLst>
        </pc:spChg>
      </pc:sldChg>
      <pc:sldChg chg="modSp mod">
        <pc:chgData name="Chuck Tomasi" userId="79514c44-a18e-4aaa-84b1-18f74099d6b1" providerId="ADAL" clId="{46103BB5-65B4-9842-B5DB-38C54FE97DF7}" dt="2023-04-08T21:47:32.904" v="1538" actId="313"/>
        <pc:sldMkLst>
          <pc:docMk/>
          <pc:sldMk cId="1544760991" sldId="443"/>
        </pc:sldMkLst>
        <pc:spChg chg="mod">
          <ac:chgData name="Chuck Tomasi" userId="79514c44-a18e-4aaa-84b1-18f74099d6b1" providerId="ADAL" clId="{46103BB5-65B4-9842-B5DB-38C54FE97DF7}" dt="2023-04-08T21:47:32.904" v="1538" actId="313"/>
          <ac:spMkLst>
            <pc:docMk/>
            <pc:sldMk cId="1544760991" sldId="443"/>
            <ac:spMk id="2" creationId="{DA33AB15-A550-5875-08B2-0C23EADEF1A1}"/>
          </ac:spMkLst>
        </pc:spChg>
      </pc:sldChg>
      <pc:sldChg chg="modSp mod">
        <pc:chgData name="Chuck Tomasi" userId="79514c44-a18e-4aaa-84b1-18f74099d6b1" providerId="ADAL" clId="{46103BB5-65B4-9842-B5DB-38C54FE97DF7}" dt="2023-04-08T21:56:02.695" v="1688" actId="20577"/>
        <pc:sldMkLst>
          <pc:docMk/>
          <pc:sldMk cId="3924066915" sldId="444"/>
        </pc:sldMkLst>
        <pc:spChg chg="mod">
          <ac:chgData name="Chuck Tomasi" userId="79514c44-a18e-4aaa-84b1-18f74099d6b1" providerId="ADAL" clId="{46103BB5-65B4-9842-B5DB-38C54FE97DF7}" dt="2023-04-08T21:56:02.695" v="1688" actId="20577"/>
          <ac:spMkLst>
            <pc:docMk/>
            <pc:sldMk cId="3924066915" sldId="444"/>
            <ac:spMk id="2" creationId="{5FC586EA-B8A2-D083-47AA-4423C9D71FFA}"/>
          </ac:spMkLst>
        </pc:spChg>
      </pc:sldChg>
      <pc:sldChg chg="modSp mod">
        <pc:chgData name="Chuck Tomasi" userId="79514c44-a18e-4aaa-84b1-18f74099d6b1" providerId="ADAL" clId="{46103BB5-65B4-9842-B5DB-38C54FE97DF7}" dt="2023-04-08T21:59:51.290" v="1727" actId="313"/>
        <pc:sldMkLst>
          <pc:docMk/>
          <pc:sldMk cId="3259231262" sldId="445"/>
        </pc:sldMkLst>
        <pc:spChg chg="mod">
          <ac:chgData name="Chuck Tomasi" userId="79514c44-a18e-4aaa-84b1-18f74099d6b1" providerId="ADAL" clId="{46103BB5-65B4-9842-B5DB-38C54FE97DF7}" dt="2023-04-08T21:59:51.290" v="1727" actId="313"/>
          <ac:spMkLst>
            <pc:docMk/>
            <pc:sldMk cId="3259231262" sldId="445"/>
            <ac:spMk id="2" creationId="{04A32D48-1703-0FE0-F9E8-E77A378C8635}"/>
          </ac:spMkLst>
        </pc:spChg>
      </pc:sldChg>
      <pc:sldChg chg="modSp mod">
        <pc:chgData name="Chuck Tomasi" userId="79514c44-a18e-4aaa-84b1-18f74099d6b1" providerId="ADAL" clId="{46103BB5-65B4-9842-B5DB-38C54FE97DF7}" dt="2023-04-08T21:55:14.645" v="1681" actId="313"/>
        <pc:sldMkLst>
          <pc:docMk/>
          <pc:sldMk cId="1598673010" sldId="446"/>
        </pc:sldMkLst>
        <pc:spChg chg="mod">
          <ac:chgData name="Chuck Tomasi" userId="79514c44-a18e-4aaa-84b1-18f74099d6b1" providerId="ADAL" clId="{46103BB5-65B4-9842-B5DB-38C54FE97DF7}" dt="2023-04-08T21:55:14.645" v="1681" actId="313"/>
          <ac:spMkLst>
            <pc:docMk/>
            <pc:sldMk cId="1598673010" sldId="446"/>
            <ac:spMk id="2" creationId="{783A3C9E-F7EE-030E-A595-A931C328AB14}"/>
          </ac:spMkLst>
        </pc:spChg>
      </pc:sldChg>
      <pc:sldChg chg="modSp mod">
        <pc:chgData name="Chuck Tomasi" userId="79514c44-a18e-4aaa-84b1-18f74099d6b1" providerId="ADAL" clId="{46103BB5-65B4-9842-B5DB-38C54FE97DF7}" dt="2023-04-08T21:48:38.440" v="1576" actId="313"/>
        <pc:sldMkLst>
          <pc:docMk/>
          <pc:sldMk cId="4112623456" sldId="447"/>
        </pc:sldMkLst>
        <pc:spChg chg="mod">
          <ac:chgData name="Chuck Tomasi" userId="79514c44-a18e-4aaa-84b1-18f74099d6b1" providerId="ADAL" clId="{46103BB5-65B4-9842-B5DB-38C54FE97DF7}" dt="2023-04-08T21:48:38.440" v="1576" actId="313"/>
          <ac:spMkLst>
            <pc:docMk/>
            <pc:sldMk cId="4112623456" sldId="447"/>
            <ac:spMk id="2" creationId="{0598867F-3557-7474-481C-AB2231DD3DDF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603722010" sldId="44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603722010" sldId="448"/>
            <ac:spMk id="2" creationId="{4A37EDA1-ABD9-3F18-4728-9BF78346939C}"/>
          </ac:spMkLst>
        </pc:spChg>
      </pc:sldChg>
      <pc:sldChg chg="modSp mod">
        <pc:chgData name="Chuck Tomasi" userId="79514c44-a18e-4aaa-84b1-18f74099d6b1" providerId="ADAL" clId="{46103BB5-65B4-9842-B5DB-38C54FE97DF7}" dt="2023-04-08T21:42:17.017" v="1461" actId="313"/>
        <pc:sldMkLst>
          <pc:docMk/>
          <pc:sldMk cId="2443635450" sldId="449"/>
        </pc:sldMkLst>
        <pc:spChg chg="mod">
          <ac:chgData name="Chuck Tomasi" userId="79514c44-a18e-4aaa-84b1-18f74099d6b1" providerId="ADAL" clId="{46103BB5-65B4-9842-B5DB-38C54FE97DF7}" dt="2023-04-08T21:42:17.017" v="1461" actId="313"/>
          <ac:spMkLst>
            <pc:docMk/>
            <pc:sldMk cId="2443635450" sldId="449"/>
            <ac:spMk id="2" creationId="{77519854-AC63-D520-5B9D-89CBE79B9E3B}"/>
          </ac:spMkLst>
        </pc:spChg>
      </pc:sldChg>
      <pc:sldChg chg="modSp mod">
        <pc:chgData name="Chuck Tomasi" userId="79514c44-a18e-4aaa-84b1-18f74099d6b1" providerId="ADAL" clId="{46103BB5-65B4-9842-B5DB-38C54FE97DF7}" dt="2023-04-08T21:47:34.765" v="1539" actId="313"/>
        <pc:sldMkLst>
          <pc:docMk/>
          <pc:sldMk cId="2237977788" sldId="450"/>
        </pc:sldMkLst>
        <pc:spChg chg="mod">
          <ac:chgData name="Chuck Tomasi" userId="79514c44-a18e-4aaa-84b1-18f74099d6b1" providerId="ADAL" clId="{46103BB5-65B4-9842-B5DB-38C54FE97DF7}" dt="2023-04-08T21:47:34.765" v="1539" actId="313"/>
          <ac:spMkLst>
            <pc:docMk/>
            <pc:sldMk cId="2237977788" sldId="450"/>
            <ac:spMk id="2" creationId="{F0A2C5BD-9C93-B13E-D100-4B6DA4004466}"/>
          </ac:spMkLst>
        </pc:spChg>
      </pc:sldChg>
      <pc:sldChg chg="modSp mod">
        <pc:chgData name="Chuck Tomasi" userId="79514c44-a18e-4aaa-84b1-18f74099d6b1" providerId="ADAL" clId="{46103BB5-65B4-9842-B5DB-38C54FE97DF7}" dt="2023-04-08T21:43:53.268" v="1499" actId="313"/>
        <pc:sldMkLst>
          <pc:docMk/>
          <pc:sldMk cId="576277024" sldId="451"/>
        </pc:sldMkLst>
        <pc:spChg chg="mod">
          <ac:chgData name="Chuck Tomasi" userId="79514c44-a18e-4aaa-84b1-18f74099d6b1" providerId="ADAL" clId="{46103BB5-65B4-9842-B5DB-38C54FE97DF7}" dt="2023-04-08T21:43:53.268" v="1499" actId="313"/>
          <ac:spMkLst>
            <pc:docMk/>
            <pc:sldMk cId="576277024" sldId="451"/>
            <ac:spMk id="2" creationId="{00FB1A4C-2FE6-5A89-B03F-B3A7C18AA056}"/>
          </ac:spMkLst>
        </pc:spChg>
      </pc:sldChg>
      <pc:sldChg chg="modSp mod">
        <pc:chgData name="Chuck Tomasi" userId="79514c44-a18e-4aaa-84b1-18f74099d6b1" providerId="ADAL" clId="{46103BB5-65B4-9842-B5DB-38C54FE97DF7}" dt="2023-04-08T21:59:57.600" v="1728" actId="313"/>
        <pc:sldMkLst>
          <pc:docMk/>
          <pc:sldMk cId="846642379" sldId="452"/>
        </pc:sldMkLst>
        <pc:spChg chg="mod">
          <ac:chgData name="Chuck Tomasi" userId="79514c44-a18e-4aaa-84b1-18f74099d6b1" providerId="ADAL" clId="{46103BB5-65B4-9842-B5DB-38C54FE97DF7}" dt="2023-04-08T21:59:57.600" v="1728" actId="313"/>
          <ac:spMkLst>
            <pc:docMk/>
            <pc:sldMk cId="846642379" sldId="452"/>
            <ac:spMk id="2" creationId="{106F8C7A-782F-24CB-4CAB-A99A4755FC14}"/>
          </ac:spMkLst>
        </pc:spChg>
      </pc:sldChg>
      <pc:sldChg chg="modSp mod">
        <pc:chgData name="Chuck Tomasi" userId="79514c44-a18e-4aaa-84b1-18f74099d6b1" providerId="ADAL" clId="{46103BB5-65B4-9842-B5DB-38C54FE97DF7}" dt="2023-04-08T21:56:44.488" v="1689" actId="313"/>
        <pc:sldMkLst>
          <pc:docMk/>
          <pc:sldMk cId="70821153" sldId="453"/>
        </pc:sldMkLst>
        <pc:spChg chg="mod">
          <ac:chgData name="Chuck Tomasi" userId="79514c44-a18e-4aaa-84b1-18f74099d6b1" providerId="ADAL" clId="{46103BB5-65B4-9842-B5DB-38C54FE97DF7}" dt="2023-04-08T21:56:44.488" v="1689" actId="313"/>
          <ac:spMkLst>
            <pc:docMk/>
            <pc:sldMk cId="70821153" sldId="453"/>
            <ac:spMk id="2" creationId="{3D7A7641-9B3D-DB98-648E-EC4B1EB6EE86}"/>
          </ac:spMkLst>
        </pc:spChg>
      </pc:sldChg>
      <pc:sldChg chg="modSp mod">
        <pc:chgData name="Chuck Tomasi" userId="79514c44-a18e-4aaa-84b1-18f74099d6b1" providerId="ADAL" clId="{46103BB5-65B4-9842-B5DB-38C54FE97DF7}" dt="2023-04-08T21:48:38.826" v="1577" actId="313"/>
        <pc:sldMkLst>
          <pc:docMk/>
          <pc:sldMk cId="284307928" sldId="454"/>
        </pc:sldMkLst>
        <pc:spChg chg="mod">
          <ac:chgData name="Chuck Tomasi" userId="79514c44-a18e-4aaa-84b1-18f74099d6b1" providerId="ADAL" clId="{46103BB5-65B4-9842-B5DB-38C54FE97DF7}" dt="2023-04-08T21:48:38.826" v="1577" actId="313"/>
          <ac:spMkLst>
            <pc:docMk/>
            <pc:sldMk cId="284307928" sldId="454"/>
            <ac:spMk id="2" creationId="{C5CED6EC-2551-8915-17B2-01B61E5A687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05390824" sldId="45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05390824" sldId="455"/>
            <ac:spMk id="2" creationId="{759CFFF0-233F-65A5-EB9D-E2A3BED0D377}"/>
          </ac:spMkLst>
        </pc:spChg>
      </pc:sldChg>
      <pc:sldChg chg="modSp mod">
        <pc:chgData name="Chuck Tomasi" userId="79514c44-a18e-4aaa-84b1-18f74099d6b1" providerId="ADAL" clId="{46103BB5-65B4-9842-B5DB-38C54FE97DF7}" dt="2023-04-08T21:42:17.760" v="1462" actId="313"/>
        <pc:sldMkLst>
          <pc:docMk/>
          <pc:sldMk cId="2206639712" sldId="456"/>
        </pc:sldMkLst>
        <pc:spChg chg="mod">
          <ac:chgData name="Chuck Tomasi" userId="79514c44-a18e-4aaa-84b1-18f74099d6b1" providerId="ADAL" clId="{46103BB5-65B4-9842-B5DB-38C54FE97DF7}" dt="2023-04-08T21:42:17.760" v="1462" actId="313"/>
          <ac:spMkLst>
            <pc:docMk/>
            <pc:sldMk cId="2206639712" sldId="456"/>
            <ac:spMk id="2" creationId="{2286F3D5-AFF3-584F-AB46-97B60500CEB8}"/>
          </ac:spMkLst>
        </pc:spChg>
      </pc:sldChg>
      <pc:sldChg chg="modSp mod">
        <pc:chgData name="Chuck Tomasi" userId="79514c44-a18e-4aaa-84b1-18f74099d6b1" providerId="ADAL" clId="{46103BB5-65B4-9842-B5DB-38C54FE97DF7}" dt="2023-04-08T21:47:35.772" v="1540" actId="313"/>
        <pc:sldMkLst>
          <pc:docMk/>
          <pc:sldMk cId="2180307859" sldId="457"/>
        </pc:sldMkLst>
        <pc:spChg chg="mod">
          <ac:chgData name="Chuck Tomasi" userId="79514c44-a18e-4aaa-84b1-18f74099d6b1" providerId="ADAL" clId="{46103BB5-65B4-9842-B5DB-38C54FE97DF7}" dt="2023-04-08T21:47:35.772" v="1540" actId="313"/>
          <ac:spMkLst>
            <pc:docMk/>
            <pc:sldMk cId="2180307859" sldId="457"/>
            <ac:spMk id="2" creationId="{1CE28A1D-38D2-06E9-71AF-F27AD85DA861}"/>
          </ac:spMkLst>
        </pc:spChg>
      </pc:sldChg>
      <pc:sldChg chg="modSp mod">
        <pc:chgData name="Chuck Tomasi" userId="79514c44-a18e-4aaa-84b1-18f74099d6b1" providerId="ADAL" clId="{46103BB5-65B4-9842-B5DB-38C54FE97DF7}" dt="2023-04-08T21:44:08.746" v="1502" actId="313"/>
        <pc:sldMkLst>
          <pc:docMk/>
          <pc:sldMk cId="2427376672" sldId="458"/>
        </pc:sldMkLst>
        <pc:spChg chg="mod">
          <ac:chgData name="Chuck Tomasi" userId="79514c44-a18e-4aaa-84b1-18f74099d6b1" providerId="ADAL" clId="{46103BB5-65B4-9842-B5DB-38C54FE97DF7}" dt="2023-04-08T21:44:08.746" v="1502" actId="313"/>
          <ac:spMkLst>
            <pc:docMk/>
            <pc:sldMk cId="2427376672" sldId="458"/>
            <ac:spMk id="2" creationId="{EC11CE3A-310C-1DE7-856A-14E52AA8A256}"/>
          </ac:spMkLst>
        </pc:spChg>
      </pc:sldChg>
      <pc:sldChg chg="modSp mod">
        <pc:chgData name="Chuck Tomasi" userId="79514c44-a18e-4aaa-84b1-18f74099d6b1" providerId="ADAL" clId="{46103BB5-65B4-9842-B5DB-38C54FE97DF7}" dt="2023-04-08T22:00:01.043" v="1729" actId="313"/>
        <pc:sldMkLst>
          <pc:docMk/>
          <pc:sldMk cId="34708733" sldId="459"/>
        </pc:sldMkLst>
        <pc:spChg chg="mod">
          <ac:chgData name="Chuck Tomasi" userId="79514c44-a18e-4aaa-84b1-18f74099d6b1" providerId="ADAL" clId="{46103BB5-65B4-9842-B5DB-38C54FE97DF7}" dt="2023-04-08T22:00:01.043" v="1729" actId="313"/>
          <ac:spMkLst>
            <pc:docMk/>
            <pc:sldMk cId="34708733" sldId="459"/>
            <ac:spMk id="2" creationId="{8FEC6474-0DE6-8A55-942B-E704D88AE38A}"/>
          </ac:spMkLst>
        </pc:spChg>
      </pc:sldChg>
      <pc:sldChg chg="modSp mod">
        <pc:chgData name="Chuck Tomasi" userId="79514c44-a18e-4aaa-84b1-18f74099d6b1" providerId="ADAL" clId="{46103BB5-65B4-9842-B5DB-38C54FE97DF7}" dt="2023-04-08T21:56:48.539" v="1690" actId="313"/>
        <pc:sldMkLst>
          <pc:docMk/>
          <pc:sldMk cId="172243611" sldId="460"/>
        </pc:sldMkLst>
        <pc:spChg chg="mod">
          <ac:chgData name="Chuck Tomasi" userId="79514c44-a18e-4aaa-84b1-18f74099d6b1" providerId="ADAL" clId="{46103BB5-65B4-9842-B5DB-38C54FE97DF7}" dt="2023-04-08T21:56:48.539" v="1690" actId="313"/>
          <ac:spMkLst>
            <pc:docMk/>
            <pc:sldMk cId="172243611" sldId="460"/>
            <ac:spMk id="2" creationId="{5B784A92-6D7B-A7DE-F87F-1CCB2F864522}"/>
          </ac:spMkLst>
        </pc:spChg>
      </pc:sldChg>
      <pc:sldChg chg="modSp mod">
        <pc:chgData name="Chuck Tomasi" userId="79514c44-a18e-4aaa-84b1-18f74099d6b1" providerId="ADAL" clId="{46103BB5-65B4-9842-B5DB-38C54FE97DF7}" dt="2023-04-08T21:48:39.102" v="1578" actId="313"/>
        <pc:sldMkLst>
          <pc:docMk/>
          <pc:sldMk cId="3717202384" sldId="461"/>
        </pc:sldMkLst>
        <pc:spChg chg="mod">
          <ac:chgData name="Chuck Tomasi" userId="79514c44-a18e-4aaa-84b1-18f74099d6b1" providerId="ADAL" clId="{46103BB5-65B4-9842-B5DB-38C54FE97DF7}" dt="2023-04-08T21:48:39.102" v="1578" actId="313"/>
          <ac:spMkLst>
            <pc:docMk/>
            <pc:sldMk cId="3717202384" sldId="461"/>
            <ac:spMk id="2" creationId="{BDE22299-AD0E-698F-ADF6-A6D1CDDEA5EA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695298822" sldId="46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695298822" sldId="462"/>
            <ac:spMk id="2" creationId="{DEA6F65C-84A3-C8A5-F977-5A306C0665C2}"/>
          </ac:spMkLst>
        </pc:spChg>
      </pc:sldChg>
      <pc:sldChg chg="modSp mod">
        <pc:chgData name="Chuck Tomasi" userId="79514c44-a18e-4aaa-84b1-18f74099d6b1" providerId="ADAL" clId="{46103BB5-65B4-9842-B5DB-38C54FE97DF7}" dt="2023-04-08T21:42:18.489" v="1463" actId="313"/>
        <pc:sldMkLst>
          <pc:docMk/>
          <pc:sldMk cId="2924804445" sldId="463"/>
        </pc:sldMkLst>
        <pc:spChg chg="mod">
          <ac:chgData name="Chuck Tomasi" userId="79514c44-a18e-4aaa-84b1-18f74099d6b1" providerId="ADAL" clId="{46103BB5-65B4-9842-B5DB-38C54FE97DF7}" dt="2023-04-08T21:42:18.489" v="1463" actId="313"/>
          <ac:spMkLst>
            <pc:docMk/>
            <pc:sldMk cId="2924804445" sldId="463"/>
            <ac:spMk id="2" creationId="{EAB750E4-712C-FA7C-5080-C497B6458D4C}"/>
          </ac:spMkLst>
        </pc:spChg>
      </pc:sldChg>
      <pc:sldChg chg="modSp mod">
        <pc:chgData name="Chuck Tomasi" userId="79514c44-a18e-4aaa-84b1-18f74099d6b1" providerId="ADAL" clId="{46103BB5-65B4-9842-B5DB-38C54FE97DF7}" dt="2023-04-08T21:47:36.117" v="1541" actId="313"/>
        <pc:sldMkLst>
          <pc:docMk/>
          <pc:sldMk cId="2763293308" sldId="464"/>
        </pc:sldMkLst>
        <pc:spChg chg="mod">
          <ac:chgData name="Chuck Tomasi" userId="79514c44-a18e-4aaa-84b1-18f74099d6b1" providerId="ADAL" clId="{46103BB5-65B4-9842-B5DB-38C54FE97DF7}" dt="2023-04-08T21:47:36.117" v="1541" actId="313"/>
          <ac:spMkLst>
            <pc:docMk/>
            <pc:sldMk cId="2763293308" sldId="464"/>
            <ac:spMk id="3" creationId="{9DCB37E8-011F-2F77-4BF5-E13C81DAE172}"/>
          </ac:spMkLst>
        </pc:spChg>
      </pc:sldChg>
      <pc:sldChg chg="modSp mod">
        <pc:chgData name="Chuck Tomasi" userId="79514c44-a18e-4aaa-84b1-18f74099d6b1" providerId="ADAL" clId="{46103BB5-65B4-9842-B5DB-38C54FE97DF7}" dt="2023-04-08T21:44:14.824" v="1503" actId="313"/>
        <pc:sldMkLst>
          <pc:docMk/>
          <pc:sldMk cId="2101962129" sldId="465"/>
        </pc:sldMkLst>
        <pc:spChg chg="mod">
          <ac:chgData name="Chuck Tomasi" userId="79514c44-a18e-4aaa-84b1-18f74099d6b1" providerId="ADAL" clId="{46103BB5-65B4-9842-B5DB-38C54FE97DF7}" dt="2023-04-08T21:44:14.824" v="1503" actId="313"/>
          <ac:spMkLst>
            <pc:docMk/>
            <pc:sldMk cId="2101962129" sldId="465"/>
            <ac:spMk id="2" creationId="{BE9B6F5F-E2EC-8498-BF61-CD73EC4057D3}"/>
          </ac:spMkLst>
        </pc:spChg>
      </pc:sldChg>
      <pc:sldChg chg="modSp mod">
        <pc:chgData name="Chuck Tomasi" userId="79514c44-a18e-4aaa-84b1-18f74099d6b1" providerId="ADAL" clId="{46103BB5-65B4-9842-B5DB-38C54FE97DF7}" dt="2023-04-08T22:00:05.932" v="1730" actId="313"/>
        <pc:sldMkLst>
          <pc:docMk/>
          <pc:sldMk cId="2323028368" sldId="466"/>
        </pc:sldMkLst>
        <pc:spChg chg="mod">
          <ac:chgData name="Chuck Tomasi" userId="79514c44-a18e-4aaa-84b1-18f74099d6b1" providerId="ADAL" clId="{46103BB5-65B4-9842-B5DB-38C54FE97DF7}" dt="2023-04-08T22:00:05.932" v="1730" actId="313"/>
          <ac:spMkLst>
            <pc:docMk/>
            <pc:sldMk cId="2323028368" sldId="466"/>
            <ac:spMk id="2" creationId="{78B8079C-269C-5880-B08A-E3EE103BA970}"/>
          </ac:spMkLst>
        </pc:spChg>
      </pc:sldChg>
      <pc:sldChg chg="modSp mod">
        <pc:chgData name="Chuck Tomasi" userId="79514c44-a18e-4aaa-84b1-18f74099d6b1" providerId="ADAL" clId="{46103BB5-65B4-9842-B5DB-38C54FE97DF7}" dt="2023-04-08T21:56:53.374" v="1691" actId="313"/>
        <pc:sldMkLst>
          <pc:docMk/>
          <pc:sldMk cId="1205296983" sldId="467"/>
        </pc:sldMkLst>
        <pc:spChg chg="mod">
          <ac:chgData name="Chuck Tomasi" userId="79514c44-a18e-4aaa-84b1-18f74099d6b1" providerId="ADAL" clId="{46103BB5-65B4-9842-B5DB-38C54FE97DF7}" dt="2023-04-08T21:56:53.374" v="1691" actId="313"/>
          <ac:spMkLst>
            <pc:docMk/>
            <pc:sldMk cId="1205296983" sldId="467"/>
            <ac:spMk id="2" creationId="{BB12B51C-5313-9421-6BF6-6480FC16535C}"/>
          </ac:spMkLst>
        </pc:spChg>
      </pc:sldChg>
      <pc:sldChg chg="modSp mod">
        <pc:chgData name="Chuck Tomasi" userId="79514c44-a18e-4aaa-84b1-18f74099d6b1" providerId="ADAL" clId="{46103BB5-65B4-9842-B5DB-38C54FE97DF7}" dt="2023-04-08T21:48:39.448" v="1579" actId="313"/>
        <pc:sldMkLst>
          <pc:docMk/>
          <pc:sldMk cId="777867237" sldId="468"/>
        </pc:sldMkLst>
        <pc:spChg chg="mod">
          <ac:chgData name="Chuck Tomasi" userId="79514c44-a18e-4aaa-84b1-18f74099d6b1" providerId="ADAL" clId="{46103BB5-65B4-9842-B5DB-38C54FE97DF7}" dt="2023-04-08T21:48:39.448" v="1579" actId="313"/>
          <ac:spMkLst>
            <pc:docMk/>
            <pc:sldMk cId="777867237" sldId="468"/>
            <ac:spMk id="2" creationId="{87C8ED1E-4ED9-3A17-B1A8-8AA43BE050C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347588632" sldId="46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347588632" sldId="469"/>
            <ac:spMk id="2" creationId="{08110D77-F8A5-D9B9-46D9-76393919A935}"/>
          </ac:spMkLst>
        </pc:spChg>
      </pc:sldChg>
      <pc:sldChg chg="modSp mod">
        <pc:chgData name="Chuck Tomasi" userId="79514c44-a18e-4aaa-84b1-18f74099d6b1" providerId="ADAL" clId="{46103BB5-65B4-9842-B5DB-38C54FE97DF7}" dt="2023-04-08T21:42:19.114" v="1464" actId="313"/>
        <pc:sldMkLst>
          <pc:docMk/>
          <pc:sldMk cId="4192755433" sldId="470"/>
        </pc:sldMkLst>
        <pc:spChg chg="mod">
          <ac:chgData name="Chuck Tomasi" userId="79514c44-a18e-4aaa-84b1-18f74099d6b1" providerId="ADAL" clId="{46103BB5-65B4-9842-B5DB-38C54FE97DF7}" dt="2023-04-08T21:42:19.114" v="1464" actId="313"/>
          <ac:spMkLst>
            <pc:docMk/>
            <pc:sldMk cId="4192755433" sldId="470"/>
            <ac:spMk id="2" creationId="{2CBB5E63-746C-4FFD-4343-E982B8FDF092}"/>
          </ac:spMkLst>
        </pc:spChg>
      </pc:sldChg>
      <pc:sldChg chg="modSp mod">
        <pc:chgData name="Chuck Tomasi" userId="79514c44-a18e-4aaa-84b1-18f74099d6b1" providerId="ADAL" clId="{46103BB5-65B4-9842-B5DB-38C54FE97DF7}" dt="2023-04-08T21:47:36.435" v="1542" actId="313"/>
        <pc:sldMkLst>
          <pc:docMk/>
          <pc:sldMk cId="2534052359" sldId="471"/>
        </pc:sldMkLst>
        <pc:spChg chg="mod">
          <ac:chgData name="Chuck Tomasi" userId="79514c44-a18e-4aaa-84b1-18f74099d6b1" providerId="ADAL" clId="{46103BB5-65B4-9842-B5DB-38C54FE97DF7}" dt="2023-04-08T21:47:36.435" v="1542" actId="313"/>
          <ac:spMkLst>
            <pc:docMk/>
            <pc:sldMk cId="2534052359" sldId="471"/>
            <ac:spMk id="2" creationId="{FB7E30A9-8965-E975-E71F-905222F69859}"/>
          </ac:spMkLst>
        </pc:spChg>
      </pc:sldChg>
      <pc:sldChg chg="modSp mod">
        <pc:chgData name="Chuck Tomasi" userId="79514c44-a18e-4aaa-84b1-18f74099d6b1" providerId="ADAL" clId="{46103BB5-65B4-9842-B5DB-38C54FE97DF7}" dt="2023-04-08T21:44:18.416" v="1504" actId="313"/>
        <pc:sldMkLst>
          <pc:docMk/>
          <pc:sldMk cId="3681383425" sldId="472"/>
        </pc:sldMkLst>
        <pc:spChg chg="mod">
          <ac:chgData name="Chuck Tomasi" userId="79514c44-a18e-4aaa-84b1-18f74099d6b1" providerId="ADAL" clId="{46103BB5-65B4-9842-B5DB-38C54FE97DF7}" dt="2023-04-08T21:44:18.416" v="1504" actId="313"/>
          <ac:spMkLst>
            <pc:docMk/>
            <pc:sldMk cId="3681383425" sldId="472"/>
            <ac:spMk id="2" creationId="{BECF68A6-CE0F-E324-48CB-95FE65D97806}"/>
          </ac:spMkLst>
        </pc:spChg>
      </pc:sldChg>
      <pc:sldChg chg="modSp mod">
        <pc:chgData name="Chuck Tomasi" userId="79514c44-a18e-4aaa-84b1-18f74099d6b1" providerId="ADAL" clId="{46103BB5-65B4-9842-B5DB-38C54FE97DF7}" dt="2023-04-08T22:00:07.999" v="1731" actId="313"/>
        <pc:sldMkLst>
          <pc:docMk/>
          <pc:sldMk cId="802559109" sldId="473"/>
        </pc:sldMkLst>
        <pc:spChg chg="mod">
          <ac:chgData name="Chuck Tomasi" userId="79514c44-a18e-4aaa-84b1-18f74099d6b1" providerId="ADAL" clId="{46103BB5-65B4-9842-B5DB-38C54FE97DF7}" dt="2023-04-08T22:00:07.999" v="1731" actId="313"/>
          <ac:spMkLst>
            <pc:docMk/>
            <pc:sldMk cId="802559109" sldId="473"/>
            <ac:spMk id="2" creationId="{49135ABC-6413-7B3A-1CEC-6D2FFEB2D30D}"/>
          </ac:spMkLst>
        </pc:spChg>
      </pc:sldChg>
      <pc:sldChg chg="modSp mod">
        <pc:chgData name="Chuck Tomasi" userId="79514c44-a18e-4aaa-84b1-18f74099d6b1" providerId="ADAL" clId="{46103BB5-65B4-9842-B5DB-38C54FE97DF7}" dt="2023-04-08T21:56:55.910" v="1692" actId="313"/>
        <pc:sldMkLst>
          <pc:docMk/>
          <pc:sldMk cId="2599417554" sldId="474"/>
        </pc:sldMkLst>
        <pc:spChg chg="mod">
          <ac:chgData name="Chuck Tomasi" userId="79514c44-a18e-4aaa-84b1-18f74099d6b1" providerId="ADAL" clId="{46103BB5-65B4-9842-B5DB-38C54FE97DF7}" dt="2023-04-08T21:56:55.910" v="1692" actId="313"/>
          <ac:spMkLst>
            <pc:docMk/>
            <pc:sldMk cId="2599417554" sldId="474"/>
            <ac:spMk id="2" creationId="{59B89DE0-7C02-F1DB-BD03-A4C065C3719F}"/>
          </ac:spMkLst>
        </pc:spChg>
      </pc:sldChg>
      <pc:sldChg chg="modSp mod">
        <pc:chgData name="Chuck Tomasi" userId="79514c44-a18e-4aaa-84b1-18f74099d6b1" providerId="ADAL" clId="{46103BB5-65B4-9842-B5DB-38C54FE97DF7}" dt="2023-04-08T21:48:39.602" v="1580" actId="313"/>
        <pc:sldMkLst>
          <pc:docMk/>
          <pc:sldMk cId="704459150" sldId="475"/>
        </pc:sldMkLst>
        <pc:spChg chg="mod">
          <ac:chgData name="Chuck Tomasi" userId="79514c44-a18e-4aaa-84b1-18f74099d6b1" providerId="ADAL" clId="{46103BB5-65B4-9842-B5DB-38C54FE97DF7}" dt="2023-04-08T21:48:39.602" v="1580" actId="313"/>
          <ac:spMkLst>
            <pc:docMk/>
            <pc:sldMk cId="704459150" sldId="475"/>
            <ac:spMk id="2" creationId="{5C00294D-3FE5-33D2-F4B9-9E6D5BC822D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514962211" sldId="47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514962211" sldId="476"/>
            <ac:spMk id="2" creationId="{6C059037-BE3B-5A21-BBFE-162A08262FB4}"/>
          </ac:spMkLst>
        </pc:spChg>
      </pc:sldChg>
      <pc:sldChg chg="modSp mod">
        <pc:chgData name="Chuck Tomasi" userId="79514c44-a18e-4aaa-84b1-18f74099d6b1" providerId="ADAL" clId="{46103BB5-65B4-9842-B5DB-38C54FE97DF7}" dt="2023-04-08T21:42:19.690" v="1465" actId="313"/>
        <pc:sldMkLst>
          <pc:docMk/>
          <pc:sldMk cId="1508870580" sldId="477"/>
        </pc:sldMkLst>
        <pc:spChg chg="mod">
          <ac:chgData name="Chuck Tomasi" userId="79514c44-a18e-4aaa-84b1-18f74099d6b1" providerId="ADAL" clId="{46103BB5-65B4-9842-B5DB-38C54FE97DF7}" dt="2023-04-08T21:42:19.690" v="1465" actId="313"/>
          <ac:spMkLst>
            <pc:docMk/>
            <pc:sldMk cId="1508870580" sldId="477"/>
            <ac:spMk id="2" creationId="{E31EC9F2-40CA-9197-9E45-DCB992F9BBFC}"/>
          </ac:spMkLst>
        </pc:spChg>
      </pc:sldChg>
      <pc:sldChg chg="modSp mod">
        <pc:chgData name="Chuck Tomasi" userId="79514c44-a18e-4aaa-84b1-18f74099d6b1" providerId="ADAL" clId="{46103BB5-65B4-9842-B5DB-38C54FE97DF7}" dt="2023-04-08T21:47:36.765" v="1543" actId="313"/>
        <pc:sldMkLst>
          <pc:docMk/>
          <pc:sldMk cId="2516070383" sldId="478"/>
        </pc:sldMkLst>
        <pc:spChg chg="mod">
          <ac:chgData name="Chuck Tomasi" userId="79514c44-a18e-4aaa-84b1-18f74099d6b1" providerId="ADAL" clId="{46103BB5-65B4-9842-B5DB-38C54FE97DF7}" dt="2023-04-08T21:47:36.765" v="1543" actId="313"/>
          <ac:spMkLst>
            <pc:docMk/>
            <pc:sldMk cId="2516070383" sldId="478"/>
            <ac:spMk id="2" creationId="{DA0F00EB-2C4C-ABD0-F83D-75A35867DDDD}"/>
          </ac:spMkLst>
        </pc:spChg>
      </pc:sldChg>
      <pc:sldChg chg="modSp mod">
        <pc:chgData name="Chuck Tomasi" userId="79514c44-a18e-4aaa-84b1-18f74099d6b1" providerId="ADAL" clId="{46103BB5-65B4-9842-B5DB-38C54FE97DF7}" dt="2023-04-08T21:44:23.956" v="1505" actId="313"/>
        <pc:sldMkLst>
          <pc:docMk/>
          <pc:sldMk cId="3003281999" sldId="479"/>
        </pc:sldMkLst>
        <pc:spChg chg="mod">
          <ac:chgData name="Chuck Tomasi" userId="79514c44-a18e-4aaa-84b1-18f74099d6b1" providerId="ADAL" clId="{46103BB5-65B4-9842-B5DB-38C54FE97DF7}" dt="2023-04-08T21:44:23.956" v="1505" actId="313"/>
          <ac:spMkLst>
            <pc:docMk/>
            <pc:sldMk cId="3003281999" sldId="479"/>
            <ac:spMk id="2" creationId="{0A49E6D4-2ED1-4E52-1661-88835BDC92AB}"/>
          </ac:spMkLst>
        </pc:spChg>
      </pc:sldChg>
      <pc:sldChg chg="modSp mod">
        <pc:chgData name="Chuck Tomasi" userId="79514c44-a18e-4aaa-84b1-18f74099d6b1" providerId="ADAL" clId="{46103BB5-65B4-9842-B5DB-38C54FE97DF7}" dt="2023-04-08T22:00:10.225" v="1732" actId="313"/>
        <pc:sldMkLst>
          <pc:docMk/>
          <pc:sldMk cId="1007027300" sldId="480"/>
        </pc:sldMkLst>
        <pc:spChg chg="mod">
          <ac:chgData name="Chuck Tomasi" userId="79514c44-a18e-4aaa-84b1-18f74099d6b1" providerId="ADAL" clId="{46103BB5-65B4-9842-B5DB-38C54FE97DF7}" dt="2023-04-08T22:00:10.225" v="1732" actId="313"/>
          <ac:spMkLst>
            <pc:docMk/>
            <pc:sldMk cId="1007027300" sldId="480"/>
            <ac:spMk id="2" creationId="{D5CC7DEE-36B4-4050-C004-35E8F4218269}"/>
          </ac:spMkLst>
        </pc:spChg>
      </pc:sldChg>
      <pc:sldChg chg="modSp mod">
        <pc:chgData name="Chuck Tomasi" userId="79514c44-a18e-4aaa-84b1-18f74099d6b1" providerId="ADAL" clId="{46103BB5-65B4-9842-B5DB-38C54FE97DF7}" dt="2023-04-08T21:56:59.063" v="1693" actId="313"/>
        <pc:sldMkLst>
          <pc:docMk/>
          <pc:sldMk cId="154191298" sldId="481"/>
        </pc:sldMkLst>
        <pc:spChg chg="mod">
          <ac:chgData name="Chuck Tomasi" userId="79514c44-a18e-4aaa-84b1-18f74099d6b1" providerId="ADAL" clId="{46103BB5-65B4-9842-B5DB-38C54FE97DF7}" dt="2023-04-08T21:56:59.063" v="1693" actId="313"/>
          <ac:spMkLst>
            <pc:docMk/>
            <pc:sldMk cId="154191298" sldId="481"/>
            <ac:spMk id="2" creationId="{A1075325-6F7C-0B94-8F8A-E9C38F5F68F2}"/>
          </ac:spMkLst>
        </pc:spChg>
      </pc:sldChg>
      <pc:sldChg chg="modSp mod">
        <pc:chgData name="Chuck Tomasi" userId="79514c44-a18e-4aaa-84b1-18f74099d6b1" providerId="ADAL" clId="{46103BB5-65B4-9842-B5DB-38C54FE97DF7}" dt="2023-04-08T21:48:39.862" v="1581" actId="313"/>
        <pc:sldMkLst>
          <pc:docMk/>
          <pc:sldMk cId="1630383153" sldId="482"/>
        </pc:sldMkLst>
        <pc:spChg chg="mod">
          <ac:chgData name="Chuck Tomasi" userId="79514c44-a18e-4aaa-84b1-18f74099d6b1" providerId="ADAL" clId="{46103BB5-65B4-9842-B5DB-38C54FE97DF7}" dt="2023-04-08T21:48:39.862" v="1581" actId="313"/>
          <ac:spMkLst>
            <pc:docMk/>
            <pc:sldMk cId="1630383153" sldId="482"/>
            <ac:spMk id="2" creationId="{65C36231-F91F-EB4B-D166-4AFBEED24AC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689269392" sldId="48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689269392" sldId="483"/>
            <ac:spMk id="2" creationId="{58DAEC5D-0D60-9A29-67C2-A966FECD869A}"/>
          </ac:spMkLst>
        </pc:spChg>
      </pc:sldChg>
      <pc:sldChg chg="modSp mod">
        <pc:chgData name="Chuck Tomasi" userId="79514c44-a18e-4aaa-84b1-18f74099d6b1" providerId="ADAL" clId="{46103BB5-65B4-9842-B5DB-38C54FE97DF7}" dt="2023-04-08T21:42:20.047" v="1466" actId="313"/>
        <pc:sldMkLst>
          <pc:docMk/>
          <pc:sldMk cId="3209436622" sldId="484"/>
        </pc:sldMkLst>
        <pc:spChg chg="mod">
          <ac:chgData name="Chuck Tomasi" userId="79514c44-a18e-4aaa-84b1-18f74099d6b1" providerId="ADAL" clId="{46103BB5-65B4-9842-B5DB-38C54FE97DF7}" dt="2023-04-08T21:42:20.047" v="1466" actId="313"/>
          <ac:spMkLst>
            <pc:docMk/>
            <pc:sldMk cId="3209436622" sldId="484"/>
            <ac:spMk id="2" creationId="{3DC266FB-9D72-81C4-6955-A2874A042713}"/>
          </ac:spMkLst>
        </pc:spChg>
      </pc:sldChg>
      <pc:sldChg chg="modSp mod">
        <pc:chgData name="Chuck Tomasi" userId="79514c44-a18e-4aaa-84b1-18f74099d6b1" providerId="ADAL" clId="{46103BB5-65B4-9842-B5DB-38C54FE97DF7}" dt="2023-04-08T21:47:37.089" v="1544" actId="313"/>
        <pc:sldMkLst>
          <pc:docMk/>
          <pc:sldMk cId="3193943504" sldId="485"/>
        </pc:sldMkLst>
        <pc:spChg chg="mod">
          <ac:chgData name="Chuck Tomasi" userId="79514c44-a18e-4aaa-84b1-18f74099d6b1" providerId="ADAL" clId="{46103BB5-65B4-9842-B5DB-38C54FE97DF7}" dt="2023-04-08T21:47:37.089" v="1544" actId="313"/>
          <ac:spMkLst>
            <pc:docMk/>
            <pc:sldMk cId="3193943504" sldId="485"/>
            <ac:spMk id="2" creationId="{93C8923D-F6F2-8DA6-9C80-D637E65053AF}"/>
          </ac:spMkLst>
        </pc:spChg>
      </pc:sldChg>
      <pc:sldChg chg="modSp mod">
        <pc:chgData name="Chuck Tomasi" userId="79514c44-a18e-4aaa-84b1-18f74099d6b1" providerId="ADAL" clId="{46103BB5-65B4-9842-B5DB-38C54FE97DF7}" dt="2023-04-08T21:44:27.067" v="1506" actId="313"/>
        <pc:sldMkLst>
          <pc:docMk/>
          <pc:sldMk cId="2180458983" sldId="486"/>
        </pc:sldMkLst>
        <pc:spChg chg="mod">
          <ac:chgData name="Chuck Tomasi" userId="79514c44-a18e-4aaa-84b1-18f74099d6b1" providerId="ADAL" clId="{46103BB5-65B4-9842-B5DB-38C54FE97DF7}" dt="2023-04-08T21:44:27.067" v="1506" actId="313"/>
          <ac:spMkLst>
            <pc:docMk/>
            <pc:sldMk cId="2180458983" sldId="486"/>
            <ac:spMk id="2" creationId="{8DA6679A-B394-9E00-F27C-19F86B58B85D}"/>
          </ac:spMkLst>
        </pc:spChg>
      </pc:sldChg>
      <pc:sldChg chg="modSp mod">
        <pc:chgData name="Chuck Tomasi" userId="79514c44-a18e-4aaa-84b1-18f74099d6b1" providerId="ADAL" clId="{46103BB5-65B4-9842-B5DB-38C54FE97DF7}" dt="2023-04-08T22:00:12.696" v="1733" actId="313"/>
        <pc:sldMkLst>
          <pc:docMk/>
          <pc:sldMk cId="1925949281" sldId="487"/>
        </pc:sldMkLst>
        <pc:spChg chg="mod">
          <ac:chgData name="Chuck Tomasi" userId="79514c44-a18e-4aaa-84b1-18f74099d6b1" providerId="ADAL" clId="{46103BB5-65B4-9842-B5DB-38C54FE97DF7}" dt="2023-04-08T22:00:12.696" v="1733" actId="313"/>
          <ac:spMkLst>
            <pc:docMk/>
            <pc:sldMk cId="1925949281" sldId="487"/>
            <ac:spMk id="2" creationId="{3D27A664-A98A-D4ED-568C-AFB5706BFD28}"/>
          </ac:spMkLst>
        </pc:spChg>
      </pc:sldChg>
      <pc:sldChg chg="modSp mod">
        <pc:chgData name="Chuck Tomasi" userId="79514c44-a18e-4aaa-84b1-18f74099d6b1" providerId="ADAL" clId="{46103BB5-65B4-9842-B5DB-38C54FE97DF7}" dt="2023-04-08T21:57:03.847" v="1694" actId="313"/>
        <pc:sldMkLst>
          <pc:docMk/>
          <pc:sldMk cId="1522406698" sldId="488"/>
        </pc:sldMkLst>
        <pc:spChg chg="mod">
          <ac:chgData name="Chuck Tomasi" userId="79514c44-a18e-4aaa-84b1-18f74099d6b1" providerId="ADAL" clId="{46103BB5-65B4-9842-B5DB-38C54FE97DF7}" dt="2023-04-08T21:57:03.847" v="1694" actId="313"/>
          <ac:spMkLst>
            <pc:docMk/>
            <pc:sldMk cId="1522406698" sldId="488"/>
            <ac:spMk id="2" creationId="{AC4F2F93-2370-9257-3D82-CB64EF8F8F9C}"/>
          </ac:spMkLst>
        </pc:spChg>
      </pc:sldChg>
      <pc:sldChg chg="modSp mod">
        <pc:chgData name="Chuck Tomasi" userId="79514c44-a18e-4aaa-84b1-18f74099d6b1" providerId="ADAL" clId="{46103BB5-65B4-9842-B5DB-38C54FE97DF7}" dt="2023-04-08T21:48:40.170" v="1582" actId="313"/>
        <pc:sldMkLst>
          <pc:docMk/>
          <pc:sldMk cId="494870680" sldId="489"/>
        </pc:sldMkLst>
        <pc:spChg chg="mod">
          <ac:chgData name="Chuck Tomasi" userId="79514c44-a18e-4aaa-84b1-18f74099d6b1" providerId="ADAL" clId="{46103BB5-65B4-9842-B5DB-38C54FE97DF7}" dt="2023-04-08T21:48:40.170" v="1582" actId="313"/>
          <ac:spMkLst>
            <pc:docMk/>
            <pc:sldMk cId="494870680" sldId="489"/>
            <ac:spMk id="2" creationId="{97B6555F-74D2-A1F7-3667-8DAC4ACFBAF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759799005" sldId="49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759799005" sldId="490"/>
            <ac:spMk id="2" creationId="{95609E2F-0C00-9E1B-FDFF-C813B85A2D23}"/>
          </ac:spMkLst>
        </pc:spChg>
      </pc:sldChg>
      <pc:sldChg chg="modSp mod">
        <pc:chgData name="Chuck Tomasi" userId="79514c44-a18e-4aaa-84b1-18f74099d6b1" providerId="ADAL" clId="{46103BB5-65B4-9842-B5DB-38C54FE97DF7}" dt="2023-04-08T21:42:20.493" v="1467" actId="313"/>
        <pc:sldMkLst>
          <pc:docMk/>
          <pc:sldMk cId="892427577" sldId="491"/>
        </pc:sldMkLst>
        <pc:spChg chg="mod">
          <ac:chgData name="Chuck Tomasi" userId="79514c44-a18e-4aaa-84b1-18f74099d6b1" providerId="ADAL" clId="{46103BB5-65B4-9842-B5DB-38C54FE97DF7}" dt="2023-04-08T21:42:20.493" v="1467" actId="313"/>
          <ac:spMkLst>
            <pc:docMk/>
            <pc:sldMk cId="892427577" sldId="491"/>
            <ac:spMk id="2" creationId="{D4DB3AA8-4240-96FB-871E-BEB0B3557E89}"/>
          </ac:spMkLst>
        </pc:spChg>
      </pc:sldChg>
      <pc:sldChg chg="modSp mod">
        <pc:chgData name="Chuck Tomasi" userId="79514c44-a18e-4aaa-84b1-18f74099d6b1" providerId="ADAL" clId="{46103BB5-65B4-9842-B5DB-38C54FE97DF7}" dt="2023-04-08T21:47:37.392" v="1545" actId="313"/>
        <pc:sldMkLst>
          <pc:docMk/>
          <pc:sldMk cId="3567364434" sldId="492"/>
        </pc:sldMkLst>
        <pc:spChg chg="mod">
          <ac:chgData name="Chuck Tomasi" userId="79514c44-a18e-4aaa-84b1-18f74099d6b1" providerId="ADAL" clId="{46103BB5-65B4-9842-B5DB-38C54FE97DF7}" dt="2023-04-08T21:47:37.392" v="1545" actId="313"/>
          <ac:spMkLst>
            <pc:docMk/>
            <pc:sldMk cId="3567364434" sldId="492"/>
            <ac:spMk id="2" creationId="{50D84A06-C3EE-2760-1975-2600F888730D}"/>
          </ac:spMkLst>
        </pc:spChg>
      </pc:sldChg>
      <pc:sldChg chg="modSp mod">
        <pc:chgData name="Chuck Tomasi" userId="79514c44-a18e-4aaa-84b1-18f74099d6b1" providerId="ADAL" clId="{46103BB5-65B4-9842-B5DB-38C54FE97DF7}" dt="2023-04-08T21:44:30.083" v="1507" actId="313"/>
        <pc:sldMkLst>
          <pc:docMk/>
          <pc:sldMk cId="2419450225" sldId="493"/>
        </pc:sldMkLst>
        <pc:spChg chg="mod">
          <ac:chgData name="Chuck Tomasi" userId="79514c44-a18e-4aaa-84b1-18f74099d6b1" providerId="ADAL" clId="{46103BB5-65B4-9842-B5DB-38C54FE97DF7}" dt="2023-04-08T21:44:30.083" v="1507" actId="313"/>
          <ac:spMkLst>
            <pc:docMk/>
            <pc:sldMk cId="2419450225" sldId="493"/>
            <ac:spMk id="2" creationId="{37A861FB-745A-8115-7E3B-EE5DDB8C5C48}"/>
          </ac:spMkLst>
        </pc:spChg>
      </pc:sldChg>
      <pc:sldChg chg="modSp mod">
        <pc:chgData name="Chuck Tomasi" userId="79514c44-a18e-4aaa-84b1-18f74099d6b1" providerId="ADAL" clId="{46103BB5-65B4-9842-B5DB-38C54FE97DF7}" dt="2023-04-08T22:00:15.994" v="1734" actId="313"/>
        <pc:sldMkLst>
          <pc:docMk/>
          <pc:sldMk cId="1667767738" sldId="494"/>
        </pc:sldMkLst>
        <pc:spChg chg="mod">
          <ac:chgData name="Chuck Tomasi" userId="79514c44-a18e-4aaa-84b1-18f74099d6b1" providerId="ADAL" clId="{46103BB5-65B4-9842-B5DB-38C54FE97DF7}" dt="2023-04-08T22:00:15.994" v="1734" actId="313"/>
          <ac:spMkLst>
            <pc:docMk/>
            <pc:sldMk cId="1667767738" sldId="494"/>
            <ac:spMk id="3" creationId="{63B0F017-0581-C159-EA22-410EA1CD7204}"/>
          </ac:spMkLst>
        </pc:spChg>
      </pc:sldChg>
      <pc:sldChg chg="modSp mod">
        <pc:chgData name="Chuck Tomasi" userId="79514c44-a18e-4aaa-84b1-18f74099d6b1" providerId="ADAL" clId="{46103BB5-65B4-9842-B5DB-38C54FE97DF7}" dt="2023-04-08T21:57:07.201" v="1695" actId="313"/>
        <pc:sldMkLst>
          <pc:docMk/>
          <pc:sldMk cId="4067360182" sldId="495"/>
        </pc:sldMkLst>
        <pc:spChg chg="mod">
          <ac:chgData name="Chuck Tomasi" userId="79514c44-a18e-4aaa-84b1-18f74099d6b1" providerId="ADAL" clId="{46103BB5-65B4-9842-B5DB-38C54FE97DF7}" dt="2023-04-08T21:57:07.201" v="1695" actId="313"/>
          <ac:spMkLst>
            <pc:docMk/>
            <pc:sldMk cId="4067360182" sldId="495"/>
            <ac:spMk id="2" creationId="{B4F4B849-6648-2C14-C4E2-CA71E7B565D3}"/>
          </ac:spMkLst>
        </pc:spChg>
      </pc:sldChg>
      <pc:sldChg chg="modSp mod">
        <pc:chgData name="Chuck Tomasi" userId="79514c44-a18e-4aaa-84b1-18f74099d6b1" providerId="ADAL" clId="{46103BB5-65B4-9842-B5DB-38C54FE97DF7}" dt="2023-04-08T21:48:40.353" v="1583" actId="313"/>
        <pc:sldMkLst>
          <pc:docMk/>
          <pc:sldMk cId="296751075" sldId="496"/>
        </pc:sldMkLst>
        <pc:spChg chg="mod">
          <ac:chgData name="Chuck Tomasi" userId="79514c44-a18e-4aaa-84b1-18f74099d6b1" providerId="ADAL" clId="{46103BB5-65B4-9842-B5DB-38C54FE97DF7}" dt="2023-04-08T21:48:40.353" v="1583" actId="313"/>
          <ac:spMkLst>
            <pc:docMk/>
            <pc:sldMk cId="296751075" sldId="496"/>
            <ac:spMk id="2" creationId="{9AA2C696-21C5-209B-5E73-4B8C8CA7953E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24516270" sldId="49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24516270" sldId="497"/>
            <ac:spMk id="2" creationId="{0C6C2B17-2BEB-FDB2-8FC9-0995AEE0E3A0}"/>
          </ac:spMkLst>
        </pc:spChg>
      </pc:sldChg>
      <pc:sldChg chg="modSp mod">
        <pc:chgData name="Chuck Tomasi" userId="79514c44-a18e-4aaa-84b1-18f74099d6b1" providerId="ADAL" clId="{46103BB5-65B4-9842-B5DB-38C54FE97DF7}" dt="2023-04-08T21:42:20.871" v="1468" actId="313"/>
        <pc:sldMkLst>
          <pc:docMk/>
          <pc:sldMk cId="3389762583" sldId="498"/>
        </pc:sldMkLst>
        <pc:spChg chg="mod">
          <ac:chgData name="Chuck Tomasi" userId="79514c44-a18e-4aaa-84b1-18f74099d6b1" providerId="ADAL" clId="{46103BB5-65B4-9842-B5DB-38C54FE97DF7}" dt="2023-04-08T21:42:20.871" v="1468" actId="313"/>
          <ac:spMkLst>
            <pc:docMk/>
            <pc:sldMk cId="3389762583" sldId="498"/>
            <ac:spMk id="2" creationId="{BA4988C2-87E4-CB37-198A-84437A39F048}"/>
          </ac:spMkLst>
        </pc:spChg>
      </pc:sldChg>
      <pc:sldChg chg="modSp mod">
        <pc:chgData name="Chuck Tomasi" userId="79514c44-a18e-4aaa-84b1-18f74099d6b1" providerId="ADAL" clId="{46103BB5-65B4-9842-B5DB-38C54FE97DF7}" dt="2023-04-08T21:47:37.781" v="1546" actId="313"/>
        <pc:sldMkLst>
          <pc:docMk/>
          <pc:sldMk cId="1415666887" sldId="499"/>
        </pc:sldMkLst>
        <pc:spChg chg="mod">
          <ac:chgData name="Chuck Tomasi" userId="79514c44-a18e-4aaa-84b1-18f74099d6b1" providerId="ADAL" clId="{46103BB5-65B4-9842-B5DB-38C54FE97DF7}" dt="2023-04-08T21:47:37.781" v="1546" actId="313"/>
          <ac:spMkLst>
            <pc:docMk/>
            <pc:sldMk cId="1415666887" sldId="499"/>
            <ac:spMk id="2" creationId="{1D7F91C8-6D8D-C1F0-7F5B-A232057D24BE}"/>
          </ac:spMkLst>
        </pc:spChg>
      </pc:sldChg>
      <pc:sldChg chg="modSp mod">
        <pc:chgData name="Chuck Tomasi" userId="79514c44-a18e-4aaa-84b1-18f74099d6b1" providerId="ADAL" clId="{46103BB5-65B4-9842-B5DB-38C54FE97DF7}" dt="2023-04-08T21:44:35.907" v="1508" actId="313"/>
        <pc:sldMkLst>
          <pc:docMk/>
          <pc:sldMk cId="712578410" sldId="500"/>
        </pc:sldMkLst>
        <pc:spChg chg="mod">
          <ac:chgData name="Chuck Tomasi" userId="79514c44-a18e-4aaa-84b1-18f74099d6b1" providerId="ADAL" clId="{46103BB5-65B4-9842-B5DB-38C54FE97DF7}" dt="2023-04-08T21:44:35.907" v="1508" actId="313"/>
          <ac:spMkLst>
            <pc:docMk/>
            <pc:sldMk cId="712578410" sldId="500"/>
            <ac:spMk id="2" creationId="{E3C31580-100A-D05E-8A99-59DB385A719F}"/>
          </ac:spMkLst>
        </pc:spChg>
      </pc:sldChg>
      <pc:sldChg chg="modSp mod">
        <pc:chgData name="Chuck Tomasi" userId="79514c44-a18e-4aaa-84b1-18f74099d6b1" providerId="ADAL" clId="{46103BB5-65B4-9842-B5DB-38C54FE97DF7}" dt="2023-04-08T22:00:21.939" v="1735" actId="313"/>
        <pc:sldMkLst>
          <pc:docMk/>
          <pc:sldMk cId="198290198" sldId="501"/>
        </pc:sldMkLst>
        <pc:spChg chg="mod">
          <ac:chgData name="Chuck Tomasi" userId="79514c44-a18e-4aaa-84b1-18f74099d6b1" providerId="ADAL" clId="{46103BB5-65B4-9842-B5DB-38C54FE97DF7}" dt="2023-04-08T22:00:21.939" v="1735" actId="313"/>
          <ac:spMkLst>
            <pc:docMk/>
            <pc:sldMk cId="198290198" sldId="501"/>
            <ac:spMk id="2" creationId="{5D538645-0993-540E-3AB4-54BA61671FE5}"/>
          </ac:spMkLst>
        </pc:spChg>
      </pc:sldChg>
      <pc:sldChg chg="modSp mod">
        <pc:chgData name="Chuck Tomasi" userId="79514c44-a18e-4aaa-84b1-18f74099d6b1" providerId="ADAL" clId="{46103BB5-65B4-9842-B5DB-38C54FE97DF7}" dt="2023-04-08T21:57:09.191" v="1696" actId="313"/>
        <pc:sldMkLst>
          <pc:docMk/>
          <pc:sldMk cId="3120486359" sldId="502"/>
        </pc:sldMkLst>
        <pc:spChg chg="mod">
          <ac:chgData name="Chuck Tomasi" userId="79514c44-a18e-4aaa-84b1-18f74099d6b1" providerId="ADAL" clId="{46103BB5-65B4-9842-B5DB-38C54FE97DF7}" dt="2023-04-08T21:57:09.191" v="1696" actId="313"/>
          <ac:spMkLst>
            <pc:docMk/>
            <pc:sldMk cId="3120486359" sldId="502"/>
            <ac:spMk id="2" creationId="{195BB8DF-275E-0B10-7ABE-D44B946675BC}"/>
          </ac:spMkLst>
        </pc:spChg>
      </pc:sldChg>
      <pc:sldChg chg="modSp mod">
        <pc:chgData name="Chuck Tomasi" userId="79514c44-a18e-4aaa-84b1-18f74099d6b1" providerId="ADAL" clId="{46103BB5-65B4-9842-B5DB-38C54FE97DF7}" dt="2023-04-08T21:48:40.630" v="1584" actId="313"/>
        <pc:sldMkLst>
          <pc:docMk/>
          <pc:sldMk cId="1289128838" sldId="503"/>
        </pc:sldMkLst>
        <pc:spChg chg="mod">
          <ac:chgData name="Chuck Tomasi" userId="79514c44-a18e-4aaa-84b1-18f74099d6b1" providerId="ADAL" clId="{46103BB5-65B4-9842-B5DB-38C54FE97DF7}" dt="2023-04-08T21:48:40.630" v="1584" actId="313"/>
          <ac:spMkLst>
            <pc:docMk/>
            <pc:sldMk cId="1289128838" sldId="503"/>
            <ac:spMk id="2" creationId="{DC0427D4-98CE-5E27-D20F-B0728AF7E736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370948577" sldId="50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370948577" sldId="504"/>
            <ac:spMk id="2" creationId="{D722EFD5-D007-135A-F579-CA2BB9B3DA6C}"/>
          </ac:spMkLst>
        </pc:spChg>
      </pc:sldChg>
      <pc:sldChg chg="modSp mod">
        <pc:chgData name="Chuck Tomasi" userId="79514c44-a18e-4aaa-84b1-18f74099d6b1" providerId="ADAL" clId="{46103BB5-65B4-9842-B5DB-38C54FE97DF7}" dt="2023-04-08T21:42:21.169" v="1469" actId="313"/>
        <pc:sldMkLst>
          <pc:docMk/>
          <pc:sldMk cId="2481493204" sldId="505"/>
        </pc:sldMkLst>
        <pc:spChg chg="mod">
          <ac:chgData name="Chuck Tomasi" userId="79514c44-a18e-4aaa-84b1-18f74099d6b1" providerId="ADAL" clId="{46103BB5-65B4-9842-B5DB-38C54FE97DF7}" dt="2023-04-08T21:42:21.169" v="1469" actId="313"/>
          <ac:spMkLst>
            <pc:docMk/>
            <pc:sldMk cId="2481493204" sldId="505"/>
            <ac:spMk id="2" creationId="{95859575-24F7-B6DD-C3E9-91DF440A6DA7}"/>
          </ac:spMkLst>
        </pc:spChg>
      </pc:sldChg>
      <pc:sldChg chg="modSp mod">
        <pc:chgData name="Chuck Tomasi" userId="79514c44-a18e-4aaa-84b1-18f74099d6b1" providerId="ADAL" clId="{46103BB5-65B4-9842-B5DB-38C54FE97DF7}" dt="2023-04-08T21:47:38.080" v="1547" actId="313"/>
        <pc:sldMkLst>
          <pc:docMk/>
          <pc:sldMk cId="1492939823" sldId="506"/>
        </pc:sldMkLst>
        <pc:spChg chg="mod">
          <ac:chgData name="Chuck Tomasi" userId="79514c44-a18e-4aaa-84b1-18f74099d6b1" providerId="ADAL" clId="{46103BB5-65B4-9842-B5DB-38C54FE97DF7}" dt="2023-04-08T21:47:38.080" v="1547" actId="313"/>
          <ac:spMkLst>
            <pc:docMk/>
            <pc:sldMk cId="1492939823" sldId="506"/>
            <ac:spMk id="2" creationId="{A5E9E2DA-C64E-D417-4E5E-147350C45760}"/>
          </ac:spMkLst>
        </pc:spChg>
      </pc:sldChg>
      <pc:sldChg chg="modSp mod">
        <pc:chgData name="Chuck Tomasi" userId="79514c44-a18e-4aaa-84b1-18f74099d6b1" providerId="ADAL" clId="{46103BB5-65B4-9842-B5DB-38C54FE97DF7}" dt="2023-04-08T21:44:38.332" v="1509" actId="313"/>
        <pc:sldMkLst>
          <pc:docMk/>
          <pc:sldMk cId="2338672233" sldId="507"/>
        </pc:sldMkLst>
        <pc:spChg chg="mod">
          <ac:chgData name="Chuck Tomasi" userId="79514c44-a18e-4aaa-84b1-18f74099d6b1" providerId="ADAL" clId="{46103BB5-65B4-9842-B5DB-38C54FE97DF7}" dt="2023-04-08T21:44:38.332" v="1509" actId="313"/>
          <ac:spMkLst>
            <pc:docMk/>
            <pc:sldMk cId="2338672233" sldId="507"/>
            <ac:spMk id="2" creationId="{0CADAF5C-CCCC-6BFC-1654-8F92613EB3E2}"/>
          </ac:spMkLst>
        </pc:spChg>
      </pc:sldChg>
      <pc:sldChg chg="modSp mod">
        <pc:chgData name="Chuck Tomasi" userId="79514c44-a18e-4aaa-84b1-18f74099d6b1" providerId="ADAL" clId="{46103BB5-65B4-9842-B5DB-38C54FE97DF7}" dt="2023-04-08T22:00:24.737" v="1736" actId="313"/>
        <pc:sldMkLst>
          <pc:docMk/>
          <pc:sldMk cId="1994583303" sldId="508"/>
        </pc:sldMkLst>
        <pc:spChg chg="mod">
          <ac:chgData name="Chuck Tomasi" userId="79514c44-a18e-4aaa-84b1-18f74099d6b1" providerId="ADAL" clId="{46103BB5-65B4-9842-B5DB-38C54FE97DF7}" dt="2023-04-08T22:00:24.737" v="1736" actId="313"/>
          <ac:spMkLst>
            <pc:docMk/>
            <pc:sldMk cId="1994583303" sldId="508"/>
            <ac:spMk id="2" creationId="{C75D9B26-A3C5-0EED-997B-7BC5156677D3}"/>
          </ac:spMkLst>
        </pc:spChg>
      </pc:sldChg>
      <pc:sldChg chg="modSp mod">
        <pc:chgData name="Chuck Tomasi" userId="79514c44-a18e-4aaa-84b1-18f74099d6b1" providerId="ADAL" clId="{46103BB5-65B4-9842-B5DB-38C54FE97DF7}" dt="2023-04-08T21:57:12.859" v="1697" actId="313"/>
        <pc:sldMkLst>
          <pc:docMk/>
          <pc:sldMk cId="3421125227" sldId="509"/>
        </pc:sldMkLst>
        <pc:spChg chg="mod">
          <ac:chgData name="Chuck Tomasi" userId="79514c44-a18e-4aaa-84b1-18f74099d6b1" providerId="ADAL" clId="{46103BB5-65B4-9842-B5DB-38C54FE97DF7}" dt="2023-04-08T21:57:12.859" v="1697" actId="313"/>
          <ac:spMkLst>
            <pc:docMk/>
            <pc:sldMk cId="3421125227" sldId="509"/>
            <ac:spMk id="2" creationId="{7EDC578B-4A37-9C56-126E-6BDFB94844E9}"/>
          </ac:spMkLst>
        </pc:spChg>
      </pc:sldChg>
      <pc:sldChg chg="modSp mod">
        <pc:chgData name="Chuck Tomasi" userId="79514c44-a18e-4aaa-84b1-18f74099d6b1" providerId="ADAL" clId="{46103BB5-65B4-9842-B5DB-38C54FE97DF7}" dt="2023-04-08T21:48:40.791" v="1585" actId="313"/>
        <pc:sldMkLst>
          <pc:docMk/>
          <pc:sldMk cId="2343838916" sldId="510"/>
        </pc:sldMkLst>
        <pc:spChg chg="mod">
          <ac:chgData name="Chuck Tomasi" userId="79514c44-a18e-4aaa-84b1-18f74099d6b1" providerId="ADAL" clId="{46103BB5-65B4-9842-B5DB-38C54FE97DF7}" dt="2023-04-08T21:48:40.791" v="1585" actId="313"/>
          <ac:spMkLst>
            <pc:docMk/>
            <pc:sldMk cId="2343838916" sldId="510"/>
            <ac:spMk id="2" creationId="{F9CDA50E-9166-3D3A-C024-3BF12757508B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5198761" sldId="51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5198761" sldId="511"/>
            <ac:spMk id="2" creationId="{9CA996ED-553E-3530-AE47-B5DC80C59915}"/>
          </ac:spMkLst>
        </pc:spChg>
      </pc:sldChg>
      <pc:sldChg chg="modSp mod">
        <pc:chgData name="Chuck Tomasi" userId="79514c44-a18e-4aaa-84b1-18f74099d6b1" providerId="ADAL" clId="{46103BB5-65B4-9842-B5DB-38C54FE97DF7}" dt="2023-04-08T21:42:21.507" v="1470" actId="313"/>
        <pc:sldMkLst>
          <pc:docMk/>
          <pc:sldMk cId="2900158080" sldId="512"/>
        </pc:sldMkLst>
        <pc:spChg chg="mod">
          <ac:chgData name="Chuck Tomasi" userId="79514c44-a18e-4aaa-84b1-18f74099d6b1" providerId="ADAL" clId="{46103BB5-65B4-9842-B5DB-38C54FE97DF7}" dt="2023-04-08T21:42:21.507" v="1470" actId="313"/>
          <ac:spMkLst>
            <pc:docMk/>
            <pc:sldMk cId="2900158080" sldId="512"/>
            <ac:spMk id="2" creationId="{26F6C70C-B76E-702B-4AAB-69A343A28A80}"/>
          </ac:spMkLst>
        </pc:spChg>
      </pc:sldChg>
      <pc:sldChg chg="modSp mod">
        <pc:chgData name="Chuck Tomasi" userId="79514c44-a18e-4aaa-84b1-18f74099d6b1" providerId="ADAL" clId="{46103BB5-65B4-9842-B5DB-38C54FE97DF7}" dt="2023-04-08T21:47:38.404" v="1548" actId="313"/>
        <pc:sldMkLst>
          <pc:docMk/>
          <pc:sldMk cId="4198742741" sldId="513"/>
        </pc:sldMkLst>
        <pc:spChg chg="mod">
          <ac:chgData name="Chuck Tomasi" userId="79514c44-a18e-4aaa-84b1-18f74099d6b1" providerId="ADAL" clId="{46103BB5-65B4-9842-B5DB-38C54FE97DF7}" dt="2023-04-08T21:47:38.404" v="1548" actId="313"/>
          <ac:spMkLst>
            <pc:docMk/>
            <pc:sldMk cId="4198742741" sldId="513"/>
            <ac:spMk id="2" creationId="{786AF8E4-3EC3-78B4-328D-B4172F023EC2}"/>
          </ac:spMkLst>
        </pc:spChg>
      </pc:sldChg>
      <pc:sldChg chg="modSp mod">
        <pc:chgData name="Chuck Tomasi" userId="79514c44-a18e-4aaa-84b1-18f74099d6b1" providerId="ADAL" clId="{46103BB5-65B4-9842-B5DB-38C54FE97DF7}" dt="2023-04-08T21:44:40.844" v="1510" actId="313"/>
        <pc:sldMkLst>
          <pc:docMk/>
          <pc:sldMk cId="2915520360" sldId="514"/>
        </pc:sldMkLst>
        <pc:spChg chg="mod">
          <ac:chgData name="Chuck Tomasi" userId="79514c44-a18e-4aaa-84b1-18f74099d6b1" providerId="ADAL" clId="{46103BB5-65B4-9842-B5DB-38C54FE97DF7}" dt="2023-04-08T21:44:40.844" v="1510" actId="313"/>
          <ac:spMkLst>
            <pc:docMk/>
            <pc:sldMk cId="2915520360" sldId="514"/>
            <ac:spMk id="2" creationId="{4C5EF6C9-2846-1F7D-40B9-20072FA75E43}"/>
          </ac:spMkLst>
        </pc:spChg>
      </pc:sldChg>
      <pc:sldChg chg="modSp mod">
        <pc:chgData name="Chuck Tomasi" userId="79514c44-a18e-4aaa-84b1-18f74099d6b1" providerId="ADAL" clId="{46103BB5-65B4-9842-B5DB-38C54FE97DF7}" dt="2023-04-08T22:00:27.403" v="1737" actId="313"/>
        <pc:sldMkLst>
          <pc:docMk/>
          <pc:sldMk cId="128299922" sldId="515"/>
        </pc:sldMkLst>
        <pc:spChg chg="mod">
          <ac:chgData name="Chuck Tomasi" userId="79514c44-a18e-4aaa-84b1-18f74099d6b1" providerId="ADAL" clId="{46103BB5-65B4-9842-B5DB-38C54FE97DF7}" dt="2023-04-08T22:00:27.403" v="1737" actId="313"/>
          <ac:spMkLst>
            <pc:docMk/>
            <pc:sldMk cId="128299922" sldId="515"/>
            <ac:spMk id="2" creationId="{6A892EEF-8D76-EDAC-E071-71D4BD479C82}"/>
          </ac:spMkLst>
        </pc:spChg>
      </pc:sldChg>
      <pc:sldChg chg="modSp mod">
        <pc:chgData name="Chuck Tomasi" userId="79514c44-a18e-4aaa-84b1-18f74099d6b1" providerId="ADAL" clId="{46103BB5-65B4-9842-B5DB-38C54FE97DF7}" dt="2023-04-08T21:57:15.635" v="1698" actId="313"/>
        <pc:sldMkLst>
          <pc:docMk/>
          <pc:sldMk cId="3458726570" sldId="516"/>
        </pc:sldMkLst>
        <pc:spChg chg="mod">
          <ac:chgData name="Chuck Tomasi" userId="79514c44-a18e-4aaa-84b1-18f74099d6b1" providerId="ADAL" clId="{46103BB5-65B4-9842-B5DB-38C54FE97DF7}" dt="2023-04-08T21:57:15.635" v="1698" actId="313"/>
          <ac:spMkLst>
            <pc:docMk/>
            <pc:sldMk cId="3458726570" sldId="516"/>
            <ac:spMk id="2" creationId="{711EFA00-2F37-E9C9-EC7D-3FA8B0445082}"/>
          </ac:spMkLst>
        </pc:spChg>
      </pc:sldChg>
      <pc:sldChg chg="modSp mod">
        <pc:chgData name="Chuck Tomasi" userId="79514c44-a18e-4aaa-84b1-18f74099d6b1" providerId="ADAL" clId="{46103BB5-65B4-9842-B5DB-38C54FE97DF7}" dt="2023-04-08T21:48:41.081" v="1586" actId="313"/>
        <pc:sldMkLst>
          <pc:docMk/>
          <pc:sldMk cId="2351305653" sldId="517"/>
        </pc:sldMkLst>
        <pc:spChg chg="mod">
          <ac:chgData name="Chuck Tomasi" userId="79514c44-a18e-4aaa-84b1-18f74099d6b1" providerId="ADAL" clId="{46103BB5-65B4-9842-B5DB-38C54FE97DF7}" dt="2023-04-08T21:48:41.081" v="1586" actId="313"/>
          <ac:spMkLst>
            <pc:docMk/>
            <pc:sldMk cId="2351305653" sldId="517"/>
            <ac:spMk id="2" creationId="{40EEA1AE-C6FD-EEE6-1FE6-FA4E0544D11E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236829559" sldId="51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236829559" sldId="518"/>
            <ac:spMk id="2" creationId="{2FF219B8-6AD4-5166-03F8-3EDA8BCF540E}"/>
          </ac:spMkLst>
        </pc:spChg>
      </pc:sldChg>
      <pc:sldChg chg="modSp mod">
        <pc:chgData name="Chuck Tomasi" userId="79514c44-a18e-4aaa-84b1-18f74099d6b1" providerId="ADAL" clId="{46103BB5-65B4-9842-B5DB-38C54FE97DF7}" dt="2023-04-08T21:42:21.782" v="1471" actId="313"/>
        <pc:sldMkLst>
          <pc:docMk/>
          <pc:sldMk cId="31865269" sldId="519"/>
        </pc:sldMkLst>
        <pc:spChg chg="mod">
          <ac:chgData name="Chuck Tomasi" userId="79514c44-a18e-4aaa-84b1-18f74099d6b1" providerId="ADAL" clId="{46103BB5-65B4-9842-B5DB-38C54FE97DF7}" dt="2023-04-08T21:42:21.782" v="1471" actId="313"/>
          <ac:spMkLst>
            <pc:docMk/>
            <pc:sldMk cId="31865269" sldId="519"/>
            <ac:spMk id="2" creationId="{98FFB488-8246-C444-7489-2F147B41D4A9}"/>
          </ac:spMkLst>
        </pc:spChg>
      </pc:sldChg>
      <pc:sldChg chg="modSp mod">
        <pc:chgData name="Chuck Tomasi" userId="79514c44-a18e-4aaa-84b1-18f74099d6b1" providerId="ADAL" clId="{46103BB5-65B4-9842-B5DB-38C54FE97DF7}" dt="2023-04-08T21:47:38.587" v="1549" actId="313"/>
        <pc:sldMkLst>
          <pc:docMk/>
          <pc:sldMk cId="325726649" sldId="520"/>
        </pc:sldMkLst>
        <pc:spChg chg="mod">
          <ac:chgData name="Chuck Tomasi" userId="79514c44-a18e-4aaa-84b1-18f74099d6b1" providerId="ADAL" clId="{46103BB5-65B4-9842-B5DB-38C54FE97DF7}" dt="2023-04-08T21:47:38.587" v="1549" actId="313"/>
          <ac:spMkLst>
            <pc:docMk/>
            <pc:sldMk cId="325726649" sldId="520"/>
            <ac:spMk id="2" creationId="{BDB66CBE-AEB4-C66D-1CC5-00DB5B47123E}"/>
          </ac:spMkLst>
        </pc:spChg>
      </pc:sldChg>
      <pc:sldChg chg="modSp mod">
        <pc:chgData name="Chuck Tomasi" userId="79514c44-a18e-4aaa-84b1-18f74099d6b1" providerId="ADAL" clId="{46103BB5-65B4-9842-B5DB-38C54FE97DF7}" dt="2023-04-08T21:44:43.891" v="1511" actId="313"/>
        <pc:sldMkLst>
          <pc:docMk/>
          <pc:sldMk cId="2537527896" sldId="521"/>
        </pc:sldMkLst>
        <pc:spChg chg="mod">
          <ac:chgData name="Chuck Tomasi" userId="79514c44-a18e-4aaa-84b1-18f74099d6b1" providerId="ADAL" clId="{46103BB5-65B4-9842-B5DB-38C54FE97DF7}" dt="2023-04-08T21:44:43.891" v="1511" actId="313"/>
          <ac:spMkLst>
            <pc:docMk/>
            <pc:sldMk cId="2537527896" sldId="521"/>
            <ac:spMk id="2" creationId="{F61F506C-93DC-5D82-BA71-76C5BEFFB74B}"/>
          </ac:spMkLst>
        </pc:spChg>
      </pc:sldChg>
      <pc:sldChg chg="modSp mod">
        <pc:chgData name="Chuck Tomasi" userId="79514c44-a18e-4aaa-84b1-18f74099d6b1" providerId="ADAL" clId="{46103BB5-65B4-9842-B5DB-38C54FE97DF7}" dt="2023-04-08T22:00:33.127" v="1738" actId="313"/>
        <pc:sldMkLst>
          <pc:docMk/>
          <pc:sldMk cId="702401318" sldId="522"/>
        </pc:sldMkLst>
        <pc:spChg chg="mod">
          <ac:chgData name="Chuck Tomasi" userId="79514c44-a18e-4aaa-84b1-18f74099d6b1" providerId="ADAL" clId="{46103BB5-65B4-9842-B5DB-38C54FE97DF7}" dt="2023-04-08T22:00:33.127" v="1738" actId="313"/>
          <ac:spMkLst>
            <pc:docMk/>
            <pc:sldMk cId="702401318" sldId="522"/>
            <ac:spMk id="2" creationId="{D8CD5711-13CB-6F5F-F6E0-60BF9FF2DD32}"/>
          </ac:spMkLst>
        </pc:spChg>
      </pc:sldChg>
      <pc:sldChg chg="modSp mod">
        <pc:chgData name="Chuck Tomasi" userId="79514c44-a18e-4aaa-84b1-18f74099d6b1" providerId="ADAL" clId="{46103BB5-65B4-9842-B5DB-38C54FE97DF7}" dt="2023-04-08T21:57:17.952" v="1699" actId="313"/>
        <pc:sldMkLst>
          <pc:docMk/>
          <pc:sldMk cId="867694679" sldId="523"/>
        </pc:sldMkLst>
        <pc:spChg chg="mod">
          <ac:chgData name="Chuck Tomasi" userId="79514c44-a18e-4aaa-84b1-18f74099d6b1" providerId="ADAL" clId="{46103BB5-65B4-9842-B5DB-38C54FE97DF7}" dt="2023-04-08T21:57:17.952" v="1699" actId="313"/>
          <ac:spMkLst>
            <pc:docMk/>
            <pc:sldMk cId="867694679" sldId="523"/>
            <ac:spMk id="2" creationId="{B3B0667E-BC56-26AF-9F39-CF43D03E3E3A}"/>
          </ac:spMkLst>
        </pc:spChg>
      </pc:sldChg>
      <pc:sldChg chg="modSp mod">
        <pc:chgData name="Chuck Tomasi" userId="79514c44-a18e-4aaa-84b1-18f74099d6b1" providerId="ADAL" clId="{46103BB5-65B4-9842-B5DB-38C54FE97DF7}" dt="2023-04-08T21:48:41.276" v="1587" actId="313"/>
        <pc:sldMkLst>
          <pc:docMk/>
          <pc:sldMk cId="3163077400" sldId="524"/>
        </pc:sldMkLst>
        <pc:spChg chg="mod">
          <ac:chgData name="Chuck Tomasi" userId="79514c44-a18e-4aaa-84b1-18f74099d6b1" providerId="ADAL" clId="{46103BB5-65B4-9842-B5DB-38C54FE97DF7}" dt="2023-04-08T21:48:41.276" v="1587" actId="313"/>
          <ac:spMkLst>
            <pc:docMk/>
            <pc:sldMk cId="3163077400" sldId="524"/>
            <ac:spMk id="2" creationId="{858E7E58-A966-8D1A-E5B5-B652B7BE7D13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275593976" sldId="52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275593976" sldId="52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147" v="1472" actId="313"/>
        <pc:sldMkLst>
          <pc:docMk/>
          <pc:sldMk cId="2430926316" sldId="526"/>
        </pc:sldMkLst>
        <pc:spChg chg="mod">
          <ac:chgData name="Chuck Tomasi" userId="79514c44-a18e-4aaa-84b1-18f74099d6b1" providerId="ADAL" clId="{46103BB5-65B4-9842-B5DB-38C54FE97DF7}" dt="2023-04-08T21:42:22.147" v="1472" actId="313"/>
          <ac:spMkLst>
            <pc:docMk/>
            <pc:sldMk cId="2430926316" sldId="52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8.877" v="1550" actId="313"/>
        <pc:sldMkLst>
          <pc:docMk/>
          <pc:sldMk cId="1538924089" sldId="527"/>
        </pc:sldMkLst>
        <pc:spChg chg="mod">
          <ac:chgData name="Chuck Tomasi" userId="79514c44-a18e-4aaa-84b1-18f74099d6b1" providerId="ADAL" clId="{46103BB5-65B4-9842-B5DB-38C54FE97DF7}" dt="2023-04-08T21:47:38.877" v="1550" actId="313"/>
          <ac:spMkLst>
            <pc:docMk/>
            <pc:sldMk cId="1538924089" sldId="52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47.720" v="1512" actId="313"/>
        <pc:sldMkLst>
          <pc:docMk/>
          <pc:sldMk cId="3274618717" sldId="528"/>
        </pc:sldMkLst>
        <pc:spChg chg="mod">
          <ac:chgData name="Chuck Tomasi" userId="79514c44-a18e-4aaa-84b1-18f74099d6b1" providerId="ADAL" clId="{46103BB5-65B4-9842-B5DB-38C54FE97DF7}" dt="2023-04-08T21:44:47.720" v="1512" actId="313"/>
          <ac:spMkLst>
            <pc:docMk/>
            <pc:sldMk cId="3274618717" sldId="52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36.113" v="1739" actId="313"/>
        <pc:sldMkLst>
          <pc:docMk/>
          <pc:sldMk cId="2099413742" sldId="529"/>
        </pc:sldMkLst>
        <pc:spChg chg="mod">
          <ac:chgData name="Chuck Tomasi" userId="79514c44-a18e-4aaa-84b1-18f74099d6b1" providerId="ADAL" clId="{46103BB5-65B4-9842-B5DB-38C54FE97DF7}" dt="2023-04-08T22:00:36.113" v="1739" actId="313"/>
          <ac:spMkLst>
            <pc:docMk/>
            <pc:sldMk cId="2099413742" sldId="52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3.009" v="1700" actId="313"/>
        <pc:sldMkLst>
          <pc:docMk/>
          <pc:sldMk cId="1686654008" sldId="530"/>
        </pc:sldMkLst>
        <pc:spChg chg="mod">
          <ac:chgData name="Chuck Tomasi" userId="79514c44-a18e-4aaa-84b1-18f74099d6b1" providerId="ADAL" clId="{46103BB5-65B4-9842-B5DB-38C54FE97DF7}" dt="2023-04-08T21:57:23.009" v="1700" actId="313"/>
          <ac:spMkLst>
            <pc:docMk/>
            <pc:sldMk cId="1686654008" sldId="53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551" v="1588" actId="313"/>
        <pc:sldMkLst>
          <pc:docMk/>
          <pc:sldMk cId="2738693878" sldId="531"/>
        </pc:sldMkLst>
        <pc:spChg chg="mod">
          <ac:chgData name="Chuck Tomasi" userId="79514c44-a18e-4aaa-84b1-18f74099d6b1" providerId="ADAL" clId="{46103BB5-65B4-9842-B5DB-38C54FE97DF7}" dt="2023-04-08T21:48:41.551" v="1588" actId="313"/>
          <ac:spMkLst>
            <pc:docMk/>
            <pc:sldMk cId="2738693878" sldId="53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046384825" sldId="53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046384825" sldId="53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503" v="1473" actId="313"/>
        <pc:sldMkLst>
          <pc:docMk/>
          <pc:sldMk cId="3017253264" sldId="533"/>
        </pc:sldMkLst>
        <pc:spChg chg="mod">
          <ac:chgData name="Chuck Tomasi" userId="79514c44-a18e-4aaa-84b1-18f74099d6b1" providerId="ADAL" clId="{46103BB5-65B4-9842-B5DB-38C54FE97DF7}" dt="2023-04-08T21:42:22.503" v="1473" actId="313"/>
          <ac:spMkLst>
            <pc:docMk/>
            <pc:sldMk cId="3017253264" sldId="53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156" v="1551" actId="313"/>
        <pc:sldMkLst>
          <pc:docMk/>
          <pc:sldMk cId="1494427783" sldId="534"/>
        </pc:sldMkLst>
        <pc:spChg chg="mod">
          <ac:chgData name="Chuck Tomasi" userId="79514c44-a18e-4aaa-84b1-18f74099d6b1" providerId="ADAL" clId="{46103BB5-65B4-9842-B5DB-38C54FE97DF7}" dt="2023-04-08T21:47:39.156" v="1551" actId="313"/>
          <ac:spMkLst>
            <pc:docMk/>
            <pc:sldMk cId="1494427783" sldId="53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49.822" v="1513" actId="313"/>
        <pc:sldMkLst>
          <pc:docMk/>
          <pc:sldMk cId="3000716947" sldId="535"/>
        </pc:sldMkLst>
        <pc:spChg chg="mod">
          <ac:chgData name="Chuck Tomasi" userId="79514c44-a18e-4aaa-84b1-18f74099d6b1" providerId="ADAL" clId="{46103BB5-65B4-9842-B5DB-38C54FE97DF7}" dt="2023-04-08T21:44:49.822" v="1513" actId="313"/>
          <ac:spMkLst>
            <pc:docMk/>
            <pc:sldMk cId="3000716947" sldId="53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38.135" v="1740" actId="313"/>
        <pc:sldMkLst>
          <pc:docMk/>
          <pc:sldMk cId="2132852696" sldId="536"/>
        </pc:sldMkLst>
        <pc:spChg chg="mod">
          <ac:chgData name="Chuck Tomasi" userId="79514c44-a18e-4aaa-84b1-18f74099d6b1" providerId="ADAL" clId="{46103BB5-65B4-9842-B5DB-38C54FE97DF7}" dt="2023-04-08T22:00:38.135" v="1740" actId="313"/>
          <ac:spMkLst>
            <pc:docMk/>
            <pc:sldMk cId="2132852696" sldId="53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5.623" v="1701" actId="313"/>
        <pc:sldMkLst>
          <pc:docMk/>
          <pc:sldMk cId="2030220359" sldId="537"/>
        </pc:sldMkLst>
        <pc:spChg chg="mod">
          <ac:chgData name="Chuck Tomasi" userId="79514c44-a18e-4aaa-84b1-18f74099d6b1" providerId="ADAL" clId="{46103BB5-65B4-9842-B5DB-38C54FE97DF7}" dt="2023-04-08T21:57:25.623" v="1701" actId="313"/>
          <ac:spMkLst>
            <pc:docMk/>
            <pc:sldMk cId="2030220359" sldId="53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728" v="1589" actId="313"/>
        <pc:sldMkLst>
          <pc:docMk/>
          <pc:sldMk cId="706809063" sldId="538"/>
        </pc:sldMkLst>
        <pc:spChg chg="mod">
          <ac:chgData name="Chuck Tomasi" userId="79514c44-a18e-4aaa-84b1-18f74099d6b1" providerId="ADAL" clId="{46103BB5-65B4-9842-B5DB-38C54FE97DF7}" dt="2023-04-08T21:48:41.728" v="1589" actId="313"/>
          <ac:spMkLst>
            <pc:docMk/>
            <pc:sldMk cId="706809063" sldId="53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062830484" sldId="53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062830484" sldId="53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685" v="1474" actId="313"/>
        <pc:sldMkLst>
          <pc:docMk/>
          <pc:sldMk cId="2620815881" sldId="540"/>
        </pc:sldMkLst>
        <pc:spChg chg="mod">
          <ac:chgData name="Chuck Tomasi" userId="79514c44-a18e-4aaa-84b1-18f74099d6b1" providerId="ADAL" clId="{46103BB5-65B4-9842-B5DB-38C54FE97DF7}" dt="2023-04-08T21:42:22.685" v="1474" actId="313"/>
          <ac:spMkLst>
            <pc:docMk/>
            <pc:sldMk cId="2620815881" sldId="54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424" v="1552" actId="313"/>
        <pc:sldMkLst>
          <pc:docMk/>
          <pc:sldMk cId="2793138607" sldId="541"/>
        </pc:sldMkLst>
        <pc:spChg chg="mod">
          <ac:chgData name="Chuck Tomasi" userId="79514c44-a18e-4aaa-84b1-18f74099d6b1" providerId="ADAL" clId="{46103BB5-65B4-9842-B5DB-38C54FE97DF7}" dt="2023-04-08T21:47:39.424" v="1552" actId="313"/>
          <ac:spMkLst>
            <pc:docMk/>
            <pc:sldMk cId="2793138607" sldId="54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1.398" v="1514" actId="313"/>
        <pc:sldMkLst>
          <pc:docMk/>
          <pc:sldMk cId="1035895614" sldId="542"/>
        </pc:sldMkLst>
        <pc:spChg chg="mod">
          <ac:chgData name="Chuck Tomasi" userId="79514c44-a18e-4aaa-84b1-18f74099d6b1" providerId="ADAL" clId="{46103BB5-65B4-9842-B5DB-38C54FE97DF7}" dt="2023-04-08T21:44:51.398" v="1514" actId="313"/>
          <ac:spMkLst>
            <pc:docMk/>
            <pc:sldMk cId="1035895614" sldId="54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40.141" v="1741" actId="313"/>
        <pc:sldMkLst>
          <pc:docMk/>
          <pc:sldMk cId="4110480485" sldId="543"/>
        </pc:sldMkLst>
        <pc:spChg chg="mod">
          <ac:chgData name="Chuck Tomasi" userId="79514c44-a18e-4aaa-84b1-18f74099d6b1" providerId="ADAL" clId="{46103BB5-65B4-9842-B5DB-38C54FE97DF7}" dt="2023-04-08T22:00:40.141" v="1741" actId="313"/>
          <ac:spMkLst>
            <pc:docMk/>
            <pc:sldMk cId="4110480485" sldId="54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27.960" v="1702" actId="313"/>
        <pc:sldMkLst>
          <pc:docMk/>
          <pc:sldMk cId="8455092" sldId="544"/>
        </pc:sldMkLst>
        <pc:spChg chg="mod">
          <ac:chgData name="Chuck Tomasi" userId="79514c44-a18e-4aaa-84b1-18f74099d6b1" providerId="ADAL" clId="{46103BB5-65B4-9842-B5DB-38C54FE97DF7}" dt="2023-04-08T21:57:27.960" v="1702" actId="313"/>
          <ac:spMkLst>
            <pc:docMk/>
            <pc:sldMk cId="8455092" sldId="54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1.980" v="1590" actId="313"/>
        <pc:sldMkLst>
          <pc:docMk/>
          <pc:sldMk cId="2004700732" sldId="545"/>
        </pc:sldMkLst>
        <pc:spChg chg="mod">
          <ac:chgData name="Chuck Tomasi" userId="79514c44-a18e-4aaa-84b1-18f74099d6b1" providerId="ADAL" clId="{46103BB5-65B4-9842-B5DB-38C54FE97DF7}" dt="2023-04-08T21:48:41.980" v="1590" actId="313"/>
          <ac:spMkLst>
            <pc:docMk/>
            <pc:sldMk cId="2004700732" sldId="54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028336431" sldId="54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028336431" sldId="546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2.966" v="1475" actId="313"/>
        <pc:sldMkLst>
          <pc:docMk/>
          <pc:sldMk cId="2121611506" sldId="547"/>
        </pc:sldMkLst>
        <pc:spChg chg="mod">
          <ac:chgData name="Chuck Tomasi" userId="79514c44-a18e-4aaa-84b1-18f74099d6b1" providerId="ADAL" clId="{46103BB5-65B4-9842-B5DB-38C54FE97DF7}" dt="2023-04-08T21:42:22.966" v="1475" actId="313"/>
          <ac:spMkLst>
            <pc:docMk/>
            <pc:sldMk cId="2121611506" sldId="547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39.690" v="1553" actId="313"/>
        <pc:sldMkLst>
          <pc:docMk/>
          <pc:sldMk cId="2593584861" sldId="548"/>
        </pc:sldMkLst>
        <pc:spChg chg="mod">
          <ac:chgData name="Chuck Tomasi" userId="79514c44-a18e-4aaa-84b1-18f74099d6b1" providerId="ADAL" clId="{46103BB5-65B4-9842-B5DB-38C54FE97DF7}" dt="2023-04-08T21:47:39.690" v="1553" actId="313"/>
          <ac:spMkLst>
            <pc:docMk/>
            <pc:sldMk cId="2593584861" sldId="548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3.173" v="1515" actId="313"/>
        <pc:sldMkLst>
          <pc:docMk/>
          <pc:sldMk cId="3976468431" sldId="549"/>
        </pc:sldMkLst>
        <pc:spChg chg="mod">
          <ac:chgData name="Chuck Tomasi" userId="79514c44-a18e-4aaa-84b1-18f74099d6b1" providerId="ADAL" clId="{46103BB5-65B4-9842-B5DB-38C54FE97DF7}" dt="2023-04-08T21:44:53.173" v="1515" actId="313"/>
          <ac:spMkLst>
            <pc:docMk/>
            <pc:sldMk cId="3976468431" sldId="549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2:00:42.360" v="1742" actId="313"/>
        <pc:sldMkLst>
          <pc:docMk/>
          <pc:sldMk cId="2423890745" sldId="550"/>
        </pc:sldMkLst>
        <pc:spChg chg="mod">
          <ac:chgData name="Chuck Tomasi" userId="79514c44-a18e-4aaa-84b1-18f74099d6b1" providerId="ADAL" clId="{46103BB5-65B4-9842-B5DB-38C54FE97DF7}" dt="2023-04-08T22:00:42.360" v="1742" actId="313"/>
          <ac:spMkLst>
            <pc:docMk/>
            <pc:sldMk cId="2423890745" sldId="550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7:30.375" v="1703" actId="313"/>
        <pc:sldMkLst>
          <pc:docMk/>
          <pc:sldMk cId="2734822678" sldId="551"/>
        </pc:sldMkLst>
        <pc:spChg chg="mod">
          <ac:chgData name="Chuck Tomasi" userId="79514c44-a18e-4aaa-84b1-18f74099d6b1" providerId="ADAL" clId="{46103BB5-65B4-9842-B5DB-38C54FE97DF7}" dt="2023-04-08T21:57:30.375" v="1703" actId="313"/>
          <ac:spMkLst>
            <pc:docMk/>
            <pc:sldMk cId="2734822678" sldId="551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8:42.208" v="1591" actId="313"/>
        <pc:sldMkLst>
          <pc:docMk/>
          <pc:sldMk cId="2361133717" sldId="552"/>
        </pc:sldMkLst>
        <pc:spChg chg="mod">
          <ac:chgData name="Chuck Tomasi" userId="79514c44-a18e-4aaa-84b1-18f74099d6b1" providerId="ADAL" clId="{46103BB5-65B4-9842-B5DB-38C54FE97DF7}" dt="2023-04-08T21:48:42.208" v="1591" actId="313"/>
          <ac:spMkLst>
            <pc:docMk/>
            <pc:sldMk cId="2361133717" sldId="552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147230937" sldId="55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147230937" sldId="553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2:23.281" v="1476" actId="313"/>
        <pc:sldMkLst>
          <pc:docMk/>
          <pc:sldMk cId="3196067798" sldId="554"/>
        </pc:sldMkLst>
        <pc:spChg chg="mod">
          <ac:chgData name="Chuck Tomasi" userId="79514c44-a18e-4aaa-84b1-18f74099d6b1" providerId="ADAL" clId="{46103BB5-65B4-9842-B5DB-38C54FE97DF7}" dt="2023-04-08T21:42:23.281" v="1476" actId="313"/>
          <ac:spMkLst>
            <pc:docMk/>
            <pc:sldMk cId="3196067798" sldId="554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7:40.005" v="1554" actId="313"/>
        <pc:sldMkLst>
          <pc:docMk/>
          <pc:sldMk cId="2118316243" sldId="555"/>
        </pc:sldMkLst>
        <pc:spChg chg="mod">
          <ac:chgData name="Chuck Tomasi" userId="79514c44-a18e-4aaa-84b1-18f74099d6b1" providerId="ADAL" clId="{46103BB5-65B4-9842-B5DB-38C54FE97DF7}" dt="2023-04-08T21:47:40.005" v="1554" actId="313"/>
          <ac:spMkLst>
            <pc:docMk/>
            <pc:sldMk cId="2118316243" sldId="555"/>
            <ac:spMk id="3" creationId="{7FE2694C-1917-8423-9698-33A86F707687}"/>
          </ac:spMkLst>
        </pc:spChg>
      </pc:sldChg>
      <pc:sldChg chg="modSp mod">
        <pc:chgData name="Chuck Tomasi" userId="79514c44-a18e-4aaa-84b1-18f74099d6b1" providerId="ADAL" clId="{46103BB5-65B4-9842-B5DB-38C54FE97DF7}" dt="2023-04-08T21:44:55.461" v="1516" actId="313"/>
        <pc:sldMkLst>
          <pc:docMk/>
          <pc:sldMk cId="3208521163" sldId="556"/>
        </pc:sldMkLst>
        <pc:spChg chg="mod">
          <ac:chgData name="Chuck Tomasi" userId="79514c44-a18e-4aaa-84b1-18f74099d6b1" providerId="ADAL" clId="{46103BB5-65B4-9842-B5DB-38C54FE97DF7}" dt="2023-04-08T21:44:55.461" v="1516" actId="313"/>
          <ac:spMkLst>
            <pc:docMk/>
            <pc:sldMk cId="3208521163" sldId="556"/>
            <ac:spMk id="3" creationId="{3E666678-C704-C244-7E0E-C8B9A845141C}"/>
          </ac:spMkLst>
        </pc:spChg>
      </pc:sldChg>
      <pc:sldChg chg="modSp mod">
        <pc:chgData name="Chuck Tomasi" userId="79514c44-a18e-4aaa-84b1-18f74099d6b1" providerId="ADAL" clId="{46103BB5-65B4-9842-B5DB-38C54FE97DF7}" dt="2023-04-08T22:00:44.618" v="1743" actId="313"/>
        <pc:sldMkLst>
          <pc:docMk/>
          <pc:sldMk cId="2221559194" sldId="557"/>
        </pc:sldMkLst>
        <pc:spChg chg="mod">
          <ac:chgData name="Chuck Tomasi" userId="79514c44-a18e-4aaa-84b1-18f74099d6b1" providerId="ADAL" clId="{46103BB5-65B4-9842-B5DB-38C54FE97DF7}" dt="2023-04-08T22:00:44.618" v="1743" actId="313"/>
          <ac:spMkLst>
            <pc:docMk/>
            <pc:sldMk cId="2221559194" sldId="557"/>
            <ac:spMk id="2" creationId="{BCF44882-ADA2-6C0D-7308-587CA334AD76}"/>
          </ac:spMkLst>
        </pc:spChg>
      </pc:sldChg>
      <pc:sldChg chg="modSp mod">
        <pc:chgData name="Chuck Tomasi" userId="79514c44-a18e-4aaa-84b1-18f74099d6b1" providerId="ADAL" clId="{46103BB5-65B4-9842-B5DB-38C54FE97DF7}" dt="2023-04-08T21:57:34.884" v="1704" actId="313"/>
        <pc:sldMkLst>
          <pc:docMk/>
          <pc:sldMk cId="943099956" sldId="558"/>
        </pc:sldMkLst>
        <pc:spChg chg="mod">
          <ac:chgData name="Chuck Tomasi" userId="79514c44-a18e-4aaa-84b1-18f74099d6b1" providerId="ADAL" clId="{46103BB5-65B4-9842-B5DB-38C54FE97DF7}" dt="2023-04-08T21:57:34.884" v="1704" actId="313"/>
          <ac:spMkLst>
            <pc:docMk/>
            <pc:sldMk cId="943099956" sldId="558"/>
            <ac:spMk id="2" creationId="{AA30A5C4-556C-E812-CF1E-AC989160164A}"/>
          </ac:spMkLst>
        </pc:spChg>
      </pc:sldChg>
      <pc:sldChg chg="modSp mod">
        <pc:chgData name="Chuck Tomasi" userId="79514c44-a18e-4aaa-84b1-18f74099d6b1" providerId="ADAL" clId="{46103BB5-65B4-9842-B5DB-38C54FE97DF7}" dt="2023-04-08T21:48:42.753" v="1592" actId="313"/>
        <pc:sldMkLst>
          <pc:docMk/>
          <pc:sldMk cId="2015519447" sldId="559"/>
        </pc:sldMkLst>
        <pc:spChg chg="mod">
          <ac:chgData name="Chuck Tomasi" userId="79514c44-a18e-4aaa-84b1-18f74099d6b1" providerId="ADAL" clId="{46103BB5-65B4-9842-B5DB-38C54FE97DF7}" dt="2023-04-08T21:48:42.753" v="1592" actId="313"/>
          <ac:spMkLst>
            <pc:docMk/>
            <pc:sldMk cId="2015519447" sldId="559"/>
            <ac:spMk id="2" creationId="{B76AB59F-72CB-7020-DA0D-5847AFCFC75C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613895072" sldId="56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613895072" sldId="560"/>
            <ac:spMk id="2" creationId="{B2DCC971-6DC9-7777-CF36-C8462D0DD7EA}"/>
          </ac:spMkLst>
        </pc:spChg>
      </pc:sldChg>
      <pc:sldChg chg="modSp mod">
        <pc:chgData name="Chuck Tomasi" userId="79514c44-a18e-4aaa-84b1-18f74099d6b1" providerId="ADAL" clId="{46103BB5-65B4-9842-B5DB-38C54FE97DF7}" dt="2023-04-08T21:42:27.101" v="1477" actId="313"/>
        <pc:sldMkLst>
          <pc:docMk/>
          <pc:sldMk cId="1452591827" sldId="561"/>
        </pc:sldMkLst>
        <pc:spChg chg="mod">
          <ac:chgData name="Chuck Tomasi" userId="79514c44-a18e-4aaa-84b1-18f74099d6b1" providerId="ADAL" clId="{46103BB5-65B4-9842-B5DB-38C54FE97DF7}" dt="2023-04-08T21:42:27.101" v="1477" actId="313"/>
          <ac:spMkLst>
            <pc:docMk/>
            <pc:sldMk cId="1452591827" sldId="561"/>
            <ac:spMk id="2" creationId="{CB5AE897-BEA6-73F2-99DE-A4FD0506D30F}"/>
          </ac:spMkLst>
        </pc:spChg>
      </pc:sldChg>
      <pc:sldChg chg="modSp mod">
        <pc:chgData name="Chuck Tomasi" userId="79514c44-a18e-4aaa-84b1-18f74099d6b1" providerId="ADAL" clId="{46103BB5-65B4-9842-B5DB-38C54FE97DF7}" dt="2023-04-08T21:47:40.231" v="1555" actId="313"/>
        <pc:sldMkLst>
          <pc:docMk/>
          <pc:sldMk cId="3261430857" sldId="562"/>
        </pc:sldMkLst>
        <pc:spChg chg="mod">
          <ac:chgData name="Chuck Tomasi" userId="79514c44-a18e-4aaa-84b1-18f74099d6b1" providerId="ADAL" clId="{46103BB5-65B4-9842-B5DB-38C54FE97DF7}" dt="2023-04-08T21:47:40.231" v="1555" actId="313"/>
          <ac:spMkLst>
            <pc:docMk/>
            <pc:sldMk cId="3261430857" sldId="562"/>
            <ac:spMk id="2" creationId="{2A340874-3605-D574-5371-A3FE0D6003B4}"/>
          </ac:spMkLst>
        </pc:spChg>
      </pc:sldChg>
      <pc:sldChg chg="modSp mod">
        <pc:chgData name="Chuck Tomasi" userId="79514c44-a18e-4aaa-84b1-18f74099d6b1" providerId="ADAL" clId="{46103BB5-65B4-9842-B5DB-38C54FE97DF7}" dt="2023-04-08T21:44:59.149" v="1517" actId="313"/>
        <pc:sldMkLst>
          <pc:docMk/>
          <pc:sldMk cId="460067293" sldId="563"/>
        </pc:sldMkLst>
        <pc:spChg chg="mod">
          <ac:chgData name="Chuck Tomasi" userId="79514c44-a18e-4aaa-84b1-18f74099d6b1" providerId="ADAL" clId="{46103BB5-65B4-9842-B5DB-38C54FE97DF7}" dt="2023-04-08T21:44:59.149" v="1517" actId="313"/>
          <ac:spMkLst>
            <pc:docMk/>
            <pc:sldMk cId="460067293" sldId="563"/>
            <ac:spMk id="2" creationId="{8FF83749-C861-52A1-6640-C8949BED3023}"/>
          </ac:spMkLst>
        </pc:spChg>
      </pc:sldChg>
      <pc:sldChg chg="modSp mod">
        <pc:chgData name="Chuck Tomasi" userId="79514c44-a18e-4aaa-84b1-18f74099d6b1" providerId="ADAL" clId="{46103BB5-65B4-9842-B5DB-38C54FE97DF7}" dt="2023-04-08T22:00:46.730" v="1744" actId="313"/>
        <pc:sldMkLst>
          <pc:docMk/>
          <pc:sldMk cId="3381523025" sldId="564"/>
        </pc:sldMkLst>
        <pc:spChg chg="mod">
          <ac:chgData name="Chuck Tomasi" userId="79514c44-a18e-4aaa-84b1-18f74099d6b1" providerId="ADAL" clId="{46103BB5-65B4-9842-B5DB-38C54FE97DF7}" dt="2023-04-08T22:00:46.730" v="1744" actId="313"/>
          <ac:spMkLst>
            <pc:docMk/>
            <pc:sldMk cId="3381523025" sldId="564"/>
            <ac:spMk id="2" creationId="{3F701204-4459-E6DD-E79B-27F9F5A295A0}"/>
          </ac:spMkLst>
        </pc:spChg>
      </pc:sldChg>
      <pc:sldChg chg="modSp mod">
        <pc:chgData name="Chuck Tomasi" userId="79514c44-a18e-4aaa-84b1-18f74099d6b1" providerId="ADAL" clId="{46103BB5-65B4-9842-B5DB-38C54FE97DF7}" dt="2023-04-08T21:57:41.217" v="1705" actId="313"/>
        <pc:sldMkLst>
          <pc:docMk/>
          <pc:sldMk cId="3001370132" sldId="565"/>
        </pc:sldMkLst>
        <pc:spChg chg="mod">
          <ac:chgData name="Chuck Tomasi" userId="79514c44-a18e-4aaa-84b1-18f74099d6b1" providerId="ADAL" clId="{46103BB5-65B4-9842-B5DB-38C54FE97DF7}" dt="2023-04-08T21:57:41.217" v="1705" actId="313"/>
          <ac:spMkLst>
            <pc:docMk/>
            <pc:sldMk cId="3001370132" sldId="565"/>
            <ac:spMk id="2" creationId="{19CB43DC-A38F-B372-880C-BFE7BD37B773}"/>
          </ac:spMkLst>
        </pc:spChg>
      </pc:sldChg>
      <pc:sldChg chg="modSp mod">
        <pc:chgData name="Chuck Tomasi" userId="79514c44-a18e-4aaa-84b1-18f74099d6b1" providerId="ADAL" clId="{46103BB5-65B4-9842-B5DB-38C54FE97DF7}" dt="2023-04-08T21:48:42.923" v="1593" actId="313"/>
        <pc:sldMkLst>
          <pc:docMk/>
          <pc:sldMk cId="979187322" sldId="566"/>
        </pc:sldMkLst>
        <pc:spChg chg="mod">
          <ac:chgData name="Chuck Tomasi" userId="79514c44-a18e-4aaa-84b1-18f74099d6b1" providerId="ADAL" clId="{46103BB5-65B4-9842-B5DB-38C54FE97DF7}" dt="2023-04-08T21:48:42.923" v="1593" actId="313"/>
          <ac:spMkLst>
            <pc:docMk/>
            <pc:sldMk cId="979187322" sldId="566"/>
            <ac:spMk id="2" creationId="{634BDF6F-3D5B-55FD-127E-0AD807EC17D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302709954" sldId="56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302709954" sldId="567"/>
            <ac:spMk id="2" creationId="{37A2A39A-3247-2C9B-E4EE-7A6367B41F08}"/>
          </ac:spMkLst>
        </pc:spChg>
      </pc:sldChg>
      <pc:sldChg chg="modSp mod">
        <pc:chgData name="Chuck Tomasi" userId="79514c44-a18e-4aaa-84b1-18f74099d6b1" providerId="ADAL" clId="{46103BB5-65B4-9842-B5DB-38C54FE97DF7}" dt="2023-04-08T21:42:27.829" v="1478" actId="313"/>
        <pc:sldMkLst>
          <pc:docMk/>
          <pc:sldMk cId="1530687061" sldId="568"/>
        </pc:sldMkLst>
        <pc:spChg chg="mod">
          <ac:chgData name="Chuck Tomasi" userId="79514c44-a18e-4aaa-84b1-18f74099d6b1" providerId="ADAL" clId="{46103BB5-65B4-9842-B5DB-38C54FE97DF7}" dt="2023-04-08T21:42:27.829" v="1478" actId="313"/>
          <ac:spMkLst>
            <pc:docMk/>
            <pc:sldMk cId="1530687061" sldId="568"/>
            <ac:spMk id="2" creationId="{0223E542-1F13-1C5D-A364-11A19CE4D9E3}"/>
          </ac:spMkLst>
        </pc:spChg>
      </pc:sldChg>
      <pc:sldChg chg="modSp mod">
        <pc:chgData name="Chuck Tomasi" userId="79514c44-a18e-4aaa-84b1-18f74099d6b1" providerId="ADAL" clId="{46103BB5-65B4-9842-B5DB-38C54FE97DF7}" dt="2023-04-08T21:47:40.503" v="1556" actId="313"/>
        <pc:sldMkLst>
          <pc:docMk/>
          <pc:sldMk cId="141732456" sldId="569"/>
        </pc:sldMkLst>
        <pc:spChg chg="mod">
          <ac:chgData name="Chuck Tomasi" userId="79514c44-a18e-4aaa-84b1-18f74099d6b1" providerId="ADAL" clId="{46103BB5-65B4-9842-B5DB-38C54FE97DF7}" dt="2023-04-08T21:47:40.503" v="1556" actId="313"/>
          <ac:spMkLst>
            <pc:docMk/>
            <pc:sldMk cId="141732456" sldId="569"/>
            <ac:spMk id="2" creationId="{E45200DA-A3C9-7F41-2DBE-E964EC3A279E}"/>
          </ac:spMkLst>
        </pc:spChg>
      </pc:sldChg>
      <pc:sldChg chg="modSp mod">
        <pc:chgData name="Chuck Tomasi" userId="79514c44-a18e-4aaa-84b1-18f74099d6b1" providerId="ADAL" clId="{46103BB5-65B4-9842-B5DB-38C54FE97DF7}" dt="2023-04-08T21:45:01.260" v="1518" actId="313"/>
        <pc:sldMkLst>
          <pc:docMk/>
          <pc:sldMk cId="3693003660" sldId="570"/>
        </pc:sldMkLst>
        <pc:spChg chg="mod">
          <ac:chgData name="Chuck Tomasi" userId="79514c44-a18e-4aaa-84b1-18f74099d6b1" providerId="ADAL" clId="{46103BB5-65B4-9842-B5DB-38C54FE97DF7}" dt="2023-04-08T21:45:01.260" v="1518" actId="313"/>
          <ac:spMkLst>
            <pc:docMk/>
            <pc:sldMk cId="3693003660" sldId="570"/>
            <ac:spMk id="2" creationId="{E4FB516B-A821-A116-3119-726A39414365}"/>
          </ac:spMkLst>
        </pc:spChg>
      </pc:sldChg>
      <pc:sldChg chg="modSp mod">
        <pc:chgData name="Chuck Tomasi" userId="79514c44-a18e-4aaa-84b1-18f74099d6b1" providerId="ADAL" clId="{46103BB5-65B4-9842-B5DB-38C54FE97DF7}" dt="2023-04-08T22:00:49.991" v="1745" actId="313"/>
        <pc:sldMkLst>
          <pc:docMk/>
          <pc:sldMk cId="2785910779" sldId="571"/>
        </pc:sldMkLst>
        <pc:spChg chg="mod">
          <ac:chgData name="Chuck Tomasi" userId="79514c44-a18e-4aaa-84b1-18f74099d6b1" providerId="ADAL" clId="{46103BB5-65B4-9842-B5DB-38C54FE97DF7}" dt="2023-04-08T22:00:49.991" v="1745" actId="313"/>
          <ac:spMkLst>
            <pc:docMk/>
            <pc:sldMk cId="2785910779" sldId="571"/>
            <ac:spMk id="2" creationId="{93620B86-F5B0-8B2B-C9AE-6A301E104C96}"/>
          </ac:spMkLst>
        </pc:spChg>
      </pc:sldChg>
      <pc:sldChg chg="modSp mod">
        <pc:chgData name="Chuck Tomasi" userId="79514c44-a18e-4aaa-84b1-18f74099d6b1" providerId="ADAL" clId="{46103BB5-65B4-9842-B5DB-38C54FE97DF7}" dt="2023-04-08T21:57:45.398" v="1706" actId="313"/>
        <pc:sldMkLst>
          <pc:docMk/>
          <pc:sldMk cId="1439927338" sldId="572"/>
        </pc:sldMkLst>
        <pc:spChg chg="mod">
          <ac:chgData name="Chuck Tomasi" userId="79514c44-a18e-4aaa-84b1-18f74099d6b1" providerId="ADAL" clId="{46103BB5-65B4-9842-B5DB-38C54FE97DF7}" dt="2023-04-08T21:57:45.398" v="1706" actId="313"/>
          <ac:spMkLst>
            <pc:docMk/>
            <pc:sldMk cId="1439927338" sldId="572"/>
            <ac:spMk id="2" creationId="{627DCE05-8D6C-853A-BB3D-2993A4749B80}"/>
          </ac:spMkLst>
        </pc:spChg>
      </pc:sldChg>
      <pc:sldChg chg="modSp mod">
        <pc:chgData name="Chuck Tomasi" userId="79514c44-a18e-4aaa-84b1-18f74099d6b1" providerId="ADAL" clId="{46103BB5-65B4-9842-B5DB-38C54FE97DF7}" dt="2023-04-08T21:48:43.096" v="1594" actId="313"/>
        <pc:sldMkLst>
          <pc:docMk/>
          <pc:sldMk cId="1869299791" sldId="573"/>
        </pc:sldMkLst>
        <pc:spChg chg="mod">
          <ac:chgData name="Chuck Tomasi" userId="79514c44-a18e-4aaa-84b1-18f74099d6b1" providerId="ADAL" clId="{46103BB5-65B4-9842-B5DB-38C54FE97DF7}" dt="2023-04-08T21:48:43.096" v="1594" actId="313"/>
          <ac:spMkLst>
            <pc:docMk/>
            <pc:sldMk cId="1869299791" sldId="573"/>
            <ac:spMk id="2" creationId="{D9028E6F-CE1B-BF4D-F0E7-58C24B53BD31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513818329" sldId="57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513818329" sldId="574"/>
            <ac:spMk id="2" creationId="{47F1A4CD-4381-00D7-5073-C50539CFE0B8}"/>
          </ac:spMkLst>
        </pc:spChg>
      </pc:sldChg>
      <pc:sldChg chg="modSp mod">
        <pc:chgData name="Chuck Tomasi" userId="79514c44-a18e-4aaa-84b1-18f74099d6b1" providerId="ADAL" clId="{46103BB5-65B4-9842-B5DB-38C54FE97DF7}" dt="2023-04-08T21:42:28.231" v="1479" actId="313"/>
        <pc:sldMkLst>
          <pc:docMk/>
          <pc:sldMk cId="3951087765" sldId="575"/>
        </pc:sldMkLst>
        <pc:spChg chg="mod">
          <ac:chgData name="Chuck Tomasi" userId="79514c44-a18e-4aaa-84b1-18f74099d6b1" providerId="ADAL" clId="{46103BB5-65B4-9842-B5DB-38C54FE97DF7}" dt="2023-04-08T21:42:28.231" v="1479" actId="313"/>
          <ac:spMkLst>
            <pc:docMk/>
            <pc:sldMk cId="3951087765" sldId="575"/>
            <ac:spMk id="2" creationId="{F9AC4CA2-5FD7-0BB5-1385-1F602AFB9856}"/>
          </ac:spMkLst>
        </pc:spChg>
      </pc:sldChg>
      <pc:sldChg chg="modSp mod">
        <pc:chgData name="Chuck Tomasi" userId="79514c44-a18e-4aaa-84b1-18f74099d6b1" providerId="ADAL" clId="{46103BB5-65B4-9842-B5DB-38C54FE97DF7}" dt="2023-04-08T21:47:40.688" v="1557" actId="313"/>
        <pc:sldMkLst>
          <pc:docMk/>
          <pc:sldMk cId="4221138247" sldId="576"/>
        </pc:sldMkLst>
        <pc:spChg chg="mod">
          <ac:chgData name="Chuck Tomasi" userId="79514c44-a18e-4aaa-84b1-18f74099d6b1" providerId="ADAL" clId="{46103BB5-65B4-9842-B5DB-38C54FE97DF7}" dt="2023-04-08T21:47:40.688" v="1557" actId="313"/>
          <ac:spMkLst>
            <pc:docMk/>
            <pc:sldMk cId="4221138247" sldId="576"/>
            <ac:spMk id="2" creationId="{3545B86C-C198-5FAC-5EAF-96B25A895AC4}"/>
          </ac:spMkLst>
        </pc:spChg>
      </pc:sldChg>
      <pc:sldChg chg="modSp mod">
        <pc:chgData name="Chuck Tomasi" userId="79514c44-a18e-4aaa-84b1-18f74099d6b1" providerId="ADAL" clId="{46103BB5-65B4-9842-B5DB-38C54FE97DF7}" dt="2023-04-08T21:45:03.248" v="1519" actId="313"/>
        <pc:sldMkLst>
          <pc:docMk/>
          <pc:sldMk cId="1753661088" sldId="577"/>
        </pc:sldMkLst>
        <pc:spChg chg="mod">
          <ac:chgData name="Chuck Tomasi" userId="79514c44-a18e-4aaa-84b1-18f74099d6b1" providerId="ADAL" clId="{46103BB5-65B4-9842-B5DB-38C54FE97DF7}" dt="2023-04-08T21:45:03.248" v="1519" actId="313"/>
          <ac:spMkLst>
            <pc:docMk/>
            <pc:sldMk cId="1753661088" sldId="577"/>
            <ac:spMk id="2" creationId="{614E0804-BE2F-0900-952A-938B558803F5}"/>
          </ac:spMkLst>
        </pc:spChg>
      </pc:sldChg>
      <pc:sldChg chg="modSp mod">
        <pc:chgData name="Chuck Tomasi" userId="79514c44-a18e-4aaa-84b1-18f74099d6b1" providerId="ADAL" clId="{46103BB5-65B4-9842-B5DB-38C54FE97DF7}" dt="2023-04-08T22:00:55.288" v="1746" actId="313"/>
        <pc:sldMkLst>
          <pc:docMk/>
          <pc:sldMk cId="3249114136" sldId="578"/>
        </pc:sldMkLst>
        <pc:spChg chg="mod">
          <ac:chgData name="Chuck Tomasi" userId="79514c44-a18e-4aaa-84b1-18f74099d6b1" providerId="ADAL" clId="{46103BB5-65B4-9842-B5DB-38C54FE97DF7}" dt="2023-04-08T22:00:55.288" v="1746" actId="313"/>
          <ac:spMkLst>
            <pc:docMk/>
            <pc:sldMk cId="3249114136" sldId="578"/>
            <ac:spMk id="2" creationId="{48F6D044-0568-808C-24A1-A70472202F72}"/>
          </ac:spMkLst>
        </pc:spChg>
      </pc:sldChg>
      <pc:sldChg chg="modSp mod">
        <pc:chgData name="Chuck Tomasi" userId="79514c44-a18e-4aaa-84b1-18f74099d6b1" providerId="ADAL" clId="{46103BB5-65B4-9842-B5DB-38C54FE97DF7}" dt="2023-04-08T21:57:47.347" v="1707" actId="313"/>
        <pc:sldMkLst>
          <pc:docMk/>
          <pc:sldMk cId="2898405660" sldId="579"/>
        </pc:sldMkLst>
        <pc:spChg chg="mod">
          <ac:chgData name="Chuck Tomasi" userId="79514c44-a18e-4aaa-84b1-18f74099d6b1" providerId="ADAL" clId="{46103BB5-65B4-9842-B5DB-38C54FE97DF7}" dt="2023-04-08T21:57:47.347" v="1707" actId="313"/>
          <ac:spMkLst>
            <pc:docMk/>
            <pc:sldMk cId="2898405660" sldId="579"/>
            <ac:spMk id="2" creationId="{F8E45579-F4C2-6197-AE68-A95D76F657D3}"/>
          </ac:spMkLst>
        </pc:spChg>
      </pc:sldChg>
      <pc:sldChg chg="modSp mod">
        <pc:chgData name="Chuck Tomasi" userId="79514c44-a18e-4aaa-84b1-18f74099d6b1" providerId="ADAL" clId="{46103BB5-65B4-9842-B5DB-38C54FE97DF7}" dt="2023-04-08T21:48:43.375" v="1595" actId="313"/>
        <pc:sldMkLst>
          <pc:docMk/>
          <pc:sldMk cId="170876696" sldId="580"/>
        </pc:sldMkLst>
        <pc:spChg chg="mod">
          <ac:chgData name="Chuck Tomasi" userId="79514c44-a18e-4aaa-84b1-18f74099d6b1" providerId="ADAL" clId="{46103BB5-65B4-9842-B5DB-38C54FE97DF7}" dt="2023-04-08T21:48:43.375" v="1595" actId="313"/>
          <ac:spMkLst>
            <pc:docMk/>
            <pc:sldMk cId="170876696" sldId="580"/>
            <ac:spMk id="2" creationId="{12EBBE58-8005-5C37-8A8A-577CFF121B2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980917834" sldId="58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980917834" sldId="581"/>
            <ac:spMk id="2" creationId="{FBD9C184-CDF1-9529-47BD-D6EC21DC3667}"/>
          </ac:spMkLst>
        </pc:spChg>
      </pc:sldChg>
      <pc:sldChg chg="modSp mod">
        <pc:chgData name="Chuck Tomasi" userId="79514c44-a18e-4aaa-84b1-18f74099d6b1" providerId="ADAL" clId="{46103BB5-65B4-9842-B5DB-38C54FE97DF7}" dt="2023-04-08T21:42:28.582" v="1480" actId="313"/>
        <pc:sldMkLst>
          <pc:docMk/>
          <pc:sldMk cId="882055035" sldId="582"/>
        </pc:sldMkLst>
        <pc:spChg chg="mod">
          <ac:chgData name="Chuck Tomasi" userId="79514c44-a18e-4aaa-84b1-18f74099d6b1" providerId="ADAL" clId="{46103BB5-65B4-9842-B5DB-38C54FE97DF7}" dt="2023-04-08T21:42:28.582" v="1480" actId="313"/>
          <ac:spMkLst>
            <pc:docMk/>
            <pc:sldMk cId="882055035" sldId="582"/>
            <ac:spMk id="2" creationId="{24B0FE97-D3AF-E3EB-EF0E-643903525A61}"/>
          </ac:spMkLst>
        </pc:spChg>
      </pc:sldChg>
      <pc:sldChg chg="modSp mod">
        <pc:chgData name="Chuck Tomasi" userId="79514c44-a18e-4aaa-84b1-18f74099d6b1" providerId="ADAL" clId="{46103BB5-65B4-9842-B5DB-38C54FE97DF7}" dt="2023-04-08T21:47:41.015" v="1558" actId="313"/>
        <pc:sldMkLst>
          <pc:docMk/>
          <pc:sldMk cId="1114941335" sldId="583"/>
        </pc:sldMkLst>
        <pc:spChg chg="mod">
          <ac:chgData name="Chuck Tomasi" userId="79514c44-a18e-4aaa-84b1-18f74099d6b1" providerId="ADAL" clId="{46103BB5-65B4-9842-B5DB-38C54FE97DF7}" dt="2023-04-08T21:47:41.015" v="1558" actId="313"/>
          <ac:spMkLst>
            <pc:docMk/>
            <pc:sldMk cId="1114941335" sldId="583"/>
            <ac:spMk id="2" creationId="{E870B3F5-E280-AB21-AC0B-AC6FE0ED4BDD}"/>
          </ac:spMkLst>
        </pc:spChg>
      </pc:sldChg>
      <pc:sldChg chg="modSp mod">
        <pc:chgData name="Chuck Tomasi" userId="79514c44-a18e-4aaa-84b1-18f74099d6b1" providerId="ADAL" clId="{46103BB5-65B4-9842-B5DB-38C54FE97DF7}" dt="2023-04-08T21:45:09.247" v="1520" actId="313"/>
        <pc:sldMkLst>
          <pc:docMk/>
          <pc:sldMk cId="1703969795" sldId="584"/>
        </pc:sldMkLst>
        <pc:spChg chg="mod">
          <ac:chgData name="Chuck Tomasi" userId="79514c44-a18e-4aaa-84b1-18f74099d6b1" providerId="ADAL" clId="{46103BB5-65B4-9842-B5DB-38C54FE97DF7}" dt="2023-04-08T21:45:09.247" v="1520" actId="313"/>
          <ac:spMkLst>
            <pc:docMk/>
            <pc:sldMk cId="1703969795" sldId="584"/>
            <ac:spMk id="2" creationId="{8D9AB452-FF6E-A066-7104-193EAF367B16}"/>
          </ac:spMkLst>
        </pc:spChg>
      </pc:sldChg>
      <pc:sldChg chg="modSp mod">
        <pc:chgData name="Chuck Tomasi" userId="79514c44-a18e-4aaa-84b1-18f74099d6b1" providerId="ADAL" clId="{46103BB5-65B4-9842-B5DB-38C54FE97DF7}" dt="2023-04-08T22:00:57.465" v="1747" actId="313"/>
        <pc:sldMkLst>
          <pc:docMk/>
          <pc:sldMk cId="39827254" sldId="585"/>
        </pc:sldMkLst>
        <pc:spChg chg="mod">
          <ac:chgData name="Chuck Tomasi" userId="79514c44-a18e-4aaa-84b1-18f74099d6b1" providerId="ADAL" clId="{46103BB5-65B4-9842-B5DB-38C54FE97DF7}" dt="2023-04-08T22:00:57.465" v="1747" actId="313"/>
          <ac:spMkLst>
            <pc:docMk/>
            <pc:sldMk cId="39827254" sldId="585"/>
            <ac:spMk id="2" creationId="{64E1B815-AD65-7BB0-2736-574DB448250F}"/>
          </ac:spMkLst>
        </pc:spChg>
      </pc:sldChg>
      <pc:sldChg chg="modSp mod">
        <pc:chgData name="Chuck Tomasi" userId="79514c44-a18e-4aaa-84b1-18f74099d6b1" providerId="ADAL" clId="{46103BB5-65B4-9842-B5DB-38C54FE97DF7}" dt="2023-04-08T21:57:49.478" v="1708" actId="313"/>
        <pc:sldMkLst>
          <pc:docMk/>
          <pc:sldMk cId="3603378708" sldId="586"/>
        </pc:sldMkLst>
        <pc:spChg chg="mod">
          <ac:chgData name="Chuck Tomasi" userId="79514c44-a18e-4aaa-84b1-18f74099d6b1" providerId="ADAL" clId="{46103BB5-65B4-9842-B5DB-38C54FE97DF7}" dt="2023-04-08T21:57:49.478" v="1708" actId="313"/>
          <ac:spMkLst>
            <pc:docMk/>
            <pc:sldMk cId="3603378708" sldId="586"/>
            <ac:spMk id="3" creationId="{7EF0F1FA-BD69-F0BA-151B-3B2DD3B133B1}"/>
          </ac:spMkLst>
        </pc:spChg>
      </pc:sldChg>
      <pc:sldChg chg="modSp mod">
        <pc:chgData name="Chuck Tomasi" userId="79514c44-a18e-4aaa-84b1-18f74099d6b1" providerId="ADAL" clId="{46103BB5-65B4-9842-B5DB-38C54FE97DF7}" dt="2023-04-08T21:48:43.532" v="1596" actId="313"/>
        <pc:sldMkLst>
          <pc:docMk/>
          <pc:sldMk cId="811292690" sldId="587"/>
        </pc:sldMkLst>
        <pc:spChg chg="mod">
          <ac:chgData name="Chuck Tomasi" userId="79514c44-a18e-4aaa-84b1-18f74099d6b1" providerId="ADAL" clId="{46103BB5-65B4-9842-B5DB-38C54FE97DF7}" dt="2023-04-08T21:48:43.532" v="1596" actId="313"/>
          <ac:spMkLst>
            <pc:docMk/>
            <pc:sldMk cId="811292690" sldId="587"/>
            <ac:spMk id="2" creationId="{DA1801F6-E41B-CF8B-A6DE-45E63C1CB4EC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958082204" sldId="58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958082204" sldId="588"/>
            <ac:spMk id="2" creationId="{8642664C-43E0-5868-40E9-0F379D5CB340}"/>
          </ac:spMkLst>
        </pc:spChg>
      </pc:sldChg>
      <pc:sldChg chg="modSp mod">
        <pc:chgData name="Chuck Tomasi" userId="79514c44-a18e-4aaa-84b1-18f74099d6b1" providerId="ADAL" clId="{46103BB5-65B4-9842-B5DB-38C54FE97DF7}" dt="2023-04-08T21:42:28.921" v="1481" actId="313"/>
        <pc:sldMkLst>
          <pc:docMk/>
          <pc:sldMk cId="1195452826" sldId="589"/>
        </pc:sldMkLst>
        <pc:spChg chg="mod">
          <ac:chgData name="Chuck Tomasi" userId="79514c44-a18e-4aaa-84b1-18f74099d6b1" providerId="ADAL" clId="{46103BB5-65B4-9842-B5DB-38C54FE97DF7}" dt="2023-04-08T21:42:28.921" v="1481" actId="313"/>
          <ac:spMkLst>
            <pc:docMk/>
            <pc:sldMk cId="1195452826" sldId="589"/>
            <ac:spMk id="2" creationId="{781D2D94-274E-A804-1157-0879665352CE}"/>
          </ac:spMkLst>
        </pc:spChg>
      </pc:sldChg>
      <pc:sldChg chg="modSp mod">
        <pc:chgData name="Chuck Tomasi" userId="79514c44-a18e-4aaa-84b1-18f74099d6b1" providerId="ADAL" clId="{46103BB5-65B4-9842-B5DB-38C54FE97DF7}" dt="2023-04-08T21:47:41.228" v="1559" actId="313"/>
        <pc:sldMkLst>
          <pc:docMk/>
          <pc:sldMk cId="471697113" sldId="590"/>
        </pc:sldMkLst>
        <pc:spChg chg="mod">
          <ac:chgData name="Chuck Tomasi" userId="79514c44-a18e-4aaa-84b1-18f74099d6b1" providerId="ADAL" clId="{46103BB5-65B4-9842-B5DB-38C54FE97DF7}" dt="2023-04-08T21:47:41.228" v="1559" actId="313"/>
          <ac:spMkLst>
            <pc:docMk/>
            <pc:sldMk cId="471697113" sldId="590"/>
            <ac:spMk id="2" creationId="{C844FAE2-EFE1-C07C-72B8-0F8651309849}"/>
          </ac:spMkLst>
        </pc:spChg>
      </pc:sldChg>
      <pc:sldChg chg="modSp mod">
        <pc:chgData name="Chuck Tomasi" userId="79514c44-a18e-4aaa-84b1-18f74099d6b1" providerId="ADAL" clId="{46103BB5-65B4-9842-B5DB-38C54FE97DF7}" dt="2023-04-08T21:45:11.447" v="1521" actId="313"/>
        <pc:sldMkLst>
          <pc:docMk/>
          <pc:sldMk cId="1306342900" sldId="591"/>
        </pc:sldMkLst>
        <pc:spChg chg="mod">
          <ac:chgData name="Chuck Tomasi" userId="79514c44-a18e-4aaa-84b1-18f74099d6b1" providerId="ADAL" clId="{46103BB5-65B4-9842-B5DB-38C54FE97DF7}" dt="2023-04-08T21:45:11.447" v="1521" actId="313"/>
          <ac:spMkLst>
            <pc:docMk/>
            <pc:sldMk cId="1306342900" sldId="591"/>
            <ac:spMk id="2" creationId="{681F0836-811B-7F07-9738-61696F867ACF}"/>
          </ac:spMkLst>
        </pc:spChg>
      </pc:sldChg>
      <pc:sldChg chg="modSp mod">
        <pc:chgData name="Chuck Tomasi" userId="79514c44-a18e-4aaa-84b1-18f74099d6b1" providerId="ADAL" clId="{46103BB5-65B4-9842-B5DB-38C54FE97DF7}" dt="2023-04-08T22:00:59.121" v="1748" actId="313"/>
        <pc:sldMkLst>
          <pc:docMk/>
          <pc:sldMk cId="2250463927" sldId="592"/>
        </pc:sldMkLst>
        <pc:spChg chg="mod">
          <ac:chgData name="Chuck Tomasi" userId="79514c44-a18e-4aaa-84b1-18f74099d6b1" providerId="ADAL" clId="{46103BB5-65B4-9842-B5DB-38C54FE97DF7}" dt="2023-04-08T22:00:59.121" v="1748" actId="313"/>
          <ac:spMkLst>
            <pc:docMk/>
            <pc:sldMk cId="2250463927" sldId="592"/>
            <ac:spMk id="2" creationId="{CE799F10-E8E2-0830-3D66-EB5CAE9305C1}"/>
          </ac:spMkLst>
        </pc:spChg>
      </pc:sldChg>
      <pc:sldChg chg="modSp mod">
        <pc:chgData name="Chuck Tomasi" userId="79514c44-a18e-4aaa-84b1-18f74099d6b1" providerId="ADAL" clId="{46103BB5-65B4-9842-B5DB-38C54FE97DF7}" dt="2023-04-08T21:57:52.256" v="1709" actId="313"/>
        <pc:sldMkLst>
          <pc:docMk/>
          <pc:sldMk cId="865915774" sldId="593"/>
        </pc:sldMkLst>
        <pc:spChg chg="mod">
          <ac:chgData name="Chuck Tomasi" userId="79514c44-a18e-4aaa-84b1-18f74099d6b1" providerId="ADAL" clId="{46103BB5-65B4-9842-B5DB-38C54FE97DF7}" dt="2023-04-08T21:57:52.256" v="1709" actId="313"/>
          <ac:spMkLst>
            <pc:docMk/>
            <pc:sldMk cId="865915774" sldId="593"/>
            <ac:spMk id="2" creationId="{CE23618E-63D2-889C-FFFF-51642AD469A2}"/>
          </ac:spMkLst>
        </pc:spChg>
      </pc:sldChg>
      <pc:sldChg chg="modSp mod">
        <pc:chgData name="Chuck Tomasi" userId="79514c44-a18e-4aaa-84b1-18f74099d6b1" providerId="ADAL" clId="{46103BB5-65B4-9842-B5DB-38C54FE97DF7}" dt="2023-04-08T21:48:43.782" v="1597" actId="313"/>
        <pc:sldMkLst>
          <pc:docMk/>
          <pc:sldMk cId="2667651774" sldId="594"/>
        </pc:sldMkLst>
        <pc:spChg chg="mod">
          <ac:chgData name="Chuck Tomasi" userId="79514c44-a18e-4aaa-84b1-18f74099d6b1" providerId="ADAL" clId="{46103BB5-65B4-9842-B5DB-38C54FE97DF7}" dt="2023-04-08T21:48:43.782" v="1597" actId="313"/>
          <ac:spMkLst>
            <pc:docMk/>
            <pc:sldMk cId="2667651774" sldId="594"/>
            <ac:spMk id="2" creationId="{FB05022C-B6F9-1BA9-4154-A62A77020F6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52427013" sldId="59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52427013" sldId="595"/>
            <ac:spMk id="2" creationId="{79571899-21C9-7F69-100A-AAD34DB2BD17}"/>
          </ac:spMkLst>
        </pc:spChg>
      </pc:sldChg>
      <pc:sldChg chg="modSp mod">
        <pc:chgData name="Chuck Tomasi" userId="79514c44-a18e-4aaa-84b1-18f74099d6b1" providerId="ADAL" clId="{46103BB5-65B4-9842-B5DB-38C54FE97DF7}" dt="2023-04-08T21:42:29.216" v="1482" actId="313"/>
        <pc:sldMkLst>
          <pc:docMk/>
          <pc:sldMk cId="2442609425" sldId="596"/>
        </pc:sldMkLst>
        <pc:spChg chg="mod">
          <ac:chgData name="Chuck Tomasi" userId="79514c44-a18e-4aaa-84b1-18f74099d6b1" providerId="ADAL" clId="{46103BB5-65B4-9842-B5DB-38C54FE97DF7}" dt="2023-04-08T21:42:29.216" v="1482" actId="313"/>
          <ac:spMkLst>
            <pc:docMk/>
            <pc:sldMk cId="2442609425" sldId="596"/>
            <ac:spMk id="2" creationId="{CFF19BC6-A521-D547-D220-A4868FFC8857}"/>
          </ac:spMkLst>
        </pc:spChg>
      </pc:sldChg>
      <pc:sldChg chg="modSp mod">
        <pc:chgData name="Chuck Tomasi" userId="79514c44-a18e-4aaa-84b1-18f74099d6b1" providerId="ADAL" clId="{46103BB5-65B4-9842-B5DB-38C54FE97DF7}" dt="2023-04-08T21:47:41.631" v="1560" actId="313"/>
        <pc:sldMkLst>
          <pc:docMk/>
          <pc:sldMk cId="2405045957" sldId="597"/>
        </pc:sldMkLst>
        <pc:spChg chg="mod">
          <ac:chgData name="Chuck Tomasi" userId="79514c44-a18e-4aaa-84b1-18f74099d6b1" providerId="ADAL" clId="{46103BB5-65B4-9842-B5DB-38C54FE97DF7}" dt="2023-04-08T21:47:41.631" v="1560" actId="313"/>
          <ac:spMkLst>
            <pc:docMk/>
            <pc:sldMk cId="2405045957" sldId="597"/>
            <ac:spMk id="2" creationId="{07BCAE15-C1C9-788C-8DEB-ADA99587991A}"/>
          </ac:spMkLst>
        </pc:spChg>
      </pc:sldChg>
      <pc:sldChg chg="modSp mod">
        <pc:chgData name="Chuck Tomasi" userId="79514c44-a18e-4aaa-84b1-18f74099d6b1" providerId="ADAL" clId="{46103BB5-65B4-9842-B5DB-38C54FE97DF7}" dt="2023-04-08T21:45:13.806" v="1522" actId="313"/>
        <pc:sldMkLst>
          <pc:docMk/>
          <pc:sldMk cId="693252540" sldId="598"/>
        </pc:sldMkLst>
        <pc:spChg chg="mod">
          <ac:chgData name="Chuck Tomasi" userId="79514c44-a18e-4aaa-84b1-18f74099d6b1" providerId="ADAL" clId="{46103BB5-65B4-9842-B5DB-38C54FE97DF7}" dt="2023-04-08T21:45:13.806" v="1522" actId="313"/>
          <ac:spMkLst>
            <pc:docMk/>
            <pc:sldMk cId="693252540" sldId="598"/>
            <ac:spMk id="2" creationId="{46D7CBE3-CFC8-27F5-258D-05448F1F0833}"/>
          </ac:spMkLst>
        </pc:spChg>
      </pc:sldChg>
      <pc:sldChg chg="modSp mod">
        <pc:chgData name="Chuck Tomasi" userId="79514c44-a18e-4aaa-84b1-18f74099d6b1" providerId="ADAL" clId="{46103BB5-65B4-9842-B5DB-38C54FE97DF7}" dt="2023-04-08T22:01:00.977" v="1749" actId="313"/>
        <pc:sldMkLst>
          <pc:docMk/>
          <pc:sldMk cId="1929842552" sldId="599"/>
        </pc:sldMkLst>
        <pc:spChg chg="mod">
          <ac:chgData name="Chuck Tomasi" userId="79514c44-a18e-4aaa-84b1-18f74099d6b1" providerId="ADAL" clId="{46103BB5-65B4-9842-B5DB-38C54FE97DF7}" dt="2023-04-08T22:01:00.977" v="1749" actId="313"/>
          <ac:spMkLst>
            <pc:docMk/>
            <pc:sldMk cId="1929842552" sldId="599"/>
            <ac:spMk id="2" creationId="{66685A3E-EB27-BBCF-484D-C0E96ACADFD2}"/>
          </ac:spMkLst>
        </pc:spChg>
      </pc:sldChg>
      <pc:sldChg chg="modSp mod">
        <pc:chgData name="Chuck Tomasi" userId="79514c44-a18e-4aaa-84b1-18f74099d6b1" providerId="ADAL" clId="{46103BB5-65B4-9842-B5DB-38C54FE97DF7}" dt="2023-04-08T21:57:54.769" v="1710" actId="313"/>
        <pc:sldMkLst>
          <pc:docMk/>
          <pc:sldMk cId="186848430" sldId="600"/>
        </pc:sldMkLst>
        <pc:spChg chg="mod">
          <ac:chgData name="Chuck Tomasi" userId="79514c44-a18e-4aaa-84b1-18f74099d6b1" providerId="ADAL" clId="{46103BB5-65B4-9842-B5DB-38C54FE97DF7}" dt="2023-04-08T21:57:54.769" v="1710" actId="313"/>
          <ac:spMkLst>
            <pc:docMk/>
            <pc:sldMk cId="186848430" sldId="600"/>
            <ac:spMk id="2" creationId="{445534C2-4A30-D727-AEBA-EE22841D3285}"/>
          </ac:spMkLst>
        </pc:spChg>
      </pc:sldChg>
      <pc:sldChg chg="modSp mod">
        <pc:chgData name="Chuck Tomasi" userId="79514c44-a18e-4aaa-84b1-18f74099d6b1" providerId="ADAL" clId="{46103BB5-65B4-9842-B5DB-38C54FE97DF7}" dt="2023-04-08T21:48:44.117" v="1598" actId="313"/>
        <pc:sldMkLst>
          <pc:docMk/>
          <pc:sldMk cId="1791289988" sldId="601"/>
        </pc:sldMkLst>
        <pc:spChg chg="mod">
          <ac:chgData name="Chuck Tomasi" userId="79514c44-a18e-4aaa-84b1-18f74099d6b1" providerId="ADAL" clId="{46103BB5-65B4-9842-B5DB-38C54FE97DF7}" dt="2023-04-08T21:48:44.117" v="1598" actId="313"/>
          <ac:spMkLst>
            <pc:docMk/>
            <pc:sldMk cId="1791289988" sldId="601"/>
            <ac:spMk id="2" creationId="{0B964417-F239-FDC0-52E8-B7F5FF6CE527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488340598" sldId="602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488340598" sldId="602"/>
            <ac:spMk id="2" creationId="{313CCC24-3233-6CA8-DE07-EB33AD483528}"/>
          </ac:spMkLst>
        </pc:spChg>
      </pc:sldChg>
      <pc:sldChg chg="modSp mod">
        <pc:chgData name="Chuck Tomasi" userId="79514c44-a18e-4aaa-84b1-18f74099d6b1" providerId="ADAL" clId="{46103BB5-65B4-9842-B5DB-38C54FE97DF7}" dt="2023-04-08T21:42:29.890" v="1483" actId="313"/>
        <pc:sldMkLst>
          <pc:docMk/>
          <pc:sldMk cId="2486906699" sldId="603"/>
        </pc:sldMkLst>
        <pc:spChg chg="mod">
          <ac:chgData name="Chuck Tomasi" userId="79514c44-a18e-4aaa-84b1-18f74099d6b1" providerId="ADAL" clId="{46103BB5-65B4-9842-B5DB-38C54FE97DF7}" dt="2023-04-08T21:42:29.890" v="1483" actId="313"/>
          <ac:spMkLst>
            <pc:docMk/>
            <pc:sldMk cId="2486906699" sldId="603"/>
            <ac:spMk id="2" creationId="{33E161CC-3885-D776-B981-9858539D54AC}"/>
          </ac:spMkLst>
        </pc:spChg>
      </pc:sldChg>
      <pc:sldChg chg="modSp mod">
        <pc:chgData name="Chuck Tomasi" userId="79514c44-a18e-4aaa-84b1-18f74099d6b1" providerId="ADAL" clId="{46103BB5-65B4-9842-B5DB-38C54FE97DF7}" dt="2023-04-08T21:47:41.880" v="1561" actId="313"/>
        <pc:sldMkLst>
          <pc:docMk/>
          <pc:sldMk cId="2279716716" sldId="604"/>
        </pc:sldMkLst>
        <pc:spChg chg="mod">
          <ac:chgData name="Chuck Tomasi" userId="79514c44-a18e-4aaa-84b1-18f74099d6b1" providerId="ADAL" clId="{46103BB5-65B4-9842-B5DB-38C54FE97DF7}" dt="2023-04-08T21:47:41.880" v="1561" actId="313"/>
          <ac:spMkLst>
            <pc:docMk/>
            <pc:sldMk cId="2279716716" sldId="604"/>
            <ac:spMk id="2" creationId="{AC357DB4-8816-71D6-2FF2-CB57F87262A9}"/>
          </ac:spMkLst>
        </pc:spChg>
      </pc:sldChg>
      <pc:sldChg chg="modSp mod">
        <pc:chgData name="Chuck Tomasi" userId="79514c44-a18e-4aaa-84b1-18f74099d6b1" providerId="ADAL" clId="{46103BB5-65B4-9842-B5DB-38C54FE97DF7}" dt="2023-04-08T21:45:16.103" v="1523" actId="313"/>
        <pc:sldMkLst>
          <pc:docMk/>
          <pc:sldMk cId="3425295471" sldId="605"/>
        </pc:sldMkLst>
        <pc:spChg chg="mod">
          <ac:chgData name="Chuck Tomasi" userId="79514c44-a18e-4aaa-84b1-18f74099d6b1" providerId="ADAL" clId="{46103BB5-65B4-9842-B5DB-38C54FE97DF7}" dt="2023-04-08T21:45:16.103" v="1523" actId="313"/>
          <ac:spMkLst>
            <pc:docMk/>
            <pc:sldMk cId="3425295471" sldId="605"/>
            <ac:spMk id="2" creationId="{293ADCF3-EAF2-EF07-0C41-6E63E444F825}"/>
          </ac:spMkLst>
        </pc:spChg>
      </pc:sldChg>
      <pc:sldChg chg="modSp mod">
        <pc:chgData name="Chuck Tomasi" userId="79514c44-a18e-4aaa-84b1-18f74099d6b1" providerId="ADAL" clId="{46103BB5-65B4-9842-B5DB-38C54FE97DF7}" dt="2023-04-08T22:01:02.690" v="1750" actId="313"/>
        <pc:sldMkLst>
          <pc:docMk/>
          <pc:sldMk cId="1013981030" sldId="606"/>
        </pc:sldMkLst>
        <pc:spChg chg="mod">
          <ac:chgData name="Chuck Tomasi" userId="79514c44-a18e-4aaa-84b1-18f74099d6b1" providerId="ADAL" clId="{46103BB5-65B4-9842-B5DB-38C54FE97DF7}" dt="2023-04-08T22:01:02.690" v="1750" actId="313"/>
          <ac:spMkLst>
            <pc:docMk/>
            <pc:sldMk cId="1013981030" sldId="606"/>
            <ac:spMk id="2" creationId="{72305F4C-3F2F-92A8-6EFE-7532CA475110}"/>
          </ac:spMkLst>
        </pc:spChg>
      </pc:sldChg>
      <pc:sldChg chg="modSp mod">
        <pc:chgData name="Chuck Tomasi" userId="79514c44-a18e-4aaa-84b1-18f74099d6b1" providerId="ADAL" clId="{46103BB5-65B4-9842-B5DB-38C54FE97DF7}" dt="2023-04-08T21:57:57.266" v="1711" actId="313"/>
        <pc:sldMkLst>
          <pc:docMk/>
          <pc:sldMk cId="1290139251" sldId="607"/>
        </pc:sldMkLst>
        <pc:spChg chg="mod">
          <ac:chgData name="Chuck Tomasi" userId="79514c44-a18e-4aaa-84b1-18f74099d6b1" providerId="ADAL" clId="{46103BB5-65B4-9842-B5DB-38C54FE97DF7}" dt="2023-04-08T21:57:57.266" v="1711" actId="313"/>
          <ac:spMkLst>
            <pc:docMk/>
            <pc:sldMk cId="1290139251" sldId="607"/>
            <ac:spMk id="2" creationId="{63F21BFF-16DD-EFD0-8B44-2119C9DE9575}"/>
          </ac:spMkLst>
        </pc:spChg>
      </pc:sldChg>
      <pc:sldChg chg="modSp mod">
        <pc:chgData name="Chuck Tomasi" userId="79514c44-a18e-4aaa-84b1-18f74099d6b1" providerId="ADAL" clId="{46103BB5-65B4-9842-B5DB-38C54FE97DF7}" dt="2023-04-08T21:48:44.263" v="1599" actId="313"/>
        <pc:sldMkLst>
          <pc:docMk/>
          <pc:sldMk cId="2512782287" sldId="608"/>
        </pc:sldMkLst>
        <pc:spChg chg="mod">
          <ac:chgData name="Chuck Tomasi" userId="79514c44-a18e-4aaa-84b1-18f74099d6b1" providerId="ADAL" clId="{46103BB5-65B4-9842-B5DB-38C54FE97DF7}" dt="2023-04-08T21:48:44.263" v="1599" actId="313"/>
          <ac:spMkLst>
            <pc:docMk/>
            <pc:sldMk cId="2512782287" sldId="608"/>
            <ac:spMk id="2" creationId="{8DD5535C-71B2-60D4-4470-B32835628AA2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887599186" sldId="609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887599186" sldId="609"/>
            <ac:spMk id="2" creationId="{AE743BFB-FC6F-EF18-C3B7-77DA2FD9C611}"/>
          </ac:spMkLst>
        </pc:spChg>
      </pc:sldChg>
      <pc:sldChg chg="modSp mod">
        <pc:chgData name="Chuck Tomasi" userId="79514c44-a18e-4aaa-84b1-18f74099d6b1" providerId="ADAL" clId="{46103BB5-65B4-9842-B5DB-38C54FE97DF7}" dt="2023-04-08T21:42:30.059" v="1484" actId="313"/>
        <pc:sldMkLst>
          <pc:docMk/>
          <pc:sldMk cId="1828850782" sldId="610"/>
        </pc:sldMkLst>
        <pc:spChg chg="mod">
          <ac:chgData name="Chuck Tomasi" userId="79514c44-a18e-4aaa-84b1-18f74099d6b1" providerId="ADAL" clId="{46103BB5-65B4-9842-B5DB-38C54FE97DF7}" dt="2023-04-08T21:42:30.059" v="1484" actId="313"/>
          <ac:spMkLst>
            <pc:docMk/>
            <pc:sldMk cId="1828850782" sldId="610"/>
            <ac:spMk id="2" creationId="{D8FCFCD2-6522-08EE-197B-5AD6812A8947}"/>
          </ac:spMkLst>
        </pc:spChg>
      </pc:sldChg>
      <pc:sldChg chg="modSp mod">
        <pc:chgData name="Chuck Tomasi" userId="79514c44-a18e-4aaa-84b1-18f74099d6b1" providerId="ADAL" clId="{46103BB5-65B4-9842-B5DB-38C54FE97DF7}" dt="2023-04-08T21:47:42.083" v="1562" actId="313"/>
        <pc:sldMkLst>
          <pc:docMk/>
          <pc:sldMk cId="2139481973" sldId="611"/>
        </pc:sldMkLst>
        <pc:spChg chg="mod">
          <ac:chgData name="Chuck Tomasi" userId="79514c44-a18e-4aaa-84b1-18f74099d6b1" providerId="ADAL" clId="{46103BB5-65B4-9842-B5DB-38C54FE97DF7}" dt="2023-04-08T21:47:42.083" v="1562" actId="313"/>
          <ac:spMkLst>
            <pc:docMk/>
            <pc:sldMk cId="2139481973" sldId="611"/>
            <ac:spMk id="2" creationId="{B0CBE6C5-6A21-4A43-E5A1-6BF6EB2CF742}"/>
          </ac:spMkLst>
        </pc:spChg>
      </pc:sldChg>
      <pc:sldChg chg="modSp mod">
        <pc:chgData name="Chuck Tomasi" userId="79514c44-a18e-4aaa-84b1-18f74099d6b1" providerId="ADAL" clId="{46103BB5-65B4-9842-B5DB-38C54FE97DF7}" dt="2023-04-08T21:45:17.978" v="1524" actId="313"/>
        <pc:sldMkLst>
          <pc:docMk/>
          <pc:sldMk cId="2328845949" sldId="612"/>
        </pc:sldMkLst>
        <pc:spChg chg="mod">
          <ac:chgData name="Chuck Tomasi" userId="79514c44-a18e-4aaa-84b1-18f74099d6b1" providerId="ADAL" clId="{46103BB5-65B4-9842-B5DB-38C54FE97DF7}" dt="2023-04-08T21:45:17.978" v="1524" actId="313"/>
          <ac:spMkLst>
            <pc:docMk/>
            <pc:sldMk cId="2328845949" sldId="612"/>
            <ac:spMk id="2" creationId="{ED9EC273-82CE-C4FB-596A-16B885783263}"/>
          </ac:spMkLst>
        </pc:spChg>
      </pc:sldChg>
      <pc:sldChg chg="modSp mod">
        <pc:chgData name="Chuck Tomasi" userId="79514c44-a18e-4aaa-84b1-18f74099d6b1" providerId="ADAL" clId="{46103BB5-65B4-9842-B5DB-38C54FE97DF7}" dt="2023-04-08T22:01:04.221" v="1751" actId="313"/>
        <pc:sldMkLst>
          <pc:docMk/>
          <pc:sldMk cId="112246781" sldId="613"/>
        </pc:sldMkLst>
        <pc:spChg chg="mod">
          <ac:chgData name="Chuck Tomasi" userId="79514c44-a18e-4aaa-84b1-18f74099d6b1" providerId="ADAL" clId="{46103BB5-65B4-9842-B5DB-38C54FE97DF7}" dt="2023-04-08T22:01:04.221" v="1751" actId="313"/>
          <ac:spMkLst>
            <pc:docMk/>
            <pc:sldMk cId="112246781" sldId="613"/>
            <ac:spMk id="2" creationId="{E18D9208-F209-DA8C-40D4-A83D0CB55879}"/>
          </ac:spMkLst>
        </pc:spChg>
      </pc:sldChg>
      <pc:sldChg chg="modSp mod">
        <pc:chgData name="Chuck Tomasi" userId="79514c44-a18e-4aaa-84b1-18f74099d6b1" providerId="ADAL" clId="{46103BB5-65B4-9842-B5DB-38C54FE97DF7}" dt="2023-04-08T21:57:59.604" v="1712" actId="313"/>
        <pc:sldMkLst>
          <pc:docMk/>
          <pc:sldMk cId="2455662522" sldId="614"/>
        </pc:sldMkLst>
        <pc:spChg chg="mod">
          <ac:chgData name="Chuck Tomasi" userId="79514c44-a18e-4aaa-84b1-18f74099d6b1" providerId="ADAL" clId="{46103BB5-65B4-9842-B5DB-38C54FE97DF7}" dt="2023-04-08T21:57:59.604" v="1712" actId="313"/>
          <ac:spMkLst>
            <pc:docMk/>
            <pc:sldMk cId="2455662522" sldId="614"/>
            <ac:spMk id="2" creationId="{6074DC41-E630-E17A-517D-C8E922A8EFEA}"/>
          </ac:spMkLst>
        </pc:spChg>
      </pc:sldChg>
      <pc:sldChg chg="modSp mod">
        <pc:chgData name="Chuck Tomasi" userId="79514c44-a18e-4aaa-84b1-18f74099d6b1" providerId="ADAL" clId="{46103BB5-65B4-9842-B5DB-38C54FE97DF7}" dt="2023-04-08T21:48:44.545" v="1600" actId="313"/>
        <pc:sldMkLst>
          <pc:docMk/>
          <pc:sldMk cId="3829722724" sldId="615"/>
        </pc:sldMkLst>
        <pc:spChg chg="mod">
          <ac:chgData name="Chuck Tomasi" userId="79514c44-a18e-4aaa-84b1-18f74099d6b1" providerId="ADAL" clId="{46103BB5-65B4-9842-B5DB-38C54FE97DF7}" dt="2023-04-08T21:48:44.545" v="1600" actId="313"/>
          <ac:spMkLst>
            <pc:docMk/>
            <pc:sldMk cId="3829722724" sldId="615"/>
            <ac:spMk id="2" creationId="{4C4BAF60-517A-E11A-B784-0403CE76156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463843599" sldId="616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463843599" sldId="616"/>
            <ac:spMk id="2" creationId="{AFF816F4-513A-C9E5-7FB3-8C43A0AF4956}"/>
          </ac:spMkLst>
        </pc:spChg>
      </pc:sldChg>
      <pc:sldChg chg="modSp mod">
        <pc:chgData name="Chuck Tomasi" userId="79514c44-a18e-4aaa-84b1-18f74099d6b1" providerId="ADAL" clId="{46103BB5-65B4-9842-B5DB-38C54FE97DF7}" dt="2023-04-08T21:42:30.211" v="1485" actId="313"/>
        <pc:sldMkLst>
          <pc:docMk/>
          <pc:sldMk cId="3442560579" sldId="617"/>
        </pc:sldMkLst>
        <pc:spChg chg="mod">
          <ac:chgData name="Chuck Tomasi" userId="79514c44-a18e-4aaa-84b1-18f74099d6b1" providerId="ADAL" clId="{46103BB5-65B4-9842-B5DB-38C54FE97DF7}" dt="2023-04-08T21:42:30.211" v="1485" actId="313"/>
          <ac:spMkLst>
            <pc:docMk/>
            <pc:sldMk cId="3442560579" sldId="617"/>
            <ac:spMk id="3" creationId="{73307BF3-1FC7-EE4A-0360-8E491AEB1D0B}"/>
          </ac:spMkLst>
        </pc:spChg>
      </pc:sldChg>
      <pc:sldChg chg="modSp mod">
        <pc:chgData name="Chuck Tomasi" userId="79514c44-a18e-4aaa-84b1-18f74099d6b1" providerId="ADAL" clId="{46103BB5-65B4-9842-B5DB-38C54FE97DF7}" dt="2023-04-08T21:47:42.372" v="1563" actId="313"/>
        <pc:sldMkLst>
          <pc:docMk/>
          <pc:sldMk cId="3625814521" sldId="618"/>
        </pc:sldMkLst>
        <pc:spChg chg="mod">
          <ac:chgData name="Chuck Tomasi" userId="79514c44-a18e-4aaa-84b1-18f74099d6b1" providerId="ADAL" clId="{46103BB5-65B4-9842-B5DB-38C54FE97DF7}" dt="2023-04-08T21:47:42.372" v="1563" actId="313"/>
          <ac:spMkLst>
            <pc:docMk/>
            <pc:sldMk cId="3625814521" sldId="618"/>
            <ac:spMk id="2" creationId="{5533BAC5-59C5-3255-00BF-3D975B7DF15F}"/>
          </ac:spMkLst>
        </pc:spChg>
      </pc:sldChg>
      <pc:sldChg chg="modSp mod">
        <pc:chgData name="Chuck Tomasi" userId="79514c44-a18e-4aaa-84b1-18f74099d6b1" providerId="ADAL" clId="{46103BB5-65B4-9842-B5DB-38C54FE97DF7}" dt="2023-04-08T21:45:22.126" v="1525" actId="313"/>
        <pc:sldMkLst>
          <pc:docMk/>
          <pc:sldMk cId="3596753048" sldId="619"/>
        </pc:sldMkLst>
        <pc:spChg chg="mod">
          <ac:chgData name="Chuck Tomasi" userId="79514c44-a18e-4aaa-84b1-18f74099d6b1" providerId="ADAL" clId="{46103BB5-65B4-9842-B5DB-38C54FE97DF7}" dt="2023-04-08T21:45:22.126" v="1525" actId="313"/>
          <ac:spMkLst>
            <pc:docMk/>
            <pc:sldMk cId="3596753048" sldId="619"/>
            <ac:spMk id="2" creationId="{6E270472-35E1-8961-A30D-6A85E696165E}"/>
          </ac:spMkLst>
        </pc:spChg>
      </pc:sldChg>
      <pc:sldChg chg="modSp mod">
        <pc:chgData name="Chuck Tomasi" userId="79514c44-a18e-4aaa-84b1-18f74099d6b1" providerId="ADAL" clId="{46103BB5-65B4-9842-B5DB-38C54FE97DF7}" dt="2023-04-08T22:01:06.422" v="1752" actId="313"/>
        <pc:sldMkLst>
          <pc:docMk/>
          <pc:sldMk cId="2668772370" sldId="620"/>
        </pc:sldMkLst>
        <pc:spChg chg="mod">
          <ac:chgData name="Chuck Tomasi" userId="79514c44-a18e-4aaa-84b1-18f74099d6b1" providerId="ADAL" clId="{46103BB5-65B4-9842-B5DB-38C54FE97DF7}" dt="2023-04-08T22:01:06.422" v="1752" actId="313"/>
          <ac:spMkLst>
            <pc:docMk/>
            <pc:sldMk cId="2668772370" sldId="620"/>
            <ac:spMk id="2" creationId="{99EC65AE-C4BE-E7E6-50D8-4DFA5B9089E1}"/>
          </ac:spMkLst>
        </pc:spChg>
      </pc:sldChg>
      <pc:sldChg chg="modSp mod">
        <pc:chgData name="Chuck Tomasi" userId="79514c44-a18e-4aaa-84b1-18f74099d6b1" providerId="ADAL" clId="{46103BB5-65B4-9842-B5DB-38C54FE97DF7}" dt="2023-04-08T21:58:01.944" v="1713" actId="313"/>
        <pc:sldMkLst>
          <pc:docMk/>
          <pc:sldMk cId="1815933858" sldId="621"/>
        </pc:sldMkLst>
        <pc:spChg chg="mod">
          <ac:chgData name="Chuck Tomasi" userId="79514c44-a18e-4aaa-84b1-18f74099d6b1" providerId="ADAL" clId="{46103BB5-65B4-9842-B5DB-38C54FE97DF7}" dt="2023-04-08T21:58:01.944" v="1713" actId="313"/>
          <ac:spMkLst>
            <pc:docMk/>
            <pc:sldMk cId="1815933858" sldId="621"/>
            <ac:spMk id="2" creationId="{77E4AC1A-7627-A8D4-005E-8A110DB49B62}"/>
          </ac:spMkLst>
        </pc:spChg>
      </pc:sldChg>
      <pc:sldChg chg="modSp mod">
        <pc:chgData name="Chuck Tomasi" userId="79514c44-a18e-4aaa-84b1-18f74099d6b1" providerId="ADAL" clId="{46103BB5-65B4-9842-B5DB-38C54FE97DF7}" dt="2023-04-08T21:48:44.793" v="1601" actId="313"/>
        <pc:sldMkLst>
          <pc:docMk/>
          <pc:sldMk cId="1562922703" sldId="622"/>
        </pc:sldMkLst>
        <pc:spChg chg="mod">
          <ac:chgData name="Chuck Tomasi" userId="79514c44-a18e-4aaa-84b1-18f74099d6b1" providerId="ADAL" clId="{46103BB5-65B4-9842-B5DB-38C54FE97DF7}" dt="2023-04-08T21:48:44.793" v="1601" actId="313"/>
          <ac:spMkLst>
            <pc:docMk/>
            <pc:sldMk cId="1562922703" sldId="622"/>
            <ac:spMk id="2" creationId="{6CA6CFF8-7FA0-E9D4-4956-B779BB4CFB9D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937917463" sldId="623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937917463" sldId="623"/>
            <ac:spMk id="2" creationId="{EEEB42B2-DA96-9BC1-7DAB-343CCCC7143D}"/>
          </ac:spMkLst>
        </pc:spChg>
      </pc:sldChg>
      <pc:sldChg chg="modSp mod">
        <pc:chgData name="Chuck Tomasi" userId="79514c44-a18e-4aaa-84b1-18f74099d6b1" providerId="ADAL" clId="{46103BB5-65B4-9842-B5DB-38C54FE97DF7}" dt="2023-04-08T21:42:31.220" v="1486" actId="313"/>
        <pc:sldMkLst>
          <pc:docMk/>
          <pc:sldMk cId="4015980942" sldId="624"/>
        </pc:sldMkLst>
        <pc:spChg chg="mod">
          <ac:chgData name="Chuck Tomasi" userId="79514c44-a18e-4aaa-84b1-18f74099d6b1" providerId="ADAL" clId="{46103BB5-65B4-9842-B5DB-38C54FE97DF7}" dt="2023-04-08T21:42:31.220" v="1486" actId="313"/>
          <ac:spMkLst>
            <pc:docMk/>
            <pc:sldMk cId="4015980942" sldId="624"/>
            <ac:spMk id="2" creationId="{C3A0DFAC-FC42-7948-4D74-AD7E0F005E66}"/>
          </ac:spMkLst>
        </pc:spChg>
      </pc:sldChg>
      <pc:sldChg chg="modSp mod">
        <pc:chgData name="Chuck Tomasi" userId="79514c44-a18e-4aaa-84b1-18f74099d6b1" providerId="ADAL" clId="{46103BB5-65B4-9842-B5DB-38C54FE97DF7}" dt="2023-04-08T21:47:42.638" v="1564" actId="313"/>
        <pc:sldMkLst>
          <pc:docMk/>
          <pc:sldMk cId="1198126013" sldId="625"/>
        </pc:sldMkLst>
        <pc:spChg chg="mod">
          <ac:chgData name="Chuck Tomasi" userId="79514c44-a18e-4aaa-84b1-18f74099d6b1" providerId="ADAL" clId="{46103BB5-65B4-9842-B5DB-38C54FE97DF7}" dt="2023-04-08T21:47:42.638" v="1564" actId="313"/>
          <ac:spMkLst>
            <pc:docMk/>
            <pc:sldMk cId="1198126013" sldId="625"/>
            <ac:spMk id="2" creationId="{FDE068A0-6127-5FE7-CCE3-A42FFB86EF79}"/>
          </ac:spMkLst>
        </pc:spChg>
      </pc:sldChg>
      <pc:sldChg chg="modSp mod">
        <pc:chgData name="Chuck Tomasi" userId="79514c44-a18e-4aaa-84b1-18f74099d6b1" providerId="ADAL" clId="{46103BB5-65B4-9842-B5DB-38C54FE97DF7}" dt="2023-04-08T21:45:26.768" v="1526" actId="313"/>
        <pc:sldMkLst>
          <pc:docMk/>
          <pc:sldMk cId="1485964164" sldId="626"/>
        </pc:sldMkLst>
        <pc:spChg chg="mod">
          <ac:chgData name="Chuck Tomasi" userId="79514c44-a18e-4aaa-84b1-18f74099d6b1" providerId="ADAL" clId="{46103BB5-65B4-9842-B5DB-38C54FE97DF7}" dt="2023-04-08T21:45:26.768" v="1526" actId="313"/>
          <ac:spMkLst>
            <pc:docMk/>
            <pc:sldMk cId="1485964164" sldId="626"/>
            <ac:spMk id="2" creationId="{8D375E21-1A86-4B7E-A10D-B28F94DAB9E1}"/>
          </ac:spMkLst>
        </pc:spChg>
      </pc:sldChg>
      <pc:sldChg chg="modSp mod">
        <pc:chgData name="Chuck Tomasi" userId="79514c44-a18e-4aaa-84b1-18f74099d6b1" providerId="ADAL" clId="{46103BB5-65B4-9842-B5DB-38C54FE97DF7}" dt="2023-04-08T22:01:08.156" v="1753" actId="313"/>
        <pc:sldMkLst>
          <pc:docMk/>
          <pc:sldMk cId="2959105994" sldId="627"/>
        </pc:sldMkLst>
        <pc:spChg chg="mod">
          <ac:chgData name="Chuck Tomasi" userId="79514c44-a18e-4aaa-84b1-18f74099d6b1" providerId="ADAL" clId="{46103BB5-65B4-9842-B5DB-38C54FE97DF7}" dt="2023-04-08T22:01:08.156" v="1753" actId="313"/>
          <ac:spMkLst>
            <pc:docMk/>
            <pc:sldMk cId="2959105994" sldId="627"/>
            <ac:spMk id="2" creationId="{04D2A816-D731-6623-FF1B-EB3D61D149BB}"/>
          </ac:spMkLst>
        </pc:spChg>
      </pc:sldChg>
      <pc:sldChg chg="modSp mod">
        <pc:chgData name="Chuck Tomasi" userId="79514c44-a18e-4aaa-84b1-18f74099d6b1" providerId="ADAL" clId="{46103BB5-65B4-9842-B5DB-38C54FE97DF7}" dt="2023-04-08T21:58:07.230" v="1714" actId="313"/>
        <pc:sldMkLst>
          <pc:docMk/>
          <pc:sldMk cId="257824882" sldId="628"/>
        </pc:sldMkLst>
        <pc:spChg chg="mod">
          <ac:chgData name="Chuck Tomasi" userId="79514c44-a18e-4aaa-84b1-18f74099d6b1" providerId="ADAL" clId="{46103BB5-65B4-9842-B5DB-38C54FE97DF7}" dt="2023-04-08T21:58:07.230" v="1714" actId="313"/>
          <ac:spMkLst>
            <pc:docMk/>
            <pc:sldMk cId="257824882" sldId="628"/>
            <ac:spMk id="2" creationId="{89589D2F-4161-476E-90FD-A739321FEFB5}"/>
          </ac:spMkLst>
        </pc:spChg>
      </pc:sldChg>
      <pc:sldChg chg="modSp mod">
        <pc:chgData name="Chuck Tomasi" userId="79514c44-a18e-4aaa-84b1-18f74099d6b1" providerId="ADAL" clId="{46103BB5-65B4-9842-B5DB-38C54FE97DF7}" dt="2023-04-08T21:48:45.036" v="1602" actId="313"/>
        <pc:sldMkLst>
          <pc:docMk/>
          <pc:sldMk cId="3492669765" sldId="629"/>
        </pc:sldMkLst>
        <pc:spChg chg="mod">
          <ac:chgData name="Chuck Tomasi" userId="79514c44-a18e-4aaa-84b1-18f74099d6b1" providerId="ADAL" clId="{46103BB5-65B4-9842-B5DB-38C54FE97DF7}" dt="2023-04-08T21:48:45.036" v="1602" actId="313"/>
          <ac:spMkLst>
            <pc:docMk/>
            <pc:sldMk cId="3492669765" sldId="629"/>
            <ac:spMk id="2" creationId="{8FBAEE56-88CC-FC43-32E0-19A27BA013CD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578474519" sldId="630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578474519" sldId="630"/>
            <ac:spMk id="2" creationId="{85B22477-1A31-8DEC-2E27-7FE3536FF892}"/>
          </ac:spMkLst>
        </pc:spChg>
      </pc:sldChg>
      <pc:sldChg chg="modSp mod">
        <pc:chgData name="Chuck Tomasi" userId="79514c44-a18e-4aaa-84b1-18f74099d6b1" providerId="ADAL" clId="{46103BB5-65B4-9842-B5DB-38C54FE97DF7}" dt="2023-04-08T21:42:32.337" v="1487" actId="313"/>
        <pc:sldMkLst>
          <pc:docMk/>
          <pc:sldMk cId="2986945296" sldId="631"/>
        </pc:sldMkLst>
        <pc:spChg chg="mod">
          <ac:chgData name="Chuck Tomasi" userId="79514c44-a18e-4aaa-84b1-18f74099d6b1" providerId="ADAL" clId="{46103BB5-65B4-9842-B5DB-38C54FE97DF7}" dt="2023-04-08T21:42:32.337" v="1487" actId="313"/>
          <ac:spMkLst>
            <pc:docMk/>
            <pc:sldMk cId="2986945296" sldId="631"/>
            <ac:spMk id="2" creationId="{E5242148-5BDB-5808-346E-4451D7180927}"/>
          </ac:spMkLst>
        </pc:spChg>
      </pc:sldChg>
      <pc:sldChg chg="modSp mod">
        <pc:chgData name="Chuck Tomasi" userId="79514c44-a18e-4aaa-84b1-18f74099d6b1" providerId="ADAL" clId="{46103BB5-65B4-9842-B5DB-38C54FE97DF7}" dt="2023-04-08T21:47:42.837" v="1565" actId="313"/>
        <pc:sldMkLst>
          <pc:docMk/>
          <pc:sldMk cId="3039726412" sldId="632"/>
        </pc:sldMkLst>
        <pc:spChg chg="mod">
          <ac:chgData name="Chuck Tomasi" userId="79514c44-a18e-4aaa-84b1-18f74099d6b1" providerId="ADAL" clId="{46103BB5-65B4-9842-B5DB-38C54FE97DF7}" dt="2023-04-08T21:47:42.837" v="1565" actId="313"/>
          <ac:spMkLst>
            <pc:docMk/>
            <pc:sldMk cId="3039726412" sldId="632"/>
            <ac:spMk id="2" creationId="{D3A7EC61-6C21-A96E-0113-92D454229D71}"/>
          </ac:spMkLst>
        </pc:spChg>
      </pc:sldChg>
      <pc:sldChg chg="modSp mod">
        <pc:chgData name="Chuck Tomasi" userId="79514c44-a18e-4aaa-84b1-18f74099d6b1" providerId="ADAL" clId="{46103BB5-65B4-9842-B5DB-38C54FE97DF7}" dt="2023-04-08T21:45:30.902" v="1527" actId="313"/>
        <pc:sldMkLst>
          <pc:docMk/>
          <pc:sldMk cId="1114495723" sldId="633"/>
        </pc:sldMkLst>
        <pc:spChg chg="mod">
          <ac:chgData name="Chuck Tomasi" userId="79514c44-a18e-4aaa-84b1-18f74099d6b1" providerId="ADAL" clId="{46103BB5-65B4-9842-B5DB-38C54FE97DF7}" dt="2023-04-08T21:45:30.902" v="1527" actId="313"/>
          <ac:spMkLst>
            <pc:docMk/>
            <pc:sldMk cId="1114495723" sldId="633"/>
            <ac:spMk id="2" creationId="{32B10352-15D5-4C1A-5917-3363359D34C9}"/>
          </ac:spMkLst>
        </pc:spChg>
      </pc:sldChg>
      <pc:sldChg chg="modSp mod">
        <pc:chgData name="Chuck Tomasi" userId="79514c44-a18e-4aaa-84b1-18f74099d6b1" providerId="ADAL" clId="{46103BB5-65B4-9842-B5DB-38C54FE97DF7}" dt="2023-04-08T22:01:10.935" v="1754" actId="313"/>
        <pc:sldMkLst>
          <pc:docMk/>
          <pc:sldMk cId="2255120862" sldId="634"/>
        </pc:sldMkLst>
        <pc:spChg chg="mod">
          <ac:chgData name="Chuck Tomasi" userId="79514c44-a18e-4aaa-84b1-18f74099d6b1" providerId="ADAL" clId="{46103BB5-65B4-9842-B5DB-38C54FE97DF7}" dt="2023-04-08T22:01:10.935" v="1754" actId="313"/>
          <ac:spMkLst>
            <pc:docMk/>
            <pc:sldMk cId="2255120862" sldId="634"/>
            <ac:spMk id="2" creationId="{DB59ACDB-923A-D6C4-0C7D-80A69AF41B6B}"/>
          </ac:spMkLst>
        </pc:spChg>
      </pc:sldChg>
      <pc:sldChg chg="modSp mod">
        <pc:chgData name="Chuck Tomasi" userId="79514c44-a18e-4aaa-84b1-18f74099d6b1" providerId="ADAL" clId="{46103BB5-65B4-9842-B5DB-38C54FE97DF7}" dt="2023-04-08T21:58:09.600" v="1715" actId="313"/>
        <pc:sldMkLst>
          <pc:docMk/>
          <pc:sldMk cId="1784957471" sldId="635"/>
        </pc:sldMkLst>
        <pc:spChg chg="mod">
          <ac:chgData name="Chuck Tomasi" userId="79514c44-a18e-4aaa-84b1-18f74099d6b1" providerId="ADAL" clId="{46103BB5-65B4-9842-B5DB-38C54FE97DF7}" dt="2023-04-08T21:58:09.600" v="1715" actId="313"/>
          <ac:spMkLst>
            <pc:docMk/>
            <pc:sldMk cId="1784957471" sldId="635"/>
            <ac:spMk id="2" creationId="{AE15EEF2-04B5-DA53-6DC0-DC17E1D31BC4}"/>
          </ac:spMkLst>
        </pc:spChg>
      </pc:sldChg>
      <pc:sldChg chg="modSp mod">
        <pc:chgData name="Chuck Tomasi" userId="79514c44-a18e-4aaa-84b1-18f74099d6b1" providerId="ADAL" clId="{46103BB5-65B4-9842-B5DB-38C54FE97DF7}" dt="2023-04-08T21:48:45.317" v="1603" actId="313"/>
        <pc:sldMkLst>
          <pc:docMk/>
          <pc:sldMk cId="4046453463" sldId="636"/>
        </pc:sldMkLst>
        <pc:spChg chg="mod">
          <ac:chgData name="Chuck Tomasi" userId="79514c44-a18e-4aaa-84b1-18f74099d6b1" providerId="ADAL" clId="{46103BB5-65B4-9842-B5DB-38C54FE97DF7}" dt="2023-04-08T21:48:45.317" v="1603" actId="313"/>
          <ac:spMkLst>
            <pc:docMk/>
            <pc:sldMk cId="4046453463" sldId="636"/>
            <ac:spMk id="2" creationId="{19BB2F62-05F8-9B06-B441-43BFBA0B5424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1194769909" sldId="637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1194769909" sldId="637"/>
            <ac:spMk id="2" creationId="{C0A1CA24-B46D-FF75-7F76-A1D4C7D507F1}"/>
          </ac:spMkLst>
        </pc:spChg>
      </pc:sldChg>
      <pc:sldChg chg="modSp mod">
        <pc:chgData name="Chuck Tomasi" userId="79514c44-a18e-4aaa-84b1-18f74099d6b1" providerId="ADAL" clId="{46103BB5-65B4-9842-B5DB-38C54FE97DF7}" dt="2023-04-08T21:42:32.900" v="1488" actId="313"/>
        <pc:sldMkLst>
          <pc:docMk/>
          <pc:sldMk cId="2413452883" sldId="638"/>
        </pc:sldMkLst>
        <pc:spChg chg="mod">
          <ac:chgData name="Chuck Tomasi" userId="79514c44-a18e-4aaa-84b1-18f74099d6b1" providerId="ADAL" clId="{46103BB5-65B4-9842-B5DB-38C54FE97DF7}" dt="2023-04-08T21:42:32.900" v="1488" actId="313"/>
          <ac:spMkLst>
            <pc:docMk/>
            <pc:sldMk cId="2413452883" sldId="638"/>
            <ac:spMk id="2" creationId="{92C8C43F-5C03-369C-C7DA-C49F8CBDEA3B}"/>
          </ac:spMkLst>
        </pc:spChg>
      </pc:sldChg>
      <pc:sldChg chg="modSp mod">
        <pc:chgData name="Chuck Tomasi" userId="79514c44-a18e-4aaa-84b1-18f74099d6b1" providerId="ADAL" clId="{46103BB5-65B4-9842-B5DB-38C54FE97DF7}" dt="2023-04-08T21:47:43.070" v="1566" actId="313"/>
        <pc:sldMkLst>
          <pc:docMk/>
          <pc:sldMk cId="1713063199" sldId="639"/>
        </pc:sldMkLst>
        <pc:spChg chg="mod">
          <ac:chgData name="Chuck Tomasi" userId="79514c44-a18e-4aaa-84b1-18f74099d6b1" providerId="ADAL" clId="{46103BB5-65B4-9842-B5DB-38C54FE97DF7}" dt="2023-04-08T21:47:43.070" v="1566" actId="313"/>
          <ac:spMkLst>
            <pc:docMk/>
            <pc:sldMk cId="1713063199" sldId="639"/>
            <ac:spMk id="2" creationId="{9AFF61B6-A057-4030-D1B4-D78B01644835}"/>
          </ac:spMkLst>
        </pc:spChg>
      </pc:sldChg>
      <pc:sldChg chg="modSp mod">
        <pc:chgData name="Chuck Tomasi" userId="79514c44-a18e-4aaa-84b1-18f74099d6b1" providerId="ADAL" clId="{46103BB5-65B4-9842-B5DB-38C54FE97DF7}" dt="2023-04-08T21:45:32.871" v="1528" actId="313"/>
        <pc:sldMkLst>
          <pc:docMk/>
          <pc:sldMk cId="2227442020" sldId="640"/>
        </pc:sldMkLst>
        <pc:spChg chg="mod">
          <ac:chgData name="Chuck Tomasi" userId="79514c44-a18e-4aaa-84b1-18f74099d6b1" providerId="ADAL" clId="{46103BB5-65B4-9842-B5DB-38C54FE97DF7}" dt="2023-04-08T21:45:32.871" v="1528" actId="313"/>
          <ac:spMkLst>
            <pc:docMk/>
            <pc:sldMk cId="2227442020" sldId="640"/>
            <ac:spMk id="2" creationId="{FB15BC97-D687-FABC-22E5-EC729DC9546D}"/>
          </ac:spMkLst>
        </pc:spChg>
      </pc:sldChg>
      <pc:sldChg chg="modSp mod">
        <pc:chgData name="Chuck Tomasi" userId="79514c44-a18e-4aaa-84b1-18f74099d6b1" providerId="ADAL" clId="{46103BB5-65B4-9842-B5DB-38C54FE97DF7}" dt="2023-04-08T22:01:15.577" v="1755" actId="313"/>
        <pc:sldMkLst>
          <pc:docMk/>
          <pc:sldMk cId="369117377" sldId="641"/>
        </pc:sldMkLst>
        <pc:spChg chg="mod">
          <ac:chgData name="Chuck Tomasi" userId="79514c44-a18e-4aaa-84b1-18f74099d6b1" providerId="ADAL" clId="{46103BB5-65B4-9842-B5DB-38C54FE97DF7}" dt="2023-04-08T22:01:15.577" v="1755" actId="313"/>
          <ac:spMkLst>
            <pc:docMk/>
            <pc:sldMk cId="369117377" sldId="641"/>
            <ac:spMk id="2" creationId="{7EFE2CD2-DCD0-4D72-5FEB-C9211D872666}"/>
          </ac:spMkLst>
        </pc:spChg>
      </pc:sldChg>
      <pc:sldChg chg="modSp mod">
        <pc:chgData name="Chuck Tomasi" userId="79514c44-a18e-4aaa-84b1-18f74099d6b1" providerId="ADAL" clId="{46103BB5-65B4-9842-B5DB-38C54FE97DF7}" dt="2023-04-08T21:58:11.786" v="1716" actId="313"/>
        <pc:sldMkLst>
          <pc:docMk/>
          <pc:sldMk cId="1689101766" sldId="642"/>
        </pc:sldMkLst>
        <pc:spChg chg="mod">
          <ac:chgData name="Chuck Tomasi" userId="79514c44-a18e-4aaa-84b1-18f74099d6b1" providerId="ADAL" clId="{46103BB5-65B4-9842-B5DB-38C54FE97DF7}" dt="2023-04-08T21:58:11.786" v="1716" actId="313"/>
          <ac:spMkLst>
            <pc:docMk/>
            <pc:sldMk cId="1689101766" sldId="642"/>
            <ac:spMk id="2" creationId="{3CE4F6E3-FE12-FADF-2CDB-498DF2908A16}"/>
          </ac:spMkLst>
        </pc:spChg>
      </pc:sldChg>
      <pc:sldChg chg="modSp mod">
        <pc:chgData name="Chuck Tomasi" userId="79514c44-a18e-4aaa-84b1-18f74099d6b1" providerId="ADAL" clId="{46103BB5-65B4-9842-B5DB-38C54FE97DF7}" dt="2023-04-08T21:48:46.235" v="1604" actId="313"/>
        <pc:sldMkLst>
          <pc:docMk/>
          <pc:sldMk cId="3837643968" sldId="643"/>
        </pc:sldMkLst>
        <pc:spChg chg="mod">
          <ac:chgData name="Chuck Tomasi" userId="79514c44-a18e-4aaa-84b1-18f74099d6b1" providerId="ADAL" clId="{46103BB5-65B4-9842-B5DB-38C54FE97DF7}" dt="2023-04-08T21:48:46.235" v="1604" actId="313"/>
          <ac:spMkLst>
            <pc:docMk/>
            <pc:sldMk cId="3837643968" sldId="643"/>
            <ac:spMk id="2" creationId="{CF9C5376-39D5-5487-A807-CE04413CA928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422840376" sldId="644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422840376" sldId="644"/>
            <ac:spMk id="2" creationId="{C39CAF0C-F463-19AC-7B6A-11ED32B2B30F}"/>
          </ac:spMkLst>
        </pc:spChg>
      </pc:sldChg>
      <pc:sldChg chg="modSp mod">
        <pc:chgData name="Chuck Tomasi" userId="79514c44-a18e-4aaa-84b1-18f74099d6b1" providerId="ADAL" clId="{46103BB5-65B4-9842-B5DB-38C54FE97DF7}" dt="2023-04-08T21:42:33.299" v="1489" actId="313"/>
        <pc:sldMkLst>
          <pc:docMk/>
          <pc:sldMk cId="4069241421" sldId="645"/>
        </pc:sldMkLst>
        <pc:spChg chg="mod">
          <ac:chgData name="Chuck Tomasi" userId="79514c44-a18e-4aaa-84b1-18f74099d6b1" providerId="ADAL" clId="{46103BB5-65B4-9842-B5DB-38C54FE97DF7}" dt="2023-04-08T21:42:33.299" v="1489" actId="313"/>
          <ac:spMkLst>
            <pc:docMk/>
            <pc:sldMk cId="4069241421" sldId="645"/>
            <ac:spMk id="2" creationId="{C1C092B8-9A8B-501A-AA1F-079DE846A820}"/>
          </ac:spMkLst>
        </pc:spChg>
      </pc:sldChg>
      <pc:sldChg chg="modSp mod">
        <pc:chgData name="Chuck Tomasi" userId="79514c44-a18e-4aaa-84b1-18f74099d6b1" providerId="ADAL" clId="{46103BB5-65B4-9842-B5DB-38C54FE97DF7}" dt="2023-04-08T21:47:43.337" v="1567" actId="313"/>
        <pc:sldMkLst>
          <pc:docMk/>
          <pc:sldMk cId="2621147247" sldId="646"/>
        </pc:sldMkLst>
        <pc:spChg chg="mod">
          <ac:chgData name="Chuck Tomasi" userId="79514c44-a18e-4aaa-84b1-18f74099d6b1" providerId="ADAL" clId="{46103BB5-65B4-9842-B5DB-38C54FE97DF7}" dt="2023-04-08T21:47:43.337" v="1567" actId="313"/>
          <ac:spMkLst>
            <pc:docMk/>
            <pc:sldMk cId="2621147247" sldId="646"/>
            <ac:spMk id="2" creationId="{59C65E94-373B-BDE6-EDFB-2FBA73A24B0C}"/>
          </ac:spMkLst>
        </pc:spChg>
      </pc:sldChg>
      <pc:sldChg chg="modSp mod">
        <pc:chgData name="Chuck Tomasi" userId="79514c44-a18e-4aaa-84b1-18f74099d6b1" providerId="ADAL" clId="{46103BB5-65B4-9842-B5DB-38C54FE97DF7}" dt="2023-04-08T21:45:37.310" v="1529" actId="313"/>
        <pc:sldMkLst>
          <pc:docMk/>
          <pc:sldMk cId="1062861436" sldId="647"/>
        </pc:sldMkLst>
        <pc:spChg chg="mod">
          <ac:chgData name="Chuck Tomasi" userId="79514c44-a18e-4aaa-84b1-18f74099d6b1" providerId="ADAL" clId="{46103BB5-65B4-9842-B5DB-38C54FE97DF7}" dt="2023-04-08T21:45:37.310" v="1529" actId="313"/>
          <ac:spMkLst>
            <pc:docMk/>
            <pc:sldMk cId="1062861436" sldId="647"/>
            <ac:spMk id="3" creationId="{50E069F0-712C-BA78-F451-C7C1DEC32D39}"/>
          </ac:spMkLst>
        </pc:spChg>
      </pc:sldChg>
      <pc:sldChg chg="delSp modSp mod modClrScheme chgLayout">
        <pc:chgData name="Chuck Tomasi" userId="79514c44-a18e-4aaa-84b1-18f74099d6b1" providerId="ADAL" clId="{46103BB5-65B4-9842-B5DB-38C54FE97DF7}" dt="2023-04-08T22:11:32.197" v="1769" actId="700"/>
        <pc:sldMkLst>
          <pc:docMk/>
          <pc:sldMk cId="2682502463" sldId="648"/>
        </pc:sldMkLst>
        <pc:spChg chg="mod ord">
          <ac:chgData name="Chuck Tomasi" userId="79514c44-a18e-4aaa-84b1-18f74099d6b1" providerId="ADAL" clId="{46103BB5-65B4-9842-B5DB-38C54FE97DF7}" dt="2023-04-08T22:11:32.197" v="1769" actId="700"/>
          <ac:spMkLst>
            <pc:docMk/>
            <pc:sldMk cId="2682502463" sldId="648"/>
            <ac:spMk id="2" creationId="{1BAD7E6C-16B4-E586-2875-2A889850DDB5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" creationId="{1DC07129-F394-4368-E83A-4AD1EA40AF2D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" creationId="{BF403678-BDD2-BC25-D293-BD5D8462951B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5" creationId="{A370FB16-7E64-A0F9-2730-0FE771987A4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6" creationId="{B5ABF816-A376-4C7B-37DA-D1698EE4C4B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7" creationId="{C4EAF101-99E2-0F1A-E03C-094AB34531D3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8" creationId="{68CBBFDF-FA74-F48D-2753-05CAF46EB280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9" creationId="{5C34D49A-DEA0-7A36-1178-B04D85699FC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0" creationId="{C2180788-5BD1-F555-8F90-70B88658630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1" creationId="{118D56EF-3A62-3253-620D-4C7C4A69E21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2" creationId="{530E0154-C8E5-0256-3397-EC9619E689A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3" creationId="{BC47ABBC-4BC8-8D64-E2BF-AA8FED0EDED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4" creationId="{7D100692-75CD-0BE0-DFE7-059AC8DD493A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5" creationId="{72C31294-708F-21F8-64F2-7B36A43BA2E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6" creationId="{97BC0465-E41D-A077-E1FB-B1F1F3D6B46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7" creationId="{0D1D6DB8-6658-57CB-4C1C-F299F343933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8" creationId="{729E61B5-7FED-89DA-0CDD-BA45E3511BA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19" creationId="{A2100A2C-34AD-8375-097F-87AA9B4AC59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0" creationId="{E0D8012B-9F2A-0170-197A-BDD4616F8B4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1" creationId="{F3EC0D00-111E-791D-2E15-4121B347F235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2" creationId="{AFA48947-D570-3E4D-6238-DE52A22AEDE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3" creationId="{F3142520-C654-27E8-7242-A9CDFAB0A7C2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4" creationId="{5DAF7691-D01F-6601-1CF7-408629E39997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5" creationId="{C8FA8B77-15E1-F4F3-81E7-579D13A6AD2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6" creationId="{ED9BF876-893A-AF43-72A0-4EB0213E5F04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7" creationId="{B2DC2605-7C54-A17E-78C6-D128AA4D9151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8" creationId="{1BAB7D56-AA03-5498-C696-3527819CE968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29" creationId="{B1670DDD-CFB9-7C7B-8A6D-565A03EA3B8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0" creationId="{07871C77-8C14-990B-C8DD-3F21C795357E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1" creationId="{0433F6F5-30FA-7CA9-0A15-25486AE6141C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2" creationId="{92DFA34F-103C-129F-A84D-68A8F4DCD18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3" creationId="{5C4A5C12-8A78-DA04-3219-3E8A35162904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4" creationId="{066A9EBD-33A7-47E5-5280-7798B5CD501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5" creationId="{5458F1FB-E0E5-B0EC-B917-CF30F2C2450D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6" creationId="{4D5093F3-D0E4-1D96-CE3A-713303DADCF9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7" creationId="{92EAC216-EFAF-3A43-39E7-D5A2B509997B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8" creationId="{EDDCB6C4-72AE-1AD6-B396-4BAA039B70F1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39" creationId="{AC473D15-EE59-DEA2-C280-000E6E3F13AF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0" creationId="{FBE1857F-0956-8C14-3C98-2C6EAE45C60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1" creationId="{9C4FC74C-FC45-36CC-0E8A-A3FBF6912820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2" creationId="{FEBC2A3A-69C1-3F37-A7FD-6A55FD26D563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3" creationId="{FF63E232-414B-7AAE-6CDE-32FF2A1A82F6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4" creationId="{A51CC7F8-3A36-2189-8686-A27E2ADD72BE}"/>
          </ac:spMkLst>
        </pc:spChg>
        <pc:spChg chg="del">
          <ac:chgData name="Chuck Tomasi" userId="79514c44-a18e-4aaa-84b1-18f74099d6b1" providerId="ADAL" clId="{46103BB5-65B4-9842-B5DB-38C54FE97DF7}" dt="2023-04-08T22:11:26.369" v="1768" actId="478"/>
          <ac:spMkLst>
            <pc:docMk/>
            <pc:sldMk cId="2682502463" sldId="648"/>
            <ac:spMk id="45" creationId="{0D1D1AC0-DACA-772F-58EE-475BF7476CC1}"/>
          </ac:spMkLst>
        </pc:spChg>
      </pc:sldChg>
      <pc:sldChg chg="modSp mod">
        <pc:chgData name="Chuck Tomasi" userId="79514c44-a18e-4aaa-84b1-18f74099d6b1" providerId="ADAL" clId="{46103BB5-65B4-9842-B5DB-38C54FE97DF7}" dt="2023-04-08T21:58:15.294" v="1717" actId="313"/>
        <pc:sldMkLst>
          <pc:docMk/>
          <pc:sldMk cId="3448522951" sldId="649"/>
        </pc:sldMkLst>
        <pc:spChg chg="mod">
          <ac:chgData name="Chuck Tomasi" userId="79514c44-a18e-4aaa-84b1-18f74099d6b1" providerId="ADAL" clId="{46103BB5-65B4-9842-B5DB-38C54FE97DF7}" dt="2023-04-08T21:58:15.294" v="1717" actId="313"/>
          <ac:spMkLst>
            <pc:docMk/>
            <pc:sldMk cId="3448522951" sldId="649"/>
            <ac:spMk id="2" creationId="{83BDD851-9F1F-7245-811D-37B34B748A6E}"/>
          </ac:spMkLst>
        </pc:spChg>
      </pc:sldChg>
      <pc:sldChg chg="modSp mod">
        <pc:chgData name="Chuck Tomasi" userId="79514c44-a18e-4aaa-84b1-18f74099d6b1" providerId="ADAL" clId="{46103BB5-65B4-9842-B5DB-38C54FE97DF7}" dt="2023-04-08T21:48:46.550" v="1605" actId="313"/>
        <pc:sldMkLst>
          <pc:docMk/>
          <pc:sldMk cId="350321664" sldId="650"/>
        </pc:sldMkLst>
        <pc:spChg chg="mod">
          <ac:chgData name="Chuck Tomasi" userId="79514c44-a18e-4aaa-84b1-18f74099d6b1" providerId="ADAL" clId="{46103BB5-65B4-9842-B5DB-38C54FE97DF7}" dt="2023-04-08T21:48:46.550" v="1605" actId="313"/>
          <ac:spMkLst>
            <pc:docMk/>
            <pc:sldMk cId="350321664" sldId="650"/>
            <ac:spMk id="2" creationId="{E87D293C-014C-EA5F-DC7F-C51E1ABA4259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3485141821" sldId="651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3485141821" sldId="651"/>
            <ac:spMk id="2" creationId="{9AC61F9B-48C1-0DB4-6471-0E7CE080F3B3}"/>
          </ac:spMkLst>
        </pc:spChg>
      </pc:sldChg>
      <pc:sldChg chg="modSp mod">
        <pc:chgData name="Chuck Tomasi" userId="79514c44-a18e-4aaa-84b1-18f74099d6b1" providerId="ADAL" clId="{46103BB5-65B4-9842-B5DB-38C54FE97DF7}" dt="2023-04-08T21:42:33.792" v="1490" actId="313"/>
        <pc:sldMkLst>
          <pc:docMk/>
          <pc:sldMk cId="781097865" sldId="652"/>
        </pc:sldMkLst>
        <pc:spChg chg="mod">
          <ac:chgData name="Chuck Tomasi" userId="79514c44-a18e-4aaa-84b1-18f74099d6b1" providerId="ADAL" clId="{46103BB5-65B4-9842-B5DB-38C54FE97DF7}" dt="2023-04-08T21:42:33.792" v="1490" actId="313"/>
          <ac:spMkLst>
            <pc:docMk/>
            <pc:sldMk cId="781097865" sldId="652"/>
            <ac:spMk id="2" creationId="{8554DCF6-C5E2-3E27-E715-576C8F816586}"/>
          </ac:spMkLst>
        </pc:spChg>
      </pc:sldChg>
      <pc:sldChg chg="modSp mod">
        <pc:chgData name="Chuck Tomasi" userId="79514c44-a18e-4aaa-84b1-18f74099d6b1" providerId="ADAL" clId="{46103BB5-65B4-9842-B5DB-38C54FE97DF7}" dt="2023-04-08T21:47:43.592" v="1568" actId="313"/>
        <pc:sldMkLst>
          <pc:docMk/>
          <pc:sldMk cId="483714807" sldId="653"/>
        </pc:sldMkLst>
        <pc:spChg chg="mod">
          <ac:chgData name="Chuck Tomasi" userId="79514c44-a18e-4aaa-84b1-18f74099d6b1" providerId="ADAL" clId="{46103BB5-65B4-9842-B5DB-38C54FE97DF7}" dt="2023-04-08T21:47:43.592" v="1568" actId="313"/>
          <ac:spMkLst>
            <pc:docMk/>
            <pc:sldMk cId="483714807" sldId="653"/>
            <ac:spMk id="2" creationId="{3ADD1A8F-5823-059A-1211-A856E83130B5}"/>
          </ac:spMkLst>
        </pc:spChg>
      </pc:sldChg>
      <pc:sldChg chg="modSp mod">
        <pc:chgData name="Chuck Tomasi" userId="79514c44-a18e-4aaa-84b1-18f74099d6b1" providerId="ADAL" clId="{46103BB5-65B4-9842-B5DB-38C54FE97DF7}" dt="2023-04-08T21:45:39.393" v="1530" actId="313"/>
        <pc:sldMkLst>
          <pc:docMk/>
          <pc:sldMk cId="2414035778" sldId="654"/>
        </pc:sldMkLst>
        <pc:spChg chg="mod">
          <ac:chgData name="Chuck Tomasi" userId="79514c44-a18e-4aaa-84b1-18f74099d6b1" providerId="ADAL" clId="{46103BB5-65B4-9842-B5DB-38C54FE97DF7}" dt="2023-04-08T21:45:39.393" v="1530" actId="313"/>
          <ac:spMkLst>
            <pc:docMk/>
            <pc:sldMk cId="2414035778" sldId="654"/>
            <ac:spMk id="2" creationId="{4A959B06-0862-1426-7EF3-D627579ED91C}"/>
          </ac:spMkLst>
        </pc:spChg>
      </pc:sldChg>
      <pc:sldChg chg="modSp mod">
        <pc:chgData name="Chuck Tomasi" userId="79514c44-a18e-4aaa-84b1-18f74099d6b1" providerId="ADAL" clId="{46103BB5-65B4-9842-B5DB-38C54FE97DF7}" dt="2023-04-08T22:01:20.639" v="1757" actId="313"/>
        <pc:sldMkLst>
          <pc:docMk/>
          <pc:sldMk cId="3800005752" sldId="655"/>
        </pc:sldMkLst>
        <pc:spChg chg="mod">
          <ac:chgData name="Chuck Tomasi" userId="79514c44-a18e-4aaa-84b1-18f74099d6b1" providerId="ADAL" clId="{46103BB5-65B4-9842-B5DB-38C54FE97DF7}" dt="2023-04-08T22:01:20.639" v="1757" actId="313"/>
          <ac:spMkLst>
            <pc:docMk/>
            <pc:sldMk cId="3800005752" sldId="655"/>
            <ac:spMk id="2" creationId="{B27FE1E6-4CFE-5D0C-882F-F196F3FC1A8C}"/>
          </ac:spMkLst>
        </pc:spChg>
      </pc:sldChg>
      <pc:sldChg chg="modSp mod">
        <pc:chgData name="Chuck Tomasi" userId="79514c44-a18e-4aaa-84b1-18f74099d6b1" providerId="ADAL" clId="{46103BB5-65B4-9842-B5DB-38C54FE97DF7}" dt="2023-04-08T21:58:17.421" v="1718" actId="313"/>
        <pc:sldMkLst>
          <pc:docMk/>
          <pc:sldMk cId="1004493734" sldId="656"/>
        </pc:sldMkLst>
        <pc:spChg chg="mod">
          <ac:chgData name="Chuck Tomasi" userId="79514c44-a18e-4aaa-84b1-18f74099d6b1" providerId="ADAL" clId="{46103BB5-65B4-9842-B5DB-38C54FE97DF7}" dt="2023-04-08T21:58:17.421" v="1718" actId="313"/>
          <ac:spMkLst>
            <pc:docMk/>
            <pc:sldMk cId="1004493734" sldId="656"/>
            <ac:spMk id="2" creationId="{1245CA07-C643-BE73-B6CB-6455CA835165}"/>
          </ac:spMkLst>
        </pc:spChg>
      </pc:sldChg>
      <pc:sldChg chg="modSp mod">
        <pc:chgData name="Chuck Tomasi" userId="79514c44-a18e-4aaa-84b1-18f74099d6b1" providerId="ADAL" clId="{46103BB5-65B4-9842-B5DB-38C54FE97DF7}" dt="2023-04-08T21:48:47.292" v="1606" actId="313"/>
        <pc:sldMkLst>
          <pc:docMk/>
          <pc:sldMk cId="205658165" sldId="657"/>
        </pc:sldMkLst>
        <pc:spChg chg="mod">
          <ac:chgData name="Chuck Tomasi" userId="79514c44-a18e-4aaa-84b1-18f74099d6b1" providerId="ADAL" clId="{46103BB5-65B4-9842-B5DB-38C54FE97DF7}" dt="2023-04-08T21:48:47.292" v="1606" actId="313"/>
          <ac:spMkLst>
            <pc:docMk/>
            <pc:sldMk cId="205658165" sldId="657"/>
            <ac:spMk id="2" creationId="{37362979-6319-06BF-0BBB-9D0D859E392A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744160313" sldId="658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744160313" sldId="658"/>
            <ac:spMk id="2" creationId="{FA0AB1B8-46C1-D98E-0E2D-63D3CEE7F537}"/>
          </ac:spMkLst>
        </pc:spChg>
      </pc:sldChg>
      <pc:sldChg chg="modSp mod">
        <pc:chgData name="Chuck Tomasi" userId="79514c44-a18e-4aaa-84b1-18f74099d6b1" providerId="ADAL" clId="{46103BB5-65B4-9842-B5DB-38C54FE97DF7}" dt="2023-04-08T21:42:34.452" v="1491" actId="313"/>
        <pc:sldMkLst>
          <pc:docMk/>
          <pc:sldMk cId="3266087039" sldId="659"/>
        </pc:sldMkLst>
        <pc:spChg chg="mod">
          <ac:chgData name="Chuck Tomasi" userId="79514c44-a18e-4aaa-84b1-18f74099d6b1" providerId="ADAL" clId="{46103BB5-65B4-9842-B5DB-38C54FE97DF7}" dt="2023-04-08T21:42:34.452" v="1491" actId="313"/>
          <ac:spMkLst>
            <pc:docMk/>
            <pc:sldMk cId="3266087039" sldId="659"/>
            <ac:spMk id="2" creationId="{5A1F73F5-FE71-6713-4172-5A34E3998F72}"/>
          </ac:spMkLst>
        </pc:spChg>
      </pc:sldChg>
      <pc:sldChg chg="modSp mod">
        <pc:chgData name="Chuck Tomasi" userId="79514c44-a18e-4aaa-84b1-18f74099d6b1" providerId="ADAL" clId="{46103BB5-65B4-9842-B5DB-38C54FE97DF7}" dt="2023-04-08T21:47:43.843" v="1569" actId="313"/>
        <pc:sldMkLst>
          <pc:docMk/>
          <pc:sldMk cId="392974679" sldId="660"/>
        </pc:sldMkLst>
        <pc:spChg chg="mod">
          <ac:chgData name="Chuck Tomasi" userId="79514c44-a18e-4aaa-84b1-18f74099d6b1" providerId="ADAL" clId="{46103BB5-65B4-9842-B5DB-38C54FE97DF7}" dt="2023-04-08T21:47:43.843" v="1569" actId="313"/>
          <ac:spMkLst>
            <pc:docMk/>
            <pc:sldMk cId="392974679" sldId="660"/>
            <ac:spMk id="2" creationId="{DFC4640C-6451-83A8-C92C-FF8E64779C94}"/>
          </ac:spMkLst>
        </pc:spChg>
      </pc:sldChg>
      <pc:sldChg chg="modSp mod">
        <pc:chgData name="Chuck Tomasi" userId="79514c44-a18e-4aaa-84b1-18f74099d6b1" providerId="ADAL" clId="{46103BB5-65B4-9842-B5DB-38C54FE97DF7}" dt="2023-04-08T21:45:41.490" v="1531" actId="313"/>
        <pc:sldMkLst>
          <pc:docMk/>
          <pc:sldMk cId="168263539" sldId="661"/>
        </pc:sldMkLst>
        <pc:spChg chg="mod">
          <ac:chgData name="Chuck Tomasi" userId="79514c44-a18e-4aaa-84b1-18f74099d6b1" providerId="ADAL" clId="{46103BB5-65B4-9842-B5DB-38C54FE97DF7}" dt="2023-04-08T21:45:41.490" v="1531" actId="313"/>
          <ac:spMkLst>
            <pc:docMk/>
            <pc:sldMk cId="168263539" sldId="661"/>
            <ac:spMk id="2" creationId="{1DC761C4-D4DE-D1B8-8D7C-DF6ABF41A48E}"/>
          </ac:spMkLst>
        </pc:spChg>
      </pc:sldChg>
      <pc:sldChg chg="modSp mod">
        <pc:chgData name="Chuck Tomasi" userId="79514c44-a18e-4aaa-84b1-18f74099d6b1" providerId="ADAL" clId="{46103BB5-65B4-9842-B5DB-38C54FE97DF7}" dt="2023-04-08T22:01:22.862" v="1758" actId="313"/>
        <pc:sldMkLst>
          <pc:docMk/>
          <pc:sldMk cId="3322845930" sldId="662"/>
        </pc:sldMkLst>
        <pc:spChg chg="mod">
          <ac:chgData name="Chuck Tomasi" userId="79514c44-a18e-4aaa-84b1-18f74099d6b1" providerId="ADAL" clId="{46103BB5-65B4-9842-B5DB-38C54FE97DF7}" dt="2023-04-08T22:01:22.862" v="1758" actId="313"/>
          <ac:spMkLst>
            <pc:docMk/>
            <pc:sldMk cId="3322845930" sldId="662"/>
            <ac:spMk id="2" creationId="{825850FD-0D04-195E-A140-E534BB10EEEB}"/>
          </ac:spMkLst>
        </pc:spChg>
      </pc:sldChg>
      <pc:sldChg chg="modSp mod">
        <pc:chgData name="Chuck Tomasi" userId="79514c44-a18e-4aaa-84b1-18f74099d6b1" providerId="ADAL" clId="{46103BB5-65B4-9842-B5DB-38C54FE97DF7}" dt="2023-04-08T21:58:21.139" v="1719" actId="313"/>
        <pc:sldMkLst>
          <pc:docMk/>
          <pc:sldMk cId="3467804024" sldId="663"/>
        </pc:sldMkLst>
        <pc:spChg chg="mod">
          <ac:chgData name="Chuck Tomasi" userId="79514c44-a18e-4aaa-84b1-18f74099d6b1" providerId="ADAL" clId="{46103BB5-65B4-9842-B5DB-38C54FE97DF7}" dt="2023-04-08T21:58:21.139" v="1719" actId="313"/>
          <ac:spMkLst>
            <pc:docMk/>
            <pc:sldMk cId="3467804024" sldId="663"/>
            <ac:spMk id="2" creationId="{F9F0E58A-53A6-1F16-099E-DB1F844F71ED}"/>
          </ac:spMkLst>
        </pc:spChg>
      </pc:sldChg>
      <pc:sldChg chg="modSp mod">
        <pc:chgData name="Chuck Tomasi" userId="79514c44-a18e-4aaa-84b1-18f74099d6b1" providerId="ADAL" clId="{46103BB5-65B4-9842-B5DB-38C54FE97DF7}" dt="2023-04-08T21:48:47.954" v="1607" actId="313"/>
        <pc:sldMkLst>
          <pc:docMk/>
          <pc:sldMk cId="3549352846" sldId="664"/>
        </pc:sldMkLst>
        <pc:spChg chg="mod">
          <ac:chgData name="Chuck Tomasi" userId="79514c44-a18e-4aaa-84b1-18f74099d6b1" providerId="ADAL" clId="{46103BB5-65B4-9842-B5DB-38C54FE97DF7}" dt="2023-04-08T21:48:47.954" v="1607" actId="313"/>
          <ac:spMkLst>
            <pc:docMk/>
            <pc:sldMk cId="3549352846" sldId="664"/>
            <ac:spMk id="2" creationId="{EA618431-2A8C-2F8F-82F2-A6B0DA01B688}"/>
          </ac:spMkLst>
        </pc:spChg>
      </pc:sldChg>
      <pc:sldChg chg="modSp mod">
        <pc:chgData name="Chuck Tomasi" userId="79514c44-a18e-4aaa-84b1-18f74099d6b1" providerId="ADAL" clId="{46103BB5-65B4-9842-B5DB-38C54FE97DF7}" dt="2023-04-08T21:54:24.911" v="1678"/>
        <pc:sldMkLst>
          <pc:docMk/>
          <pc:sldMk cId="2668251250" sldId="665"/>
        </pc:sldMkLst>
        <pc:spChg chg="mod">
          <ac:chgData name="Chuck Tomasi" userId="79514c44-a18e-4aaa-84b1-18f74099d6b1" providerId="ADAL" clId="{46103BB5-65B4-9842-B5DB-38C54FE97DF7}" dt="2023-04-08T21:54:24.911" v="1678"/>
          <ac:spMkLst>
            <pc:docMk/>
            <pc:sldMk cId="2668251250" sldId="665"/>
            <ac:spMk id="2" creationId="{0BF75A86-2946-F97E-AC8E-6FBBAB29EEF0}"/>
          </ac:spMkLst>
        </pc:spChg>
      </pc:sldChg>
      <pc:sldChg chg="modSp mod">
        <pc:chgData name="Chuck Tomasi" userId="79514c44-a18e-4aaa-84b1-18f74099d6b1" providerId="ADAL" clId="{46103BB5-65B4-9842-B5DB-38C54FE97DF7}" dt="2023-04-08T21:42:35.126" v="1492" actId="313"/>
        <pc:sldMkLst>
          <pc:docMk/>
          <pc:sldMk cId="749431616" sldId="666"/>
        </pc:sldMkLst>
        <pc:spChg chg="mod">
          <ac:chgData name="Chuck Tomasi" userId="79514c44-a18e-4aaa-84b1-18f74099d6b1" providerId="ADAL" clId="{46103BB5-65B4-9842-B5DB-38C54FE97DF7}" dt="2023-04-08T21:42:35.126" v="1492" actId="313"/>
          <ac:spMkLst>
            <pc:docMk/>
            <pc:sldMk cId="749431616" sldId="666"/>
            <ac:spMk id="2" creationId="{4A5E18F7-87D4-29FF-E5D6-4A229F9CFFEC}"/>
          </ac:spMkLst>
        </pc:spChg>
      </pc:sldChg>
      <pc:sldChg chg="modSp mod">
        <pc:chgData name="Chuck Tomasi" userId="79514c44-a18e-4aaa-84b1-18f74099d6b1" providerId="ADAL" clId="{46103BB5-65B4-9842-B5DB-38C54FE97DF7}" dt="2023-04-08T21:47:44.994" v="1570" actId="313"/>
        <pc:sldMkLst>
          <pc:docMk/>
          <pc:sldMk cId="3078801152" sldId="667"/>
        </pc:sldMkLst>
        <pc:spChg chg="mod">
          <ac:chgData name="Chuck Tomasi" userId="79514c44-a18e-4aaa-84b1-18f74099d6b1" providerId="ADAL" clId="{46103BB5-65B4-9842-B5DB-38C54FE97DF7}" dt="2023-04-08T21:47:44.994" v="1570" actId="313"/>
          <ac:spMkLst>
            <pc:docMk/>
            <pc:sldMk cId="3078801152" sldId="667"/>
            <ac:spMk id="2" creationId="{1A86DCF5-7773-F7D0-D904-C3E9D5A31381}"/>
          </ac:spMkLst>
        </pc:spChg>
      </pc:sldChg>
      <pc:sldChg chg="modSp mod">
        <pc:chgData name="Chuck Tomasi" userId="79514c44-a18e-4aaa-84b1-18f74099d6b1" providerId="ADAL" clId="{46103BB5-65B4-9842-B5DB-38C54FE97DF7}" dt="2023-04-08T21:45:43.930" v="1532" actId="313"/>
        <pc:sldMkLst>
          <pc:docMk/>
          <pc:sldMk cId="1161802101" sldId="668"/>
        </pc:sldMkLst>
        <pc:spChg chg="mod">
          <ac:chgData name="Chuck Tomasi" userId="79514c44-a18e-4aaa-84b1-18f74099d6b1" providerId="ADAL" clId="{46103BB5-65B4-9842-B5DB-38C54FE97DF7}" dt="2023-04-08T21:45:43.930" v="1532" actId="313"/>
          <ac:spMkLst>
            <pc:docMk/>
            <pc:sldMk cId="1161802101" sldId="668"/>
            <ac:spMk id="2" creationId="{F2B7B3F0-44C4-3B74-6664-52B84FA2BE19}"/>
          </ac:spMkLst>
        </pc:spChg>
      </pc:sldChg>
      <pc:sldChg chg="modSp mod">
        <pc:chgData name="Chuck Tomasi" userId="79514c44-a18e-4aaa-84b1-18f74099d6b1" providerId="ADAL" clId="{46103BB5-65B4-9842-B5DB-38C54FE97DF7}" dt="2023-04-08T22:01:25.646" v="1759" actId="313"/>
        <pc:sldMkLst>
          <pc:docMk/>
          <pc:sldMk cId="1232038227" sldId="669"/>
        </pc:sldMkLst>
        <pc:spChg chg="mod">
          <ac:chgData name="Chuck Tomasi" userId="79514c44-a18e-4aaa-84b1-18f74099d6b1" providerId="ADAL" clId="{46103BB5-65B4-9842-B5DB-38C54FE97DF7}" dt="2023-04-08T22:01:25.646" v="1759" actId="313"/>
          <ac:spMkLst>
            <pc:docMk/>
            <pc:sldMk cId="1232038227" sldId="669"/>
            <ac:spMk id="2" creationId="{EF3CDE05-9E30-8167-5CE0-E3E549F5AA8A}"/>
          </ac:spMkLst>
        </pc:spChg>
      </pc:sldChg>
      <pc:sldChg chg="modSp mod">
        <pc:chgData name="Chuck Tomasi" userId="79514c44-a18e-4aaa-84b1-18f74099d6b1" providerId="ADAL" clId="{46103BB5-65B4-9842-B5DB-38C54FE97DF7}" dt="2023-04-08T21:58:26.808" v="1720" actId="313"/>
        <pc:sldMkLst>
          <pc:docMk/>
          <pc:sldMk cId="1046574669" sldId="670"/>
        </pc:sldMkLst>
        <pc:spChg chg="mod">
          <ac:chgData name="Chuck Tomasi" userId="79514c44-a18e-4aaa-84b1-18f74099d6b1" providerId="ADAL" clId="{46103BB5-65B4-9842-B5DB-38C54FE97DF7}" dt="2023-04-08T21:58:26.808" v="1720" actId="313"/>
          <ac:spMkLst>
            <pc:docMk/>
            <pc:sldMk cId="1046574669" sldId="670"/>
            <ac:spMk id="2" creationId="{F1AD2B9C-B83B-99A0-0C8E-6DD081FFD952}"/>
          </ac:spMkLst>
        </pc:spChg>
      </pc:sldChg>
      <pc:sldChg chg="modSp mod">
        <pc:chgData name="Chuck Tomasi" userId="79514c44-a18e-4aaa-84b1-18f74099d6b1" providerId="ADAL" clId="{46103BB5-65B4-9842-B5DB-38C54FE97DF7}" dt="2023-04-08T21:48:51.571" v="1608" actId="313"/>
        <pc:sldMkLst>
          <pc:docMk/>
          <pc:sldMk cId="1195409536" sldId="671"/>
        </pc:sldMkLst>
        <pc:spChg chg="mod">
          <ac:chgData name="Chuck Tomasi" userId="79514c44-a18e-4aaa-84b1-18f74099d6b1" providerId="ADAL" clId="{46103BB5-65B4-9842-B5DB-38C54FE97DF7}" dt="2023-04-08T21:48:51.571" v="1608" actId="313"/>
          <ac:spMkLst>
            <pc:docMk/>
            <pc:sldMk cId="1195409536" sldId="671"/>
            <ac:spMk id="2" creationId="{38811A07-E5D2-8F30-3890-3197B717429D}"/>
          </ac:spMkLst>
        </pc:spChg>
      </pc:sldChg>
      <pc:sldChg chg="modSp mod">
        <pc:chgData name="Chuck Tomasi" userId="79514c44-a18e-4aaa-84b1-18f74099d6b1" providerId="ADAL" clId="{46103BB5-65B4-9842-B5DB-38C54FE97DF7}" dt="2023-04-08T21:52:43.621" v="1662" actId="20577"/>
        <pc:sldMkLst>
          <pc:docMk/>
          <pc:sldMk cId="1135015319" sldId="672"/>
        </pc:sldMkLst>
        <pc:spChg chg="mod">
          <ac:chgData name="Chuck Tomasi" userId="79514c44-a18e-4aaa-84b1-18f74099d6b1" providerId="ADAL" clId="{46103BB5-65B4-9842-B5DB-38C54FE97DF7}" dt="2023-04-08T21:52:43.621" v="1662" actId="20577"/>
          <ac:spMkLst>
            <pc:docMk/>
            <pc:sldMk cId="1135015319" sldId="672"/>
            <ac:spMk id="2" creationId="{EEDB2E44-D236-2BB2-8B72-6751DF422048}"/>
          </ac:spMkLst>
        </pc:spChg>
      </pc:sldChg>
      <pc:sldChg chg="modSp mod">
        <pc:chgData name="Chuck Tomasi" userId="79514c44-a18e-4aaa-84b1-18f74099d6b1" providerId="ADAL" clId="{46103BB5-65B4-9842-B5DB-38C54FE97DF7}" dt="2023-04-08T21:42:36.278" v="1493" actId="313"/>
        <pc:sldMkLst>
          <pc:docMk/>
          <pc:sldMk cId="2782266149" sldId="673"/>
        </pc:sldMkLst>
        <pc:spChg chg="mod">
          <ac:chgData name="Chuck Tomasi" userId="79514c44-a18e-4aaa-84b1-18f74099d6b1" providerId="ADAL" clId="{46103BB5-65B4-9842-B5DB-38C54FE97DF7}" dt="2023-04-08T21:42:36.278" v="1493" actId="313"/>
          <ac:spMkLst>
            <pc:docMk/>
            <pc:sldMk cId="2782266149" sldId="673"/>
            <ac:spMk id="2" creationId="{E8EA5AFB-5B15-54CD-899F-DEC33DEA4F81}"/>
          </ac:spMkLst>
        </pc:spChg>
      </pc:sldChg>
      <pc:sldChg chg="modSp mod">
        <pc:chgData name="Chuck Tomasi" userId="79514c44-a18e-4aaa-84b1-18f74099d6b1" providerId="ADAL" clId="{46103BB5-65B4-9842-B5DB-38C54FE97DF7}" dt="2023-04-08T21:47:46.230" v="1571" actId="313"/>
        <pc:sldMkLst>
          <pc:docMk/>
          <pc:sldMk cId="1116403455" sldId="674"/>
        </pc:sldMkLst>
        <pc:spChg chg="mod">
          <ac:chgData name="Chuck Tomasi" userId="79514c44-a18e-4aaa-84b1-18f74099d6b1" providerId="ADAL" clId="{46103BB5-65B4-9842-B5DB-38C54FE97DF7}" dt="2023-04-08T21:47:46.230" v="1571" actId="313"/>
          <ac:spMkLst>
            <pc:docMk/>
            <pc:sldMk cId="1116403455" sldId="674"/>
            <ac:spMk id="2" creationId="{D68A73F2-0CF4-8A40-2B40-7C34A571BCE6}"/>
          </ac:spMkLst>
        </pc:spChg>
      </pc:sldChg>
      <pc:sldChg chg="modSp mod">
        <pc:chgData name="Chuck Tomasi" userId="79514c44-a18e-4aaa-84b1-18f74099d6b1" providerId="ADAL" clId="{46103BB5-65B4-9842-B5DB-38C54FE97DF7}" dt="2023-04-08T21:45:45.636" v="1533" actId="313"/>
        <pc:sldMkLst>
          <pc:docMk/>
          <pc:sldMk cId="356981695" sldId="675"/>
        </pc:sldMkLst>
        <pc:spChg chg="mod">
          <ac:chgData name="Chuck Tomasi" userId="79514c44-a18e-4aaa-84b1-18f74099d6b1" providerId="ADAL" clId="{46103BB5-65B4-9842-B5DB-38C54FE97DF7}" dt="2023-04-08T21:45:45.636" v="1533" actId="313"/>
          <ac:spMkLst>
            <pc:docMk/>
            <pc:sldMk cId="356981695" sldId="675"/>
            <ac:spMk id="2" creationId="{B4B9E7F6-56D8-84EE-A104-7843C88787D5}"/>
          </ac:spMkLst>
        </pc:spChg>
      </pc:sldChg>
      <pc:sldChg chg="modSp mod">
        <pc:chgData name="Chuck Tomasi" userId="79514c44-a18e-4aaa-84b1-18f74099d6b1" providerId="ADAL" clId="{46103BB5-65B4-9842-B5DB-38C54FE97DF7}" dt="2023-04-08T22:01:27.580" v="1760" actId="313"/>
        <pc:sldMkLst>
          <pc:docMk/>
          <pc:sldMk cId="2034716324" sldId="676"/>
        </pc:sldMkLst>
        <pc:spChg chg="mod">
          <ac:chgData name="Chuck Tomasi" userId="79514c44-a18e-4aaa-84b1-18f74099d6b1" providerId="ADAL" clId="{46103BB5-65B4-9842-B5DB-38C54FE97DF7}" dt="2023-04-08T22:01:27.580" v="1760" actId="313"/>
          <ac:spMkLst>
            <pc:docMk/>
            <pc:sldMk cId="2034716324" sldId="676"/>
            <ac:spMk id="2" creationId="{855EA8FA-F9B1-1EE5-7242-850A390F10D8}"/>
          </ac:spMkLst>
        </pc:spChg>
      </pc:sldChg>
      <pc:sldChg chg="modSp mod">
        <pc:chgData name="Chuck Tomasi" userId="79514c44-a18e-4aaa-84b1-18f74099d6b1" providerId="ADAL" clId="{46103BB5-65B4-9842-B5DB-38C54FE97DF7}" dt="2023-04-08T21:53:06.736" v="1663" actId="313"/>
        <pc:sldMkLst>
          <pc:docMk/>
          <pc:sldMk cId="3014456402" sldId="677"/>
        </pc:sldMkLst>
        <pc:spChg chg="mod">
          <ac:chgData name="Chuck Tomasi" userId="79514c44-a18e-4aaa-84b1-18f74099d6b1" providerId="ADAL" clId="{46103BB5-65B4-9842-B5DB-38C54FE97DF7}" dt="2023-04-08T21:53:06.736" v="1663" actId="313"/>
          <ac:spMkLst>
            <pc:docMk/>
            <pc:sldMk cId="3014456402" sldId="677"/>
            <ac:spMk id="2" creationId="{13580161-18EF-54CE-3A48-9F735CB2A7F9}"/>
          </ac:spMkLst>
        </pc:spChg>
      </pc:sldChg>
      <pc:sldChg chg="modSp">
        <pc:chgData name="Chuck Tomasi" userId="79514c44-a18e-4aaa-84b1-18f74099d6b1" providerId="ADAL" clId="{46103BB5-65B4-9842-B5DB-38C54FE97DF7}" dt="2023-04-07T23:07:31.024" v="355"/>
        <pc:sldMkLst>
          <pc:docMk/>
          <pc:sldMk cId="542260705" sldId="678"/>
        </pc:sldMkLst>
        <pc:spChg chg="mod">
          <ac:chgData name="Chuck Tomasi" userId="79514c44-a18e-4aaa-84b1-18f74099d6b1" providerId="ADAL" clId="{46103BB5-65B4-9842-B5DB-38C54FE97DF7}" dt="2023-04-07T23:07:31.024" v="355"/>
          <ac:spMkLst>
            <pc:docMk/>
            <pc:sldMk cId="542260705" sldId="678"/>
            <ac:spMk id="3" creationId="{DA3EF4E1-D277-8F2E-7618-55A35DD8D3E4}"/>
          </ac:spMkLst>
        </pc:spChg>
      </pc:sldChg>
      <pc:sldChg chg="modSp add mod">
        <pc:chgData name="Chuck Tomasi" userId="79514c44-a18e-4aaa-84b1-18f74099d6b1" providerId="ADAL" clId="{46103BB5-65B4-9842-B5DB-38C54FE97DF7}" dt="2023-04-07T23:13:35.016" v="543" actId="20577"/>
        <pc:sldMkLst>
          <pc:docMk/>
          <pc:sldMk cId="2680419397" sldId="679"/>
        </pc:sldMkLst>
        <pc:spChg chg="mod">
          <ac:chgData name="Chuck Tomasi" userId="79514c44-a18e-4aaa-84b1-18f74099d6b1" providerId="ADAL" clId="{46103BB5-65B4-9842-B5DB-38C54FE97DF7}" dt="2023-04-07T23:13:35.016" v="543" actId="20577"/>
          <ac:spMkLst>
            <pc:docMk/>
            <pc:sldMk cId="2680419397" sldId="679"/>
            <ac:spMk id="2" creationId="{4DEC48CF-42F7-1EFF-B0E0-8CCC6D350436}"/>
          </ac:spMkLst>
        </pc:spChg>
      </pc:sldChg>
      <pc:sldChg chg="addSp delSp modSp add mod ord">
        <pc:chgData name="Chuck Tomasi" userId="79514c44-a18e-4aaa-84b1-18f74099d6b1" providerId="ADAL" clId="{46103BB5-65B4-9842-B5DB-38C54FE97DF7}" dt="2023-04-09T14:49:25.066" v="2007" actId="1035"/>
        <pc:sldMkLst>
          <pc:docMk/>
          <pc:sldMk cId="2146821201" sldId="680"/>
        </pc:sldMkLst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3" creationId="{22B801A9-8DA5-0041-0EC3-2DE8D90FD582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4" creationId="{B91ED905-4FD0-0AE9-397D-A409854B2058}"/>
          </ac:spMkLst>
        </pc:spChg>
        <pc:spChg chg="mod">
          <ac:chgData name="Chuck Tomasi" userId="79514c44-a18e-4aaa-84b1-18f74099d6b1" providerId="ADAL" clId="{46103BB5-65B4-9842-B5DB-38C54FE97DF7}" dt="2023-04-09T14:47:29.642" v="1916" actId="1076"/>
          <ac:spMkLst>
            <pc:docMk/>
            <pc:sldMk cId="2146821201" sldId="680"/>
            <ac:spMk id="5" creationId="{1B24A09D-DD5F-F733-FF33-4B214FE282EE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6" creationId="{8989CE3A-7549-D209-1D3B-314561495A68}"/>
          </ac:spMkLst>
        </pc:spChg>
        <pc:spChg chg="mod">
          <ac:chgData name="Chuck Tomasi" userId="79514c44-a18e-4aaa-84b1-18f74099d6b1" providerId="ADAL" clId="{46103BB5-65B4-9842-B5DB-38C54FE97DF7}" dt="2023-04-09T14:49:10.303" v="1986" actId="1035"/>
          <ac:spMkLst>
            <pc:docMk/>
            <pc:sldMk cId="2146821201" sldId="680"/>
            <ac:spMk id="7" creationId="{F96749EC-DB98-3710-EC69-A59D304A8258}"/>
          </ac:spMkLst>
        </pc:spChg>
        <pc:spChg chg="mod">
          <ac:chgData name="Chuck Tomasi" userId="79514c44-a18e-4aaa-84b1-18f74099d6b1" providerId="ADAL" clId="{46103BB5-65B4-9842-B5DB-38C54FE97DF7}" dt="2023-04-09T14:49:25.066" v="2007" actId="1035"/>
          <ac:spMkLst>
            <pc:docMk/>
            <pc:sldMk cId="2146821201" sldId="680"/>
            <ac:spMk id="8" creationId="{49453094-2687-DB10-8F36-FD7782ADCE75}"/>
          </ac:spMkLst>
        </pc:spChg>
        <pc:picChg chg="mod">
          <ac:chgData name="Chuck Tomasi" userId="79514c44-a18e-4aaa-84b1-18f74099d6b1" providerId="ADAL" clId="{46103BB5-65B4-9842-B5DB-38C54FE97DF7}" dt="2023-04-09T14:49:25.066" v="2007" actId="1035"/>
          <ac:picMkLst>
            <pc:docMk/>
            <pc:sldMk cId="2146821201" sldId="680"/>
            <ac:picMk id="13" creationId="{C73DDF5D-519E-376A-CC63-51522C4F1C87}"/>
          </ac:picMkLst>
        </pc:picChg>
        <pc:cxnChg chg="add del">
          <ac:chgData name="Chuck Tomasi" userId="79514c44-a18e-4aaa-84b1-18f74099d6b1" providerId="ADAL" clId="{46103BB5-65B4-9842-B5DB-38C54FE97DF7}" dt="2023-04-09T14:48:52.600" v="1971" actId="478"/>
          <ac:cxnSpMkLst>
            <pc:docMk/>
            <pc:sldMk cId="2146821201" sldId="680"/>
            <ac:cxnSpMk id="9" creationId="{D87D49C6-2B9D-50A6-A4CB-8ED1C25B84CF}"/>
          </ac:cxnSpMkLst>
        </pc:cxnChg>
      </pc:sldChg>
      <pc:sldMasterChg chg="delSldLayout modSldLayout">
        <pc:chgData name="Chuck Tomasi" userId="79514c44-a18e-4aaa-84b1-18f74099d6b1" providerId="ADAL" clId="{46103BB5-65B4-9842-B5DB-38C54FE97DF7}" dt="2023-04-08T22:24:34.079" v="1773" actId="478"/>
        <pc:sldMasterMkLst>
          <pc:docMk/>
          <pc:sldMasterMk cId="2317532505" sldId="2147483672"/>
        </pc:sldMasterMkLst>
        <pc:sldLayoutChg chg="del">
          <pc:chgData name="Chuck Tomasi" userId="79514c44-a18e-4aaa-84b1-18f74099d6b1" providerId="ADAL" clId="{46103BB5-65B4-9842-B5DB-38C54FE97DF7}" dt="2023-04-08T20:03:33.484" v="703" actId="2696"/>
          <pc:sldLayoutMkLst>
            <pc:docMk/>
            <pc:sldMasterMk cId="2317532505" sldId="2147483672"/>
            <pc:sldLayoutMk cId="2859746923" sldId="2147483673"/>
          </pc:sldLayoutMkLst>
        </pc:sldLayoutChg>
        <pc:sldLayoutChg chg="addSp delSp modSp mod">
          <pc:chgData name="Chuck Tomasi" userId="79514c44-a18e-4aaa-84b1-18f74099d6b1" providerId="ADAL" clId="{46103BB5-65B4-9842-B5DB-38C54FE97DF7}" dt="2023-04-08T20:10:07.901" v="742" actId="338"/>
          <pc:sldLayoutMkLst>
            <pc:docMk/>
            <pc:sldMasterMk cId="2317532505" sldId="2147483672"/>
            <pc:sldLayoutMk cId="1645841540" sldId="2147483674"/>
          </pc:sldLayoutMkLst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2" creationId="{83AE6C9E-DBD5-42DC-7795-1F2871675D46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" creationId="{0000B577-5E6D-D590-8F12-F30AD30D90C2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4" creationId="{5025D18F-096A-DE4E-5AF6-11AEE706F75C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5" creationId="{CC166BC0-8A35-0C66-CA6D-5F5078FC72B8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6" creationId="{2137F177-A089-4AD7-598E-A425E42EBFDB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13" creationId="{36974628-98D5-54C2-BEAC-8EF765A306E7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14" creationId="{CF8E4564-E11F-7942-B518-4868D7D0F547}"/>
            </ac:spMkLst>
          </pc:spChg>
          <pc:spChg chg="add del mod">
            <ac:chgData name="Chuck Tomasi" userId="79514c44-a18e-4aaa-84b1-18f74099d6b1" providerId="ADAL" clId="{46103BB5-65B4-9842-B5DB-38C54FE97DF7}" dt="2023-04-07T22:49:57.282" v="259" actId="478"/>
            <ac:spMkLst>
              <pc:docMk/>
              <pc:sldMasterMk cId="2317532505" sldId="2147483672"/>
              <pc:sldLayoutMk cId="1645841540" sldId="2147483674"/>
              <ac:spMk id="30" creationId="{7EC99683-280E-81ED-634C-A3CDC6FE4D01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1" creationId="{527A1D01-3C1F-B826-BCEF-0457FAA3C96C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2" creationId="{6512B964-2FA6-BC77-3809-2C1AB429E150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3" creationId="{CF889483-5763-7E3A-D2BD-11F88094CD75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4" creationId="{3858F707-9035-26C4-F70E-6F064ADBE209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5" creationId="{3F6C0D6B-AE5A-A975-7D4C-A3ACC8F7881B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6" creationId="{E818D75D-7B1E-44E2-85E1-02E8CE4EF775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7" creationId="{D38951A4-4205-6B85-5F78-E7097FB064EE}"/>
            </ac:spMkLst>
          </pc:spChg>
          <pc:spChg chg="add 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38" creationId="{B8CA2827-FAC2-02F6-346B-8A5120B55728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7T22:46:24.940" v="246" actId="478"/>
            <ac:spMkLst>
              <pc:docMk/>
              <pc:sldMasterMk cId="2317532505" sldId="2147483672"/>
              <pc:sldLayoutMk cId="1645841540" sldId="2147483674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0:10:07.901" v="742" actId="338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del mod topLvl">
            <ac:chgData name="Chuck Tomasi" userId="79514c44-a18e-4aaa-84b1-18f74099d6b1" providerId="ADAL" clId="{46103BB5-65B4-9842-B5DB-38C54FE97DF7}" dt="2023-04-07T22:46:49.758" v="248" actId="478"/>
            <ac:spMkLst>
              <pc:docMk/>
              <pc:sldMasterMk cId="2317532505" sldId="2147483672"/>
              <pc:sldLayoutMk cId="1645841540" sldId="2147483674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7T22:46:19.483" v="245" actId="165"/>
            <ac:grpSpMkLst>
              <pc:docMk/>
              <pc:sldMasterMk cId="2317532505" sldId="2147483672"/>
              <pc:sldLayoutMk cId="1645841540" sldId="2147483674"/>
              <ac:grpSpMk id="16" creationId="{1D180351-E4B3-D9D7-FE13-3F1ED8510709}"/>
            </ac:grpSpMkLst>
          </pc:grpChg>
          <pc:grpChg chg="add del mod">
            <ac:chgData name="Chuck Tomasi" userId="79514c44-a18e-4aaa-84b1-18f74099d6b1" providerId="ADAL" clId="{46103BB5-65B4-9842-B5DB-38C54FE97DF7}" dt="2023-04-08T20:07:54.018" v="720" actId="165"/>
            <ac:grpSpMkLst>
              <pc:docMk/>
              <pc:sldMasterMk cId="2317532505" sldId="2147483672"/>
              <pc:sldLayoutMk cId="1645841540" sldId="2147483674"/>
              <ac:grpSpMk id="39" creationId="{4A470CCF-BC99-47A4-C9BF-D22A6438C1F6}"/>
            </ac:grpSpMkLst>
          </pc:grpChg>
          <pc:grpChg chg="add mod">
            <ac:chgData name="Chuck Tomasi" userId="79514c44-a18e-4aaa-84b1-18f74099d6b1" providerId="ADAL" clId="{46103BB5-65B4-9842-B5DB-38C54FE97DF7}" dt="2023-04-08T20:10:07.901" v="742" actId="338"/>
            <ac:grpSpMkLst>
              <pc:docMk/>
              <pc:sldMasterMk cId="2317532505" sldId="2147483672"/>
              <pc:sldLayoutMk cId="1645841540" sldId="2147483674"/>
              <ac:grpSpMk id="47" creationId="{FC151AC2-C052-2C00-C6B0-1CEF5FE2C73A}"/>
            </ac:grpSpMkLst>
          </pc:grp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30" creationId="{105A7F94-25CD-60F8-4548-5E57A316D25B}"/>
            </ac:cxnSpMkLst>
          </pc:cxnChg>
          <pc:cxnChg chg="add del mod">
            <ac:chgData name="Chuck Tomasi" userId="79514c44-a18e-4aaa-84b1-18f74099d6b1" providerId="ADAL" clId="{46103BB5-65B4-9842-B5DB-38C54FE97DF7}" dt="2023-04-08T20:09:51.167" v="741" actId="478"/>
            <ac:cxnSpMkLst>
              <pc:docMk/>
              <pc:sldMasterMk cId="2317532505" sldId="2147483672"/>
              <pc:sldLayoutMk cId="1645841540" sldId="2147483674"/>
              <ac:cxnSpMk id="42" creationId="{2B2557E2-7CBF-AFF2-1A2F-650416884415}"/>
            </ac:cxnSpMkLst>
          </pc:cxn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43" creationId="{59CB028A-C6B0-3858-A837-B73FDEEC9EF2}"/>
            </ac:cxnSpMkLst>
          </pc:cxnChg>
          <pc:cxnChg chg="add del mod">
            <ac:chgData name="Chuck Tomasi" userId="79514c44-a18e-4aaa-84b1-18f74099d6b1" providerId="ADAL" clId="{46103BB5-65B4-9842-B5DB-38C54FE97DF7}" dt="2023-04-08T20:08:54.646" v="730" actId="478"/>
            <ac:cxnSpMkLst>
              <pc:docMk/>
              <pc:sldMasterMk cId="2317532505" sldId="2147483672"/>
              <pc:sldLayoutMk cId="1645841540" sldId="2147483674"/>
              <ac:cxnSpMk id="46" creationId="{AFFC9F8F-8AB6-E789-7089-8CA9C9E12E1E}"/>
            </ac:cxnSpMkLst>
          </pc:cxnChg>
        </pc:sldLayoutChg>
        <pc:sldLayoutChg chg="del">
          <pc:chgData name="Chuck Tomasi" userId="79514c44-a18e-4aaa-84b1-18f74099d6b1" providerId="ADAL" clId="{46103BB5-65B4-9842-B5DB-38C54FE97DF7}" dt="2023-04-08T20:03:33.477" v="702" actId="2696"/>
          <pc:sldLayoutMkLst>
            <pc:docMk/>
            <pc:sldMasterMk cId="2317532505" sldId="2147483672"/>
            <pc:sldLayoutMk cId="1261893679" sldId="2147483675"/>
          </pc:sldLayoutMkLst>
        </pc:sldLayoutChg>
        <pc:sldLayoutChg chg="del">
          <pc:chgData name="Chuck Tomasi" userId="79514c44-a18e-4aaa-84b1-18f74099d6b1" providerId="ADAL" clId="{46103BB5-65B4-9842-B5DB-38C54FE97DF7}" dt="2023-04-08T20:03:33.471" v="701" actId="2696"/>
          <pc:sldLayoutMkLst>
            <pc:docMk/>
            <pc:sldMasterMk cId="2317532505" sldId="2147483672"/>
            <pc:sldLayoutMk cId="3149655903" sldId="2147483676"/>
          </pc:sldLayoutMkLst>
        </pc:sldLayoutChg>
        <pc:sldLayoutChg chg="del">
          <pc:chgData name="Chuck Tomasi" userId="79514c44-a18e-4aaa-84b1-18f74099d6b1" providerId="ADAL" clId="{46103BB5-65B4-9842-B5DB-38C54FE97DF7}" dt="2023-04-08T20:03:33.433" v="700" actId="2696"/>
          <pc:sldLayoutMkLst>
            <pc:docMk/>
            <pc:sldMasterMk cId="2317532505" sldId="2147483672"/>
            <pc:sldLayoutMk cId="602374497" sldId="2147483677"/>
          </pc:sldLayoutMkLst>
        </pc:sldLayoutChg>
        <pc:sldLayoutChg chg="del">
          <pc:chgData name="Chuck Tomasi" userId="79514c44-a18e-4aaa-84b1-18f74099d6b1" providerId="ADAL" clId="{46103BB5-65B4-9842-B5DB-38C54FE97DF7}" dt="2023-04-08T20:03:33.392" v="699" actId="2696"/>
          <pc:sldLayoutMkLst>
            <pc:docMk/>
            <pc:sldMasterMk cId="2317532505" sldId="2147483672"/>
            <pc:sldLayoutMk cId="3870627388" sldId="2147483678"/>
          </pc:sldLayoutMkLst>
        </pc:sldLayoutChg>
        <pc:sldLayoutChg chg="del">
          <pc:chgData name="Chuck Tomasi" userId="79514c44-a18e-4aaa-84b1-18f74099d6b1" providerId="ADAL" clId="{46103BB5-65B4-9842-B5DB-38C54FE97DF7}" dt="2023-04-08T20:03:33.387" v="698" actId="2696"/>
          <pc:sldLayoutMkLst>
            <pc:docMk/>
            <pc:sldMasterMk cId="2317532505" sldId="2147483672"/>
            <pc:sldLayoutMk cId="2787696991" sldId="2147483680"/>
          </pc:sldLayoutMkLst>
        </pc:sldLayoutChg>
        <pc:sldLayoutChg chg="del">
          <pc:chgData name="Chuck Tomasi" userId="79514c44-a18e-4aaa-84b1-18f74099d6b1" providerId="ADAL" clId="{46103BB5-65B4-9842-B5DB-38C54FE97DF7}" dt="2023-04-08T20:03:33.362" v="697" actId="2696"/>
          <pc:sldLayoutMkLst>
            <pc:docMk/>
            <pc:sldMasterMk cId="2317532505" sldId="2147483672"/>
            <pc:sldLayoutMk cId="3230243936" sldId="2147483681"/>
          </pc:sldLayoutMkLst>
        </pc:sldLayoutChg>
        <pc:sldLayoutChg chg="del">
          <pc:chgData name="Chuck Tomasi" userId="79514c44-a18e-4aaa-84b1-18f74099d6b1" providerId="ADAL" clId="{46103BB5-65B4-9842-B5DB-38C54FE97DF7}" dt="2023-04-08T20:03:33.355" v="696" actId="2696"/>
          <pc:sldLayoutMkLst>
            <pc:docMk/>
            <pc:sldMasterMk cId="2317532505" sldId="2147483672"/>
            <pc:sldLayoutMk cId="4138440964" sldId="2147483682"/>
          </pc:sldLayoutMkLst>
        </pc:sldLayoutChg>
        <pc:sldLayoutChg chg="del">
          <pc:chgData name="Chuck Tomasi" userId="79514c44-a18e-4aaa-84b1-18f74099d6b1" providerId="ADAL" clId="{46103BB5-65B4-9842-B5DB-38C54FE97DF7}" dt="2023-04-08T20:03:33.328" v="695" actId="2696"/>
          <pc:sldLayoutMkLst>
            <pc:docMk/>
            <pc:sldMasterMk cId="2317532505" sldId="2147483672"/>
            <pc:sldLayoutMk cId="204847184" sldId="2147483683"/>
          </pc:sldLayoutMkLst>
        </pc:sldLayoutChg>
        <pc:sldLayoutChg chg="delSp mod">
          <pc:chgData name="Chuck Tomasi" userId="79514c44-a18e-4aaa-84b1-18f74099d6b1" providerId="ADAL" clId="{46103BB5-65B4-9842-B5DB-38C54FE97DF7}" dt="2023-04-07T23:19:09.421" v="650" actId="478"/>
          <pc:sldLayoutMkLst>
            <pc:docMk/>
            <pc:sldMasterMk cId="2317532505" sldId="2147483672"/>
            <pc:sldLayoutMk cId="2411766969" sldId="2147483684"/>
          </pc:sldLayoutMkLst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19" creationId="{6BB014D5-4F86-724B-0355-9131A4818B99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0" creationId="{78C033FD-4E21-9AF8-AF70-BFC5ABE37521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1" creationId="{B6139050-6D47-10D1-6EE6-938CD8ADC19F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2" creationId="{31CF68F9-0B77-4DC2-18A6-131B4E08A566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3" creationId="{8E7C8455-D38C-D7F2-E822-ADC670DB08F5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4" creationId="{7C68DCD0-EF20-1A97-BBE5-F35DEF1DC1A9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5" creationId="{D8420EBC-1567-50EC-EC5F-48F31244DFE7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6" creationId="{2E7DB7E1-C9C2-EDB4-AFB8-9C6BF521B39D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7" creationId="{12384961-E9FD-2C6D-FDF5-80F9EFC30167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8" creationId="{112ACB1D-305F-2127-A381-3D5F172BDF50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29" creationId="{E4D2738A-AC46-87AC-0F6A-8EE1CC94D9B4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30" creationId="{262D1EB9-5173-9B0F-5D69-A3569A845FAD}"/>
            </ac:spMkLst>
          </pc:spChg>
          <pc:spChg chg="del">
            <ac:chgData name="Chuck Tomasi" userId="79514c44-a18e-4aaa-84b1-18f74099d6b1" providerId="ADAL" clId="{46103BB5-65B4-9842-B5DB-38C54FE97DF7}" dt="2023-04-07T23:19:09.421" v="650" actId="478"/>
            <ac:spMkLst>
              <pc:docMk/>
              <pc:sldMasterMk cId="2317532505" sldId="2147483672"/>
              <pc:sldLayoutMk cId="2411766969" sldId="2147483684"/>
              <ac:spMk id="31" creationId="{3D837737-A956-2F4E-D86B-BCEC091470D7}"/>
            </ac:spMkLst>
          </pc:spChg>
        </pc:sldLayoutChg>
        <pc:sldLayoutChg chg="addSp delSp modSp mod">
          <pc:chgData name="Chuck Tomasi" userId="79514c44-a18e-4aaa-84b1-18f74099d6b1" providerId="ADAL" clId="{46103BB5-65B4-9842-B5DB-38C54FE97DF7}" dt="2023-04-08T21:38:36.537" v="1421" actId="167"/>
          <pc:sldLayoutMkLst>
            <pc:docMk/>
            <pc:sldMasterMk cId="2317532505" sldId="2147483672"/>
            <pc:sldLayoutMk cId="1438527250" sldId="2147483686"/>
          </pc:sldLayoutMkLst>
          <pc:spChg chg="mod">
            <ac:chgData name="Chuck Tomasi" userId="79514c44-a18e-4aaa-84b1-18f74099d6b1" providerId="ADAL" clId="{46103BB5-65B4-9842-B5DB-38C54FE97DF7}" dt="2023-04-08T20:50:13.884" v="1133" actId="1076"/>
            <ac:spMkLst>
              <pc:docMk/>
              <pc:sldMasterMk cId="2317532505" sldId="2147483672"/>
              <pc:sldLayoutMk cId="1438527250" sldId="2147483686"/>
              <ac:spMk id="5" creationId="{F6C22E93-BC92-AF57-F2BE-7CF53C46B287}"/>
            </ac:spMkLst>
          </pc:spChg>
          <pc:spChg chg="mod">
            <ac:chgData name="Chuck Tomasi" userId="79514c44-a18e-4aaa-84b1-18f74099d6b1" providerId="ADAL" clId="{46103BB5-65B4-9842-B5DB-38C54FE97DF7}" dt="2023-04-08T20:31:56.662" v="891" actId="14100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19" creationId="{9A5DF116-B4D5-5DAC-FE02-20E57CD11A9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0" creationId="{3C492B17-F587-C568-EBE7-57887AC8C1E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1" creationId="{130BAC02-351A-F1F6-4605-E729758669D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2" creationId="{201F29FE-80FB-D3C8-D67B-687CD191FF0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3" creationId="{4C335F44-DAF3-E20C-5705-F2AEC9CCA1E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4" creationId="{9F5CCB73-30AD-58C6-296A-3ACD052396E1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5" creationId="{25D125C2-C2C7-B835-4A4A-3D5873E74F57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6" creationId="{D867305A-A189-095F-5389-F16E63E6006B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7" creationId="{44DB7EB9-152B-3AB0-84F4-40CF3532E44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8" creationId="{931F0467-561D-A090-6F14-BCF44C62976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29" creationId="{026E8019-082F-6D1E-4598-A1A4EBF4355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0" creationId="{DF0A818A-587A-E26A-D102-2BFC72AA2E5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1" creationId="{984B0CA7-4A37-FA7E-61FF-232CAE5A60C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2" creationId="{DE121F71-2912-8AB7-FDEA-59A8BA3C63BB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3" creationId="{CFA249C3-FDF4-A400-C4D9-E0AC7F745EF3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4" creationId="{04A7C5ED-E17F-3FD2-BAD5-9B05772DB543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5" creationId="{9D1117B4-EA48-2A15-ECCD-18BE7B643B8E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6" creationId="{FD54E0CD-CBF8-AF21-6045-22CDF2E880D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7" creationId="{A3309699-FD49-7797-99E5-9571803B925D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8" creationId="{03A7A612-C384-A430-6196-A76CE1875E6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39" creationId="{BA03C0FB-E1CF-7A31-7457-933ACD7FC32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0" creationId="{A2D30C43-1476-99D4-6A02-4E8580E46863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1" creationId="{812BA6EA-A833-F6C1-3619-9AF6814ED55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2" creationId="{BE1D0FBC-4661-D418-1E79-FEA7A5A933C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3" creationId="{7E839A04-1D6E-09F7-B546-123A4EE6C56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4" creationId="{6504DD44-A66C-AC0C-A906-68710933EBC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5" creationId="{C14FE88E-3E56-BDB1-4F8E-CFCE7ECA399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6" creationId="{69A2335F-84F8-6F1E-BAB1-AFDA98A16147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7" creationId="{2948254C-D696-52DD-F077-F453E329997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8" creationId="{5E1D47A6-C3A0-16BB-B2AF-B4CD1C498354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49" creationId="{20FE1B7F-8595-E354-A956-55776AAA5270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0" creationId="{49BC79FC-FF33-C667-4E33-5007878FE7DF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1" creationId="{9A41401B-7C32-C3FE-FB33-446ED62B7DE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2" creationId="{BE93DA5F-39B5-BBE9-B8A5-04B9C2A2D745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3" creationId="{86AA3792-7BF0-559C-528A-9FA3C6C39425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4" creationId="{C5088E8B-91AD-3B86-5A6F-94ADCB311686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5" creationId="{A5786090-1DC2-54A0-1C9D-8983A811682C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6" creationId="{A403C800-0FE1-8668-E0B5-145477D1D0DA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7" creationId="{BFD05D79-FC23-84D3-E607-D3254C7C9022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8" creationId="{FE2A99B6-E395-9116-7FD9-C09969B587E8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59" creationId="{D3CF0AFB-4980-2A9D-3431-6584A2B88DA9}"/>
            </ac:spMkLst>
          </pc:spChg>
          <pc:spChg chg="mod">
            <ac:chgData name="Chuck Tomasi" userId="79514c44-a18e-4aaa-84b1-18f74099d6b1" providerId="ADAL" clId="{46103BB5-65B4-9842-B5DB-38C54FE97DF7}" dt="2023-04-08T20:23:32.589" v="803"/>
            <ac:spMkLst>
              <pc:docMk/>
              <pc:sldMasterMk cId="2317532505" sldId="2147483672"/>
              <pc:sldLayoutMk cId="1438527250" sldId="2147483686"/>
              <ac:spMk id="60" creationId="{4B428E9A-EBC2-5326-71C1-44EAB0AEC757}"/>
            </ac:spMkLst>
          </pc:spChg>
          <pc:spChg chg="add mod">
            <ac:chgData name="Chuck Tomasi" userId="79514c44-a18e-4aaa-84b1-18f74099d6b1" providerId="ADAL" clId="{46103BB5-65B4-9842-B5DB-38C54FE97DF7}" dt="2023-04-08T20:50:53.379" v="1138" actId="14100"/>
            <ac:spMkLst>
              <pc:docMk/>
              <pc:sldMasterMk cId="2317532505" sldId="2147483672"/>
              <pc:sldLayoutMk cId="1438527250" sldId="2147483686"/>
              <ac:spMk id="61" creationId="{7C88C371-7C70-B9A4-8E02-CCDA209D6905}"/>
            </ac:spMkLst>
          </pc:spChg>
          <pc:spChg chg="add mod">
            <ac:chgData name="Chuck Tomasi" userId="79514c44-a18e-4aaa-84b1-18f74099d6b1" providerId="ADAL" clId="{46103BB5-65B4-9842-B5DB-38C54FE97DF7}" dt="2023-04-08T20:57:35.464" v="1186" actId="554"/>
            <ac:spMkLst>
              <pc:docMk/>
              <pc:sldMasterMk cId="2317532505" sldId="2147483672"/>
              <pc:sldLayoutMk cId="1438527250" sldId="2147483686"/>
              <ac:spMk id="62" creationId="{40DD7EAB-C619-6130-79A4-F6E8EC4007D7}"/>
            </ac:spMkLst>
          </pc:spChg>
          <pc:spChg chg="add mod">
            <ac:chgData name="Chuck Tomasi" userId="79514c44-a18e-4aaa-84b1-18f74099d6b1" providerId="ADAL" clId="{46103BB5-65B4-9842-B5DB-38C54FE97DF7}" dt="2023-04-08T21:03:07.822" v="1225" actId="554"/>
            <ac:spMkLst>
              <pc:docMk/>
              <pc:sldMasterMk cId="2317532505" sldId="2147483672"/>
              <pc:sldLayoutMk cId="1438527250" sldId="2147483686"/>
              <ac:spMk id="63" creationId="{934610C0-26CA-1827-CA66-DD5C3A2A5A9C}"/>
            </ac:spMkLst>
          </pc:spChg>
          <pc:spChg chg="add mod">
            <ac:chgData name="Chuck Tomasi" userId="79514c44-a18e-4aaa-84b1-18f74099d6b1" providerId="ADAL" clId="{46103BB5-65B4-9842-B5DB-38C54FE97DF7}" dt="2023-04-08T21:08:46.048" v="1261" actId="554"/>
            <ac:spMkLst>
              <pc:docMk/>
              <pc:sldMasterMk cId="2317532505" sldId="2147483672"/>
              <pc:sldLayoutMk cId="1438527250" sldId="2147483686"/>
              <ac:spMk id="64" creationId="{C6A73526-3FC2-B5BA-7220-3C2A164B0221}"/>
            </ac:spMkLst>
          </pc:spChg>
          <pc:spChg chg="add mod">
            <ac:chgData name="Chuck Tomasi" userId="79514c44-a18e-4aaa-84b1-18f74099d6b1" providerId="ADAL" clId="{46103BB5-65B4-9842-B5DB-38C54FE97DF7}" dt="2023-04-08T21:25:29.541" v="1326" actId="554"/>
            <ac:spMkLst>
              <pc:docMk/>
              <pc:sldMasterMk cId="2317532505" sldId="2147483672"/>
              <pc:sldLayoutMk cId="1438527250" sldId="2147483686"/>
              <ac:spMk id="65" creationId="{44F68C77-02C8-D304-313D-57AA5A0E42DD}"/>
            </ac:spMkLst>
          </pc:spChg>
          <pc:spChg chg="add mod">
            <ac:chgData name="Chuck Tomasi" userId="79514c44-a18e-4aaa-84b1-18f74099d6b1" providerId="ADAL" clId="{46103BB5-65B4-9842-B5DB-38C54FE97DF7}" dt="2023-04-08T21:31:05.362" v="1366" actId="554"/>
            <ac:spMkLst>
              <pc:docMk/>
              <pc:sldMasterMk cId="2317532505" sldId="2147483672"/>
              <pc:sldLayoutMk cId="1438527250" sldId="2147483686"/>
              <ac:spMk id="66" creationId="{02022641-A76D-402F-8086-2AE8B2D29E57}"/>
            </ac:spMkLst>
          </pc:spChg>
          <pc:spChg chg="add mod">
            <ac:chgData name="Chuck Tomasi" userId="79514c44-a18e-4aaa-84b1-18f74099d6b1" providerId="ADAL" clId="{46103BB5-65B4-9842-B5DB-38C54FE97DF7}" dt="2023-04-08T21:38:31.431" v="1420" actId="554"/>
            <ac:spMkLst>
              <pc:docMk/>
              <pc:sldMasterMk cId="2317532505" sldId="2147483672"/>
              <pc:sldLayoutMk cId="1438527250" sldId="2147483686"/>
              <ac:spMk id="67" creationId="{4265DF8E-57CF-DBB1-E3C7-9E47488CC874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69" creationId="{39DC1024-EC04-EFC8-8451-6C95375407C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0" creationId="{79616CE9-F47E-7C9E-2087-9323B4C18634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1" creationId="{8C9904D5-85AF-DF18-44A5-D22C723C67B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2" creationId="{81A693DA-A47A-D10C-E6DC-728885E0CFE4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3" creationId="{6B8DEC47-2971-9B74-1FA4-242E4D3F3BED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4" creationId="{8CAD8A33-E441-F9C5-4184-BCFD3F4C54C0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5" creationId="{6D222387-82A8-9948-3729-2C6136B2488E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6" creationId="{1FF9C2F5-48F1-2011-60DA-C0669713BC1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7" creationId="{FEC8BE39-3658-7058-1F6D-63E39D21EAD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78" creationId="{F9DB8115-7974-1418-5190-58C9783134DA}"/>
            </ac:spMkLst>
          </pc:spChg>
          <pc:spChg chg="del">
            <ac:chgData name="Chuck Tomasi" userId="79514c44-a18e-4aaa-84b1-18f74099d6b1" providerId="ADAL" clId="{46103BB5-65B4-9842-B5DB-38C54FE97DF7}" dt="2023-04-08T20:25:38.450" v="820" actId="478"/>
            <ac:spMkLst>
              <pc:docMk/>
              <pc:sldMasterMk cId="2317532505" sldId="2147483672"/>
              <pc:sldLayoutMk cId="1438527250" sldId="2147483686"/>
              <ac:spMk id="79" creationId="{721F0743-A5F9-0963-A73A-9030BACDB85A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0" creationId="{894CFD6B-8007-5836-FF2C-36675AFB14E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1" creationId="{58792CE4-540D-DAE2-D419-0BE83E5B2530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2" creationId="{2A618BBD-CA6A-D9BC-0533-C229D4AE272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3" creationId="{CCBBE989-3B83-71AD-D089-21C84CE3189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4" creationId="{FC75FE1E-34D7-032C-15CB-0D91E9C0223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5" creationId="{B02702D8-ED1D-A263-A654-99414CF791F0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6" creationId="{E374FF56-E7CB-16C3-D55F-45A5A001EE2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7" creationId="{0A532B27-9A3D-E35B-4B2A-C9D02273BA08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8" creationId="{8F2EBAE1-2229-CA68-ECC1-26B2B15D47B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89" creationId="{B689B49C-FABD-BA7E-1255-00D5E8AA99D1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0" creationId="{7C0A84F0-678E-5506-4B7E-B74B2424B1B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1" creationId="{131E9282-F4AB-D2E5-0511-365BB40223DF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92" creationId="{9805D2D6-7FFE-CEAD-7335-D9C7F5FC7088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93" creationId="{2AF4350A-649B-FE8D-2636-BCD34E9A1CE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4" creationId="{22A619F7-86D0-23F6-AC88-B38757932CD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5" creationId="{8DD71802-5278-7F61-7C0F-BB871D535E68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6" creationId="{80E06A86-3480-FD04-9309-AAE7D891832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7" creationId="{29DB021E-B5F0-C8B1-0FFE-C4058DF7798F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8" creationId="{0A5060E2-1A36-B497-FB79-602D0A22C9D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99" creationId="{15269203-FB8F-23CF-5242-A67C7CF825C8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0" creationId="{F17C68FB-51F5-4557-C018-C003FABCF320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1" creationId="{697EA05E-EAE4-BAD7-8E89-51876A013E1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2" creationId="{E2D26268-0EE1-1FBC-874F-93213B600390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3" creationId="{CF0B86D7-E7B3-5198-D55C-BBA4BB52F9CB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4" creationId="{18615CE7-EE31-DAFB-C04C-D14101530DD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5" creationId="{3DF30D39-F6FA-B8F0-B7ED-71BB505C070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6" creationId="{5629BA28-1C5D-0B57-05F4-7C4261BD2DDE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7" creationId="{4F1E459D-A8E1-13E3-E02D-5E73DAC5EAF5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8" creationId="{343D8689-8324-6337-7D0F-F57CEC8D4203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09" creationId="{98591C9C-A6BA-A7D3-48F0-97E348491317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0" creationId="{9A2B3EC7-848A-09F4-145A-B9D2C548A8BA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1" creationId="{D2BB65A7-A2A4-F1C8-B0B4-C2557DB7B0D2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2" creationId="{440DD9D5-B2EB-34E6-B3DE-D9AEAA260E96}"/>
            </ac:spMkLst>
          </pc:spChg>
          <pc:spChg chg="mod">
            <ac:chgData name="Chuck Tomasi" userId="79514c44-a18e-4aaa-84b1-18f74099d6b1" providerId="ADAL" clId="{46103BB5-65B4-9842-B5DB-38C54FE97DF7}" dt="2023-04-08T20:42:42.490" v="1079"/>
            <ac:spMkLst>
              <pc:docMk/>
              <pc:sldMasterMk cId="2317532505" sldId="2147483672"/>
              <pc:sldLayoutMk cId="1438527250" sldId="2147483686"/>
              <ac:spMk id="113" creationId="{480F8791-98C9-555C-CEB0-E6D45531C1B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5" creationId="{83236D63-276B-25B3-6D01-978BBDC67A7C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6" creationId="{5CE7C377-9AD8-3317-A7E5-1F5A1968D0E0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7" creationId="{6875F8C3-7B1B-ABA9-4E7B-B8D0876B525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8" creationId="{DDCFD9B9-2AF3-684C-7D5F-C43338448E3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19" creationId="{B919D3C3-F3EF-ED37-DB77-5EE5A6F9D44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0" creationId="{A561F002-86F8-729D-EBC4-9351DA2B91B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1" creationId="{F6F8A1D6-C770-804F-9991-CDB81F39C06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2" creationId="{E028F494-E5E3-E712-B180-F36C8F1246F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3" creationId="{3B9BBF4E-7182-4095-9AC9-AB66EF82D58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4" creationId="{3DF91009-7DE6-D21D-48C4-8C6EAEBC742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5" creationId="{3606D35B-98F3-2CF3-B89C-736D6F7CC4F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6" creationId="{42F67ED5-FC44-66CC-F176-3296EC0A147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127" creationId="{73ABDE01-B9B7-BF2D-3C41-20D151C2AE0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29" creationId="{3F3776D4-3E36-AB85-AB4A-C55ED03A2025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0" creationId="{C5FDB8B6-3FCC-C662-D961-DC03340CD867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1" creationId="{8F5EE976-E676-C521-E135-DD66CFDD79A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2" creationId="{095841ED-9387-E8A5-A47D-9FDF52A31A5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3" creationId="{A77592FD-5763-828D-203D-723E494B238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4" creationId="{89620190-285B-AE97-54FE-BBC380BCEA6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5" creationId="{812DDC51-DCAB-4E4C-813D-73F5CD0FD442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6" creationId="{D07A3FEB-9112-F56F-8BB7-FF85C6588DC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7" creationId="{84025821-A425-BAEA-CFC4-B27838509F4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8" creationId="{4FC7CA88-22BA-DFFE-3B52-4BAB440653D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39" creationId="{F6BE16C4-2C75-A6AE-C143-CDC266A8B1C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0" creationId="{7A968786-A5BB-25F2-CD75-248110FF77A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1" creationId="{282FC048-74CC-6D01-D3C0-6F984D362AE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2" creationId="{43B67A30-006B-737E-7A39-37009A778E7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3" creationId="{99905991-6C89-3FB5-7559-A98D2926D0B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4" creationId="{A07CF48A-3D61-4313-E3E7-532B67E5460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5" creationId="{F143621E-F2E1-FC82-D13D-5FE18E65E0AF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6" creationId="{2FCAE18B-B490-E2AF-D9E6-D45382805B3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7" creationId="{4481F8F2-F83E-B7A4-3AF9-16DCABD7015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8" creationId="{89F77E03-0528-B373-8433-29FB4550022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149" creationId="{BD70AD50-466E-1FCC-49D1-B827951FC0D9}"/>
            </ac:spMkLst>
          </pc:spChg>
          <pc:spChg chg="mod">
            <ac:chgData name="Chuck Tomasi" userId="79514c44-a18e-4aaa-84b1-18f74099d6b1" providerId="ADAL" clId="{46103BB5-65B4-9842-B5DB-38C54FE97DF7}" dt="2023-04-08T20:32:31.045" v="894" actId="14100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mod">
            <ac:chgData name="Chuck Tomasi" userId="79514c44-a18e-4aaa-84b1-18f74099d6b1" providerId="ADAL" clId="{46103BB5-65B4-9842-B5DB-38C54FE97DF7}" dt="2023-04-08T20:51:07.444" v="1140" actId="14100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mod">
            <ac:chgData name="Chuck Tomasi" userId="79514c44-a18e-4aaa-84b1-18f74099d6b1" providerId="ADAL" clId="{46103BB5-65B4-9842-B5DB-38C54FE97DF7}" dt="2023-04-07T22:59:12.951" v="308" actId="554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mod">
            <ac:chgData name="Chuck Tomasi" userId="79514c44-a18e-4aaa-84b1-18f74099d6b1" providerId="ADAL" clId="{46103BB5-65B4-9842-B5DB-38C54FE97DF7}" dt="2023-04-07T22:59:12.951" v="308" actId="554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mod">
            <ac:chgData name="Chuck Tomasi" userId="79514c44-a18e-4aaa-84b1-18f74099d6b1" providerId="ADAL" clId="{46103BB5-65B4-9842-B5DB-38C54FE97DF7}" dt="2023-04-07T23:01:03.138" v="324" actId="14100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mod">
            <ac:chgData name="Chuck Tomasi" userId="79514c44-a18e-4aaa-84b1-18f74099d6b1" providerId="ADAL" clId="{46103BB5-65B4-9842-B5DB-38C54FE97DF7}" dt="2023-04-08T20:30:05.315" v="871" actId="552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mod">
            <ac:chgData name="Chuck Tomasi" userId="79514c44-a18e-4aaa-84b1-18f74099d6b1" providerId="ADAL" clId="{46103BB5-65B4-9842-B5DB-38C54FE97DF7}" dt="2023-04-08T20:29:37.522" v="862" actId="552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mod">
            <ac:chgData name="Chuck Tomasi" userId="79514c44-a18e-4aaa-84b1-18f74099d6b1" providerId="ADAL" clId="{46103BB5-65B4-9842-B5DB-38C54FE97DF7}" dt="2023-04-08T20:30:27.946" v="886" actId="552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mod">
            <ac:chgData name="Chuck Tomasi" userId="79514c44-a18e-4aaa-84b1-18f74099d6b1" providerId="ADAL" clId="{46103BB5-65B4-9842-B5DB-38C54FE97DF7}" dt="2023-04-08T20:33:10.533" v="898" actId="14100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mod">
            <ac:chgData name="Chuck Tomasi" userId="79514c44-a18e-4aaa-84b1-18f74099d6b1" providerId="ADAL" clId="{46103BB5-65B4-9842-B5DB-38C54FE97DF7}" dt="2023-04-08T20:43:06.823" v="1083" actId="167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2" creationId="{621255CA-432F-D533-62E9-097C7E37BE33}"/>
            </ac:spMkLst>
          </pc:spChg>
          <pc:spChg chg="del">
            <ac:chgData name="Chuck Tomasi" userId="79514c44-a18e-4aaa-84b1-18f74099d6b1" providerId="ADAL" clId="{46103BB5-65B4-9842-B5DB-38C54FE97DF7}" dt="2023-04-08T20:26:59.053" v="828" actId="478"/>
            <ac:spMkLst>
              <pc:docMk/>
              <pc:sldMasterMk cId="2317532505" sldId="2147483672"/>
              <pc:sldLayoutMk cId="1438527250" sldId="2147483686"/>
              <ac:spMk id="513" creationId="{13D018F7-B7BF-BD3A-B460-ABD256C83B5D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4" creationId="{0AEA538D-9128-B810-360E-465E3FFDC158}"/>
            </ac:spMkLst>
          </pc:spChg>
          <pc:spChg chg="del">
            <ac:chgData name="Chuck Tomasi" userId="79514c44-a18e-4aaa-84b1-18f74099d6b1" providerId="ADAL" clId="{46103BB5-65B4-9842-B5DB-38C54FE97DF7}" dt="2023-04-08T20:27:06.795" v="829" actId="478"/>
            <ac:spMkLst>
              <pc:docMk/>
              <pc:sldMasterMk cId="2317532505" sldId="2147483672"/>
              <pc:sldLayoutMk cId="1438527250" sldId="2147483686"/>
              <ac:spMk id="515" creationId="{9F181B10-9100-03BA-BD87-C30E99071EB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6" creationId="{00973DF1-48E9-4B8C-FC27-0C7B94732353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7" creationId="{24AD81AC-CBA2-69B4-4962-2E47C90561A2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8" creationId="{CFE8D524-1560-E929-7063-11032E6696ED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19" creationId="{9472704F-1342-4B94-C776-B7209144A213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0" creationId="{7EC76867-E8A6-212E-0E1B-93776C95C095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1" creationId="{4C584BAC-25E1-6768-6092-95342122419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2" creationId="{87AB69BF-5D5E-156F-690D-94802108D3A6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3" creationId="{D6262F3A-D860-AB23-02CE-77FEF444D22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4" creationId="{C876AE55-7A7C-D409-BA55-C1209ADC75D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5" creationId="{457F550A-9448-C387-1E07-7FAC6232498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6" creationId="{DE48F40C-1498-C443-6376-DE8CD5A4D68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7" creationId="{D9165171-AC10-8CEF-824A-5AFE81DF6F2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8" creationId="{5A29B2F3-0487-076F-9384-2A81A2451CA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29" creationId="{35852EE4-6BFD-E7A5-50F8-BC6A0BDCE7AA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0" creationId="{EFE74389-1200-20D0-86D8-47FEBEA5FF25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1" creationId="{D6B7797E-4E56-3EBF-B343-6B25C971DE0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2" creationId="{804D6E98-4399-9423-9E51-88B76767DE2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3" creationId="{86B80810-1102-7808-4EEC-8B7F174BA855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4" creationId="{D5B5F9A6-A513-090A-8022-4ECD8A15211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5" creationId="{A3308472-644B-DD9D-3537-EDD53E4F4BB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6" creationId="{E20398EF-CE5A-C89B-6427-5A27C5D01A9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37" creationId="{0AA79F74-A104-7450-79AD-F242BE593992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3" creationId="{01C443A5-6AF1-D990-DDD0-4E8FD419A79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4" creationId="{126A76CE-DA46-1A50-772B-B123B09DCB21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5" creationId="{426137B9-7ABB-BF94-9331-639BD0272E39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6" creationId="{59E73FA4-34DF-7847-3B55-B2BBF0E868F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7" creationId="{DB1B7A34-5EF7-1F0C-5BDA-71108C4E8640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8" creationId="{C48649E5-D2BA-C5CC-90C5-DED6744B361B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89" creationId="{77C5EDEF-7134-827E-20BB-6C0A223A622F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0" creationId="{806F119A-F235-8977-3C0E-FA97C00D06F8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1" creationId="{EEE6C3A4-4D68-0E21-128F-C47B4BE1C72C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2" creationId="{42E3D991-8AB5-FFD3-DC4E-DACE4251087D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3" creationId="{73313DEA-4B97-3D30-DD41-B8C09EBF3C14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4" creationId="{9AFDD589-CC73-B926-9B08-4822EFB774B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5" creationId="{CF6C6E7A-B3FC-930D-EBE3-6671AFDEAFAE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6" creationId="{B52AD7E5-88AF-02C0-6195-A886B8E09547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7" creationId="{0B03E843-09AA-DC92-E695-DA21D97458B6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8" creationId="{F3AD17DC-B4F1-34D9-BE06-BF7373030288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599" creationId="{CCDE50E0-90FA-5E95-11CC-119C4E7B01B5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0" creationId="{D5BB2952-A26C-ABAC-4CFE-721FDE56A850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1" creationId="{08396F74-BC9F-513A-4889-0885042E91B5}"/>
            </ac:spMkLst>
          </pc:spChg>
          <pc:spChg chg="add mod">
            <ac:chgData name="Chuck Tomasi" userId="79514c44-a18e-4aaa-84b1-18f74099d6b1" providerId="ADAL" clId="{46103BB5-65B4-9842-B5DB-38C54FE97DF7}" dt="2023-04-07T22:29:36.819" v="193" actId="164"/>
            <ac:spMkLst>
              <pc:docMk/>
              <pc:sldMasterMk cId="2317532505" sldId="2147483672"/>
              <pc:sldLayoutMk cId="1438527250" sldId="2147483686"/>
              <ac:spMk id="602" creationId="{1E48FFED-56E3-FA4C-276B-98B34D456C4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4" creationId="{0BCE173C-C607-EDF6-7DC7-C567A908B332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4" creationId="{73C31CA5-7ACB-5982-B3C7-5C85EB09C741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5" creationId="{A029EDEE-D514-7968-3C08-ABEC02A2353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5" creationId="{EB171935-81EC-DE12-9036-E52BBEE1304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6" creationId="{5E92F5B8-2862-9D4F-5700-38C136BB69D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6" creationId="{9D5C097E-EFEB-0BC0-1A34-7A3601F5AE9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7" creationId="{5D5BF45A-6B66-5F99-1231-AC0FF2AAA4C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7" creationId="{5F148B2D-AE48-2BFE-1798-36A08A987BC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8" creationId="{3FC59163-0405-05DA-B6D2-89B72A5BA73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8" creationId="{B3F6C695-3B4C-1E51-F4F7-AC7DFA0EEC3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09" creationId="{A34A034A-F5F3-CBE3-875C-A085CC777252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09" creationId="{AC8D7A28-1A11-1CC6-8875-3323322C39F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0" creationId="{510CB623-FC52-3CFC-2029-B598BBA3636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0" creationId="{58F0EE38-4446-B284-6248-1C0590AE27FF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1" creationId="{943C688B-374C-856F-723B-04FDC61954F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1" creationId="{CBF3C145-662E-167C-8580-A33677A0EB8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2" creationId="{0D536BA1-05C9-37F5-46A6-C3A9AC7687F0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2" creationId="{BD366373-47F3-39B7-DC71-55E130DC429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3" creationId="{5095EBD9-516A-665D-7D60-FC9A0B2FA81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3" creationId="{7647380D-8CB2-CAA9-EDFE-5B7E00654D1C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4" creationId="{37EDE8C0-4D1C-4848-9C9B-123B1BCC1B2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4" creationId="{90ED0E4F-AC22-F336-A83F-0AACA8EC0BF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5" creationId="{1F1207C3-30C6-DF11-2F14-08BC9D24E819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5" creationId="{B50DE442-CA1B-B72E-0CF6-BEE5815790C5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6" creationId="{16486C4F-B13B-8B03-211D-C658990754AB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6" creationId="{3492924E-164F-24C5-A823-352C5E98A7AC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7" creationId="{0B1E82D5-38B1-03C5-E405-D815FEF8E31A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7" creationId="{93E10A0E-D57B-4D9E-A42B-BB029ECC32D9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8" creationId="{63AECD06-D2B3-30DC-5540-CB064470A09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8" creationId="{C9F2C086-3B8F-D2AA-3124-27C3FAD4EB4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19" creationId="{0AF5FFA9-5184-D982-F2C9-EF998C9079BA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19" creationId="{5E26F0D3-E75D-7132-C16E-378CDBC0E112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0" creationId="{B9D7A41A-2A75-C897-CF09-116B8052C2B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0" creationId="{E1B3FE4B-E5F5-59C9-34B7-07110D9CF5E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1" creationId="{03A7BE25-3DD7-604F-36BE-4E455EB6119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1" creationId="{3AFD7195-FBEB-AEE1-99E2-E9F0C0FFC29C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2" creationId="{554D41DD-8804-AECA-3D9E-C8478D63D12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2" creationId="{609756AD-7189-A95C-B42C-C3F972BAE8C5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3" creationId="{082A9CBC-06AC-D760-335B-CAE075A2815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3" creationId="{3BECAAE9-0437-09EB-D675-9DDAC02D3700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4" creationId="{9881AB6C-A078-E87C-5F45-BDEC5EA2729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4" creationId="{D1B5F28C-C2A2-F607-3037-48D0508971E4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5" creationId="{3D774E44-4DB6-B0A9-9EB2-AD01789BCAE3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5" creationId="{EAB75433-BCA0-3DB5-CB5B-5A8CC187C985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6" creationId="{6F8B2414-846C-A4B9-D114-581243070093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6" creationId="{972FA0D3-A287-736A-B4DB-08011DFBB2AA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7" creationId="{92D854B8-4893-ABB8-7F53-EBCA20E2C2C7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7" creationId="{960026D8-6B84-BDD7-9570-E7923BA3DA44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8" creationId="{3B5AB350-75ED-7DED-9B37-95390BDDE47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8" creationId="{54A129F8-35B8-1DCC-EE7F-D4439785B6B1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29" creationId="{9CEB4C5A-EF7C-4E57-3AC0-9DD950AA1A56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29" creationId="{E7FF8BDA-355D-7493-976F-1A1298E3999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0" creationId="{11A2CA34-9898-24DD-2C89-8C44C0B998C8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0" creationId="{B7A398FB-4969-6881-2D43-9E0DAE5A107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1" creationId="{08712AA1-6C6B-3E45-264C-4D936550406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1" creationId="{7D5FC0DC-D35F-7BA3-FC09-E216FF364DFB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2" creationId="{5CE231FA-1BE1-EADE-C1D3-32BFD72A2CDF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2" creationId="{B9E3185D-CF91-F3AB-F59A-63C1352A35AD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3" creationId="{2C1B0B66-7E8D-63AB-4CD8-495CC269263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3" creationId="{55CB2277-1C7C-70A3-41B1-1CF12F70A699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4" creationId="{0657E5D7-0936-6674-CD56-DEF1133BA4C0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4" creationId="{07ABF416-F626-6C8D-9BEC-37EBCB397F55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5" creationId="{3236E099-FEE7-DC0C-D208-B09FCA15498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5" creationId="{E64B9605-F378-E617-AEDC-81FA6727A8D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6" creationId="{4FB79448-6D26-D6A7-5306-D996CC5C70D5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6" creationId="{E14C5886-6D88-7D9B-2CCA-685472F58C5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7" creationId="{C1EE2CDD-9658-7245-999E-EC11212220B3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7" creationId="{CF73C100-FF89-EF3E-CCBD-639A746BE80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8" creationId="{445ED574-96D5-F356-3D9D-EE7E6F1F9D3E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8" creationId="{99FA2B43-87CA-A7E9-235D-E6F7E6481598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39" creationId="{B4439E05-18ED-20A7-5C2B-B98399BC1D8C}"/>
            </ac:spMkLst>
          </pc:spChg>
          <pc:spChg chg="mod">
            <ac:chgData name="Chuck Tomasi" userId="79514c44-a18e-4aaa-84b1-18f74099d6b1" providerId="ADAL" clId="{46103BB5-65B4-9842-B5DB-38C54FE97DF7}" dt="2023-04-08T20:50:05.212" v="1131"/>
            <ac:spMkLst>
              <pc:docMk/>
              <pc:sldMasterMk cId="2317532505" sldId="2147483672"/>
              <pc:sldLayoutMk cId="1438527250" sldId="2147483686"/>
              <ac:spMk id="639" creationId="{C075D17A-20C0-84EF-8802-9877A858CAD8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0" creationId="{B14A27BA-C055-2555-B897-8DCFE9A87CBE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0" creationId="{B925144A-36C7-A7A8-5133-84B8C6AF5642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1" creationId="{534DEEDF-89F7-EB1D-7443-B030447A103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1" creationId="{6F73CB53-2E21-572C-BCE6-CBE78E62340D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2" creationId="{783ECE14-6F9D-C988-5E81-9994AB888027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2" creationId="{A12C547B-94C0-072D-5ADA-5FF61884BE6D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3" creationId="{93F79C34-67E5-BB36-C0C7-B0E594D7762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3" creationId="{C8B4F26E-F76B-B943-7F4C-5EFDC19C2D10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4" creationId="{883DF210-8DE6-4FC0-42D8-842BB0093F4B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4" creationId="{E8297435-B025-95A2-0F90-8C176E4BBF49}"/>
            </ac:spMkLst>
          </pc:spChg>
          <pc:spChg chg="add mod">
            <ac:chgData name="Chuck Tomasi" userId="79514c44-a18e-4aaa-84b1-18f74099d6b1" providerId="ADAL" clId="{46103BB5-65B4-9842-B5DB-38C54FE97DF7}" dt="2023-04-07T22:32:32.029" v="217" actId="164"/>
            <ac:spMkLst>
              <pc:docMk/>
              <pc:sldMasterMk cId="2317532505" sldId="2147483672"/>
              <pc:sldLayoutMk cId="1438527250" sldId="2147483686"/>
              <ac:spMk id="645" creationId="{1F973E22-7148-56A4-EC1B-A6D26013D4D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5" creationId="{8001AED0-26BF-E119-690F-104DBCBEB5F0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646" creationId="{38246312-A394-F115-0F1E-C5AFFC56871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7" creationId="{C7F60077-B445-87C8-E0CE-04AEC6169C6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8" creationId="{EA8041E0-D678-340F-4F57-F99671302A2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49" creationId="{1B4D15AB-C79C-BDE5-ECF7-3787B0EB478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0" creationId="{6C8B169E-345B-1A3C-5CD1-97E546F0710B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1" creationId="{5157FCB3-9305-A169-1F03-2E2E3E34E54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2" creationId="{1B4A483C-8696-06C0-82A8-8723A979B065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3" creationId="{A1AFF1C1-C426-CFA6-E18D-5AA72E9C763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4" creationId="{99D519B5-3263-D406-44F1-2A0657269643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5" creationId="{19F72B83-C3FB-07C9-DDC5-36E77860FF93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6" creationId="{5D87C072-3810-F02D-1E30-3C564C9B6CF4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7" creationId="{D31486B6-14D8-7BB7-A749-61A4B14E852C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8" creationId="{1BDDF286-092B-B59E-1E95-1C197DE2065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59" creationId="{DE90EF63-DF1D-A777-39BC-3179EF287A3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0" creationId="{70C20237-1C3B-01B8-4705-96358B8ABA1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1" creationId="{BB3C7F69-C1E6-E79B-84BC-25B2A9BF0C7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2" creationId="{B3150C55-26CE-12EC-E7DF-A993ADFB75E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3" creationId="{A1BE818D-0417-8CFF-3D48-89BD61584C3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4" creationId="{7F123511-6CBD-B0EA-4147-62B5D886E15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5" creationId="{5D90523E-5E19-EBB4-F165-34959E75851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6" creationId="{0489B00D-E6C6-BDC2-32B0-4BC5E223506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7" creationId="{242C126A-23E6-2BC6-3883-D2563DD7787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8" creationId="{0D366F34-9EDC-CBA1-4569-5D33BAFCAE4B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69" creationId="{F13C719F-6FD4-772D-550F-AD2DFDC0706C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0" creationId="{4FDBCBFB-25BC-BA52-9E4F-48AD512AB969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1" creationId="{2A2D7CF1-6010-D3F1-D8C1-184CC5ECD072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2" creationId="{1191F081-9CA2-17BD-660A-49F211890AD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3" creationId="{6BAE4422-F47D-CE3E-E6C5-0219C66857B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4" creationId="{AAE192A4-0641-8914-D6BC-62688778DD0E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5" creationId="{A1DC8127-01EF-0958-89CB-358397ACA7C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6" creationId="{B54310C4-3E1B-9201-A7FE-82B21F89CFD6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7" creationId="{85CD0415-3B77-7F03-A355-A7B396F8A7FA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8" creationId="{EBA3E41E-CE27-1C65-316B-4AD3C88EA1C0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79" creationId="{D61BF5DE-5816-8B74-A83D-7E8CD0C1F40F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0" creationId="{13157F67-C932-CEDA-F724-61F6D8A2DF1D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1" creationId="{D524CC5C-FF5F-D18F-103A-0CA340C29901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2" creationId="{F5CCBDBD-5B01-0B95-EC78-66E0BEE5B061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3" creationId="{598CDD62-03EF-94A7-C624-E7933787D00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4" creationId="{A5548D78-4E4D-DC27-3569-B91D32F89048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5" creationId="{D1A4D4B5-013E-B081-FF68-30CBECFC59AC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6" creationId="{BC573E37-2E5A-0932-F902-AA40B44E3AD3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7" creationId="{51113FC1-B0A8-0317-4C5A-09BD698C4197}"/>
            </ac:spMkLst>
          </pc:spChg>
          <pc:spChg chg="add mod">
            <ac:chgData name="Chuck Tomasi" userId="79514c44-a18e-4aaa-84b1-18f74099d6b1" providerId="ADAL" clId="{46103BB5-65B4-9842-B5DB-38C54FE97DF7}" dt="2023-04-07T22:44:17.693" v="235" actId="164"/>
            <ac:spMkLst>
              <pc:docMk/>
              <pc:sldMasterMk cId="2317532505" sldId="2147483672"/>
              <pc:sldLayoutMk cId="1438527250" sldId="2147483686"/>
              <ac:spMk id="688" creationId="{B4368A58-BB93-34BA-3EEA-2FF46906A84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1" creationId="{CC3DE391-76C5-AA08-825C-8ABC0F8DD4F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2" creationId="{336A3692-05D9-5CBB-7578-E3ACC8B98771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3" creationId="{D3D65D7F-5233-AD85-E68F-707A31A663A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4" creationId="{5E5E1E8F-94D6-8DBF-B900-B8B7298E8E2F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5" creationId="{8E03EB76-270F-5F33-7B98-5A2C3FE165C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6" creationId="{05D41B01-8765-0E3B-FB45-62F68E31602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7" creationId="{D366844B-4690-9CA4-1D46-A1374CFC837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8" creationId="{5C7B1B3A-7A9F-E617-4302-749CFF33467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699" creationId="{ECD9A436-738E-398E-23E8-4BAA12239AA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0" creationId="{BAE676A9-7AFC-0B30-673B-EAE0AD0E2D4D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1" creationId="{E4D511E5-ACE7-8A56-28EC-FA0FBFF7BC45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2" creationId="{F875EAAA-033A-7AE1-7D86-96897A1E204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3" creationId="{438EF322-4993-D5B1-47C9-A723117064E0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4" creationId="{728E60F3-6619-A28C-626C-9604758C115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5" creationId="{29108F53-7B95-AC4E-9B01-210439D3B7BD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6" creationId="{EB7632A1-CC05-B8C6-E05F-CAE117561565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7" creationId="{BDB28B0B-6555-781F-12F4-3CC7DE420742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8" creationId="{75A1CC75-A668-5256-C932-1D57606E447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09" creationId="{74CE476C-25B5-BC1D-C1C9-57A11DE8FBE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0" creationId="{023D1A06-1508-55B9-B132-6D309511C05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1" creationId="{78C32997-267D-AB09-8F44-27C02FE880F3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2" creationId="{E8EF171E-8255-DD0C-618D-B37E8F143DE9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3" creationId="{7F0FC790-85E7-0EAB-9B3B-B2405FB7B96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4" creationId="{0BE29EF2-BE35-FE1A-6C88-E8AFB18C9C53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5" creationId="{B8C3F975-BB00-6EF7-D0F1-7D458CB0E10F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6" creationId="{CFDF7DB9-6EF1-1762-1342-F9A2AF023D1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7" creationId="{A84F76B6-57DA-75AC-5AD4-5BE93418FC7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8" creationId="{5C3B43C0-36E5-245A-D3A0-1A9F40D98B61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19" creationId="{B75EFBEA-2052-286F-261F-7FE9AE311400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0" creationId="{4C1A9D92-4CC4-A717-705E-A156F7349CB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1" creationId="{96112327-3ED3-C97B-012A-610BFE80116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2" creationId="{A4D64FA2-ABDB-6C84-910E-9A96789B9A4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3" creationId="{B9A909C4-9EE8-9864-1EBA-5DE1B1F6187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4" creationId="{B92550BF-F478-2DB7-3934-C85DEE536D6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5" creationId="{F845CCAB-AE0C-3FA5-F5C8-3A3417CBD49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6" creationId="{5ADF7231-82C1-21E4-C31B-FEB6404440D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7" creationId="{2312ED92-BF7A-6B24-DCE0-C006B19F0298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8" creationId="{42D3ADCD-62DA-B859-AC83-C0D0CE046955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29" creationId="{2AD531BE-D5C0-149D-40A5-E82053F57D05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0" creationId="{4E66E11E-FAAB-B1F1-889F-35CC5E202FCB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1" creationId="{C22D22C0-C651-3DEA-3DC9-CC6AA2267504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2" creationId="{5CE16FD9-519E-90BE-CF85-AFD4312E35A6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3" creationId="{651D923D-39CC-B103-7A78-F76A6397CF0C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4" creationId="{C7F134AF-082E-9BF0-F729-3954759AC895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5" creationId="{2A95C306-5FEC-CBC2-1C36-E03254ACADDF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6" creationId="{E1881CF3-7AE4-90D2-1879-763AC2281F1D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7" creationId="{48BFF8BC-C348-3BB9-0EC0-EDA4F6D71FC7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8" creationId="{74818F84-7587-75B5-8A05-C92F71382E9E}"/>
            </ac:spMkLst>
          </pc:spChg>
          <pc:spChg chg="mod">
            <ac:chgData name="Chuck Tomasi" userId="79514c44-a18e-4aaa-84b1-18f74099d6b1" providerId="ADAL" clId="{46103BB5-65B4-9842-B5DB-38C54FE97DF7}" dt="2023-04-07T22:57:39.697" v="296"/>
            <ac:spMkLst>
              <pc:docMk/>
              <pc:sldMasterMk cId="2317532505" sldId="2147483672"/>
              <pc:sldLayoutMk cId="1438527250" sldId="2147483686"/>
              <ac:spMk id="739" creationId="{238EA21E-F44F-4478-642F-7522E9BEF77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0" creationId="{754FBC33-7857-47E7-B02A-865DF9ECCBA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1" creationId="{817AA9A9-965C-32DB-8B4F-2FD8A1116998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2" creationId="{8C8D46FF-70E6-AF0A-D3B2-924CC39B6691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3" creationId="{FAB96EAE-6683-C01C-F763-5BCC254BE0A5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4" creationId="{2F21B0CD-06E4-6DB2-1DA9-9812EC6B60DB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5" creationId="{F850BA86-F5EF-6A77-EE57-0517865D0767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6" creationId="{1C399C20-6863-7FE6-CA7B-F95075628AC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7" creationId="{6EDB4545-5769-5D1F-A2DF-B33269BBE9E9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8" creationId="{4D24D425-F629-DAE5-3738-B6DFA6A72176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49" creationId="{8D4A01EF-DC2D-4B3E-EB20-63A60D77DABE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0" creationId="{C0E10606-649F-15B7-B98D-740455003F03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1" creationId="{45C5AF5C-05F0-13D9-1422-6015C47827C4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2" creationId="{BC5A757C-E4CF-BFE0-841E-3CB17C6B02FB}"/>
            </ac:spMkLst>
          </pc:spChg>
          <pc:spChg chg="mod">
            <ac:chgData name="Chuck Tomasi" userId="79514c44-a18e-4aaa-84b1-18f74099d6b1" providerId="ADAL" clId="{46103BB5-65B4-9842-B5DB-38C54FE97DF7}" dt="2023-04-08T20:57:20.405" v="1183"/>
            <ac:spMkLst>
              <pc:docMk/>
              <pc:sldMasterMk cId="2317532505" sldId="2147483672"/>
              <pc:sldLayoutMk cId="1438527250" sldId="2147483686"/>
              <ac:spMk id="753" creationId="{61B76DFE-6E63-D53C-BA7B-83A33D8ECD2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5" creationId="{720F4BD2-2C0F-F21D-AE40-46AA357CFB1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6" creationId="{25C9D067-3602-D35D-498D-4C3D4ACB31DD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7" creationId="{08A1CCA1-B7DD-A7BD-5082-0A1FD279162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8" creationId="{D6F15873-F4AD-D3B6-AD96-A1990313E54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59" creationId="{88260A47-159B-61EF-B414-83776BDDEA7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0" creationId="{67F29B52-4E62-08FC-57DC-820CD95E33A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1" creationId="{AA2381EA-DE44-CFAA-6186-9CB69817634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2" creationId="{630B2200-8850-BDDA-2BC6-863B5C0098C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3" creationId="{5A896D5C-196F-786A-29BC-380DA44ABD9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4" creationId="{66BD9F68-41C2-1DF6-12B3-6B50F13A268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5" creationId="{17D0A221-AF5F-2D27-1772-64B5497F4A0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6" creationId="{7B5220E7-80EC-07A1-9316-6662FCF13282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7" creationId="{AF21A8F2-5211-BB25-02E9-B46D0E18505C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8" creationId="{FE4CE090-8A4D-F85A-DA9D-0130FF9D93D0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69" creationId="{1E727027-B5DF-4AFE-DD50-3F185BFB5476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0" creationId="{E7A60551-9667-3081-3262-C829EEF28F2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1" creationId="{178123B9-0F2B-86C6-9AB3-1DE1A0044D4A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2" creationId="{B2395336-52FC-D727-71D1-1A99064CC38E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3" creationId="{C4802EAC-790F-88DC-F480-B736E3E59C2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4" creationId="{7F0111DF-B966-C467-6920-8F6EC368535F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5" creationId="{43A1A08D-CF3A-1829-F781-E0DB5D94C8BB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6" creationId="{60F07E3A-6C39-363F-5415-F7DE5C1B2FE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7" creationId="{F53E3E9D-1663-7BFF-CDA7-8CC631E8A75D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8" creationId="{75CF8645-F0E0-8AE8-B770-40C08D8D1B7A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79" creationId="{C137971A-EB05-0A2E-B2FF-3588A3ACEA42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0" creationId="{E96EFC9F-8D7D-89ED-7F50-B72BFF75472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1" creationId="{8FBDBDB8-CB37-5BA5-D056-EE69ABFA5BC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2" creationId="{135E7976-10F3-7241-6CAE-D8F631EB571D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3" creationId="{C74E8402-7076-CEDC-8C88-99AF1CBBF271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4" creationId="{F8B8A450-0B41-64B6-AE86-C1B5A99726D2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5" creationId="{68BF8AB2-9D52-30C5-2FF9-1A9C1DA0360F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6" creationId="{5552ED92-BBD7-038A-3FEA-8E0D090F471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7" creationId="{2FB09E46-A366-CB77-6693-A657B64F547F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8" creationId="{FF84E0D4-8757-270A-A9D1-FF6D7E243DD1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89" creationId="{19BEB1DD-0F43-D58B-1B2A-244CBD63CA54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0" creationId="{9E649E49-0BF5-487E-2ED9-AC74CAD00522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1" creationId="{46FF685A-36AB-418A-E413-B5E5BCB7C427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2" creationId="{BFDA412E-3D0B-F35F-2F7C-26AB2991DA38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3" creationId="{2842BC56-74AE-0BAC-25A7-BE023507B713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4" creationId="{6751D698-6987-0648-4733-1FF84E715599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5" creationId="{F2E06668-0194-9525-A3A8-6D169AC3A235}"/>
            </ac:spMkLst>
          </pc:spChg>
          <pc:spChg chg="mod">
            <ac:chgData name="Chuck Tomasi" userId="79514c44-a18e-4aaa-84b1-18f74099d6b1" providerId="ADAL" clId="{46103BB5-65B4-9842-B5DB-38C54FE97DF7}" dt="2023-04-08T21:02:54.318" v="1222"/>
            <ac:spMkLst>
              <pc:docMk/>
              <pc:sldMasterMk cId="2317532505" sldId="2147483672"/>
              <pc:sldLayoutMk cId="1438527250" sldId="2147483686"/>
              <ac:spMk id="796" creationId="{0F308F80-A641-3DDC-41F3-4A962B2FF4E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798" creationId="{5AECC375-722E-A015-646D-4D034F1E739E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799" creationId="{B1C116DC-C83F-0E8D-985B-4F5D7CA8E86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0" creationId="{5C11A7FE-7A3E-7ADD-BF8F-8FC5D3AB8E0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1" creationId="{01642897-B657-E982-EA4C-D449FE75744D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2" creationId="{1A156919-8AF3-3AE7-976D-0F286E18BD80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3" creationId="{1B766AFA-F865-D808-67B6-9BF734D1B6E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4" creationId="{43B5B7F3-464D-9855-0EEB-57C0745C5E95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5" creationId="{BD575558-8EF2-C5EC-2C73-81F923509DA0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6" creationId="{4D4B06F3-AE69-04D6-F16C-893C47D637E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7" creationId="{2F96B491-D514-7F4C-7263-8023A88346ED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8" creationId="{90D9F047-0E7C-2A4B-148D-D30E8F01DDE1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09" creationId="{34A109A3-7180-FC5E-FE48-831696EC6176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0" creationId="{DCE8F6AF-1324-E0F5-4DC4-FDD62087FD3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1" creationId="{0358CF86-CBBF-12EC-D4E4-36F86CDFF6CD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2" creationId="{149AEFC8-7FDB-535F-2846-C98629DEA6CD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3" creationId="{5090FEB2-B40E-29DC-3CDC-7740F3C3C5CD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4" creationId="{BCE414D1-B4C2-7161-1061-7A48CABF1A73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5" creationId="{53EDFAEF-BFDA-FB73-A6AE-AD5DFC26E53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6" creationId="{2FC0832E-0887-98D4-F2EF-02B3F6797A74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7" creationId="{8B401C82-8A5A-9CCF-7ABE-E122B5260B3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8" creationId="{93005848-379B-EE9A-2C3F-3510DBFF8FB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19" creationId="{3926441A-1D63-E762-02CB-E3F524EC239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0" creationId="{6C533742-9A27-18B5-90EA-ACF4254203C8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1" creationId="{8F26A535-F02F-6B16-8B4E-85F1C2CEACB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2" creationId="{F835B7BA-4DAD-3690-8701-5E65922215C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3" creationId="{2BE9E89B-A6C5-F5F5-CC05-4B1308FDA2D2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4" creationId="{E15A7841-5983-0C24-D351-35D05F0D7516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5" creationId="{441EFF87-ED0A-78AC-7407-688FEBFB1709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6" creationId="{5E099F2B-BA2D-9F63-2FB0-89F292B48533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7" creationId="{80CBD34F-8033-676E-737B-C6F630B2E564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8" creationId="{BD5B7668-1E88-2D6C-A5FA-A61156E5C488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29" creationId="{528165DC-F319-14BF-0991-6D6962A10B0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0" creationId="{0DD87C04-934B-4C34-474A-0216DE0338CA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1" creationId="{C1701E62-4302-F8B0-44AF-8E814E8BA35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2" creationId="{6A5A03A9-DC38-3078-4876-0E9E9014F3E2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3" creationId="{5A0DF55C-51D4-0942-F8F7-33BB6DC7EE2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4" creationId="{45BD0AB0-B5E9-2775-EB10-933F288E6143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5" creationId="{9E0B6B01-DB6B-CA06-690B-7706EAD6229B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6" creationId="{C800CDCB-C91C-00F8-03D1-038664D0168C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7" creationId="{0EE7F204-7310-3687-F33E-29E104B0409F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8" creationId="{123D2701-2F8B-C967-E298-3F16EE0CE0AE}"/>
            </ac:spMkLst>
          </pc:spChg>
          <pc:spChg chg="mod">
            <ac:chgData name="Chuck Tomasi" userId="79514c44-a18e-4aaa-84b1-18f74099d6b1" providerId="ADAL" clId="{46103BB5-65B4-9842-B5DB-38C54FE97DF7}" dt="2023-04-08T21:08:27.992" v="1258"/>
            <ac:spMkLst>
              <pc:docMk/>
              <pc:sldMasterMk cId="2317532505" sldId="2147483672"/>
              <pc:sldLayoutMk cId="1438527250" sldId="2147483686"/>
              <ac:spMk id="839" creationId="{C4AA09EA-3DE8-26FD-175D-E61C33BAD9C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1" creationId="{A745B9A2-7EC0-6CD8-A54E-128BEBB4705D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2" creationId="{DB001C7D-5E0A-E172-1701-AB7529DB408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3" creationId="{78461FD9-AC2A-7982-24FF-15E5A22F828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4" creationId="{425943E0-68DA-5158-EE80-15101C75D77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5" creationId="{94092E75-3CAE-7253-D046-8F6BAAD4A154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6" creationId="{6FC27973-2128-E2BC-0841-8BB93847097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7" creationId="{41BA6BD5-D2DF-97FC-76DA-59D3047C957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8" creationId="{A33EAE03-0015-B11B-726E-28953D0BAD3C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49" creationId="{F31EB866-F26A-CD1A-50E3-22B5322D1B39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0" creationId="{8F337C4D-CE23-51FB-C894-0C08A4E293EB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1" creationId="{97C6541C-938D-CAFC-F154-38BE58FD3B2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2" creationId="{3F572666-EDED-031E-C14F-2FF9CE4F1CD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3" creationId="{FA0D549D-E1F2-E744-5AF3-F89F285E81C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4" creationId="{D5E45AE7-E583-AC23-09B9-8D9CB4882B51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5" creationId="{7AA90DAA-6792-07CC-CFED-461AE8EFB98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6" creationId="{C58D1A7A-68F0-5BF4-10F3-CBD9BC58DE78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7" creationId="{F351F92D-C9F9-F996-17F1-E671914F8BBD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8" creationId="{DFC7487E-9981-764D-4850-998754604FE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59" creationId="{1B0264DD-0D2F-E43E-6613-A4BA28BB16E9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0" creationId="{8E256301-4DCC-A7EA-F2FB-3E74A688BC61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1" creationId="{D501F836-D5CD-CBD4-2569-3504C175CD37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2" creationId="{C62F36D1-EE2B-ADB5-0F53-F47BF3FE6EEA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3" creationId="{6C812AFE-FBBC-9F85-658A-175DAA57976D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4" creationId="{0A3A7F9C-49E8-924C-773A-84BF3A9111F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5" creationId="{E5B6ED2B-D018-EB15-E487-13955C4B6C6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6" creationId="{5508A9DE-BB5A-5429-5347-73C99F1C908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7" creationId="{53F4587D-5C06-ADA1-3CEB-C5D486A470F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8" creationId="{CC0E33A0-6F4D-034B-4554-FD36FE0BF496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69" creationId="{276EAFA8-0C85-17FB-B0A0-715FB52672E2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0" creationId="{809253FC-3C3D-9085-2C19-EBC36539A71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1" creationId="{17B0FB95-770F-4AAE-0E06-31E66BA4D7AE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2" creationId="{97C43A9B-4805-2E87-213C-741A615A07A0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3" creationId="{42DF1B78-FEBD-7032-7671-C3B67D8306B6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4" creationId="{BF783AFB-1523-4630-7D8F-8361AAF0656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5" creationId="{16E7F47D-C900-977A-11FD-59A27479A8FD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6" creationId="{BB6521CF-7F31-B50C-4BFA-01D9B6D96685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7" creationId="{B03DE3FE-2DF5-FFE2-2A7E-F08F0C2EFBBF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8" creationId="{A30D3EB0-A697-EB33-40A0-B221D6CF0783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79" creationId="{ED2D0E38-5904-441D-53E2-2A07B808BDEC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0" creationId="{02F774A3-1FEC-4F59-7C54-7CDF71038F9A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1" creationId="{ADE7DB4C-A0E1-9D96-22E3-9DD60E394254}"/>
            </ac:spMkLst>
          </pc:spChg>
          <pc:spChg chg="mod">
            <ac:chgData name="Chuck Tomasi" userId="79514c44-a18e-4aaa-84b1-18f74099d6b1" providerId="ADAL" clId="{46103BB5-65B4-9842-B5DB-38C54FE97DF7}" dt="2023-04-08T21:24:31.398" v="1320"/>
            <ac:spMkLst>
              <pc:docMk/>
              <pc:sldMasterMk cId="2317532505" sldId="2147483672"/>
              <pc:sldLayoutMk cId="1438527250" sldId="2147483686"/>
              <ac:spMk id="882" creationId="{3FFF864C-90F8-5E05-8372-E5DBB86C135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4" creationId="{2209E273-CF9C-9B57-2160-A317D410593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5" creationId="{2B64D1AE-4473-1D05-117B-2B79E81DF30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6" creationId="{AE2BC983-E1C8-FE5F-ADFE-B148ECF80D3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7" creationId="{05ABB5ED-43C9-18D0-8A7C-38AD0FFA79CC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8" creationId="{AC009304-82F1-3D3D-AD7D-283193ACDE9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89" creationId="{08F9A599-51DB-858C-6F68-9054D12669D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0" creationId="{0125C6FB-E88C-7844-863D-21866EAB200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1" creationId="{164BAB03-6FCD-A305-564A-2063F1118FF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2" creationId="{2A43B036-6B8C-982F-05FF-49255C66075B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3" creationId="{9D734D20-EDF2-34CB-1E8B-30B387F5D14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4" creationId="{A9AE8D97-95F7-9E73-6E23-427CAEDBE42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5" creationId="{D0296587-EFC3-84D3-4D97-6C684CD60AD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6" creationId="{4B708225-1FED-DA6F-DEB3-EA10D3E121A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7" creationId="{456ED4CB-FA55-6BF2-9346-763F5463E08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8" creationId="{8F8D21B7-249A-5726-85B4-8B3AA12E6BCB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899" creationId="{DB3A5F62-9EF2-A52E-8D4C-0E961EA96BF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0" creationId="{1EE10716-FA16-F11E-7AB1-557650CE9F51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1" creationId="{24899D58-934D-D739-AF88-CF1BFD691CF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2" creationId="{C02BDD46-3C48-0DC4-5A70-9AE0E653C239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3" creationId="{D847C189-9BB8-21BD-3622-F8E650657A9C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4" creationId="{B584422B-800F-04A6-9D29-EAF3CB1326B7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5" creationId="{BAC9B6E4-C4C1-2DBB-3806-A77F069BDA10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6" creationId="{16D8B4CC-B21C-5CFE-80F0-6AC56F56017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7" creationId="{E91068C4-0CC4-5C6D-B22C-702A35CA6448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8" creationId="{C7A221B5-9BDD-AD9C-5CFB-3989ECD2D42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09" creationId="{30DE0348-6E01-2331-E9F2-D19CA1977266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0" creationId="{095D972E-1E2B-FF4D-A61D-2FE1287A3A37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1" creationId="{85B3F678-94C1-F62E-0AB5-540EC708F4A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2" creationId="{090CE10B-8360-F2FF-B3DB-3A098A3262B4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3" creationId="{2466A369-7EEC-1F9E-32D1-005A2B57BFC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4" creationId="{9E0C6958-C23A-B4CE-5DB4-98CB7E9132D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5" creationId="{9FCB8FE5-BB78-C752-296C-7DA460524AE3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6" creationId="{51B28E92-CEA3-DCCB-DF05-D9C3C8A5C06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7" creationId="{47DF5452-458A-794D-9BDF-B7F9A6D73265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8" creationId="{9D13C702-7560-1CC8-FB5F-014E66AA8F22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19" creationId="{56BA7B14-CF05-F3AB-B2A1-0352CBF13284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0" creationId="{D7E9B22E-D6B4-B2FE-000F-C521C22C505E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1" creationId="{7720BA42-445C-E18A-D10D-FA4CDCC664BD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2" creationId="{23D10497-6FB5-769B-2392-821CB80DA51F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3" creationId="{BBDD3C5B-C959-3B0E-C922-361D337EC32C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4" creationId="{9029556C-0408-3709-F605-A65D2DF7CA40}"/>
            </ac:spMkLst>
          </pc:spChg>
          <pc:spChg chg="mod">
            <ac:chgData name="Chuck Tomasi" userId="79514c44-a18e-4aaa-84b1-18f74099d6b1" providerId="ADAL" clId="{46103BB5-65B4-9842-B5DB-38C54FE97DF7}" dt="2023-04-08T21:30:51.243" v="1363"/>
            <ac:spMkLst>
              <pc:docMk/>
              <pc:sldMasterMk cId="2317532505" sldId="2147483672"/>
              <pc:sldLayoutMk cId="1438527250" sldId="2147483686"/>
              <ac:spMk id="925" creationId="{11EE4C3B-32A5-B0AB-F610-B6EB3D62AA3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7" creationId="{5F1BBAEF-B261-1AE8-8464-D9C9C6B9D72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8" creationId="{DE7BEAB2-E25E-3561-911B-85E3EC20793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29" creationId="{BE6984A4-6FE2-3476-7556-9E52DCB8309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0" creationId="{AC4A0230-A4C3-9327-2750-5FBE6175C30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1" creationId="{2725E89D-7373-5B64-6AD0-D494F1AE56B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2" creationId="{A4542ABB-C179-635F-D93B-7BC534DB795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3" creationId="{E4AEDF62-388C-1571-0A42-AFA36B44BDB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4" creationId="{DF41009F-B0D7-0C39-F178-9481CE93D3F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5" creationId="{A95B6812-FE37-5344-6B70-4900B6C3419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6" creationId="{4C0B4959-264B-A26B-32A5-2F0CFC2A7C4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7" creationId="{928524EF-81D3-C30D-448E-BD96CC99E223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8" creationId="{30B9118A-CBAC-17BD-BD96-E03A9D43124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39" creationId="{C8477BFC-C443-6A65-52BB-2C2A15AFBD2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0" creationId="{938D1FAF-D710-B329-E3CA-60A430864B5A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1" creationId="{C047D437-B3BE-C40C-795C-06F61B1B44B9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2" creationId="{BC90F5A7-9B6A-61BC-7F24-1FD34A18B81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3" creationId="{E268A0F7-B182-DB6B-092A-871EDC28227A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4" creationId="{191FD03C-BB14-C1DA-B99A-429D7D8D392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5" creationId="{6EA94966-9A6C-A672-7841-C3F114543DCC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6" creationId="{913D49C4-EA6B-034D-8CBE-DDDBCCD1F89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7" creationId="{F1242A16-D866-5D19-0F89-5AEDAD7AA5D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8" creationId="{09E0C1C9-A387-00B0-2B56-B9FC52D844BF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49" creationId="{D4AE24A6-50F0-B605-0DB9-FA1CF0A2FC9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0" creationId="{0B410D10-86EB-5FF2-DC83-3B2B6FDEA73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1" creationId="{88A06386-823C-5BFD-2D44-ADCF7477BE5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2" creationId="{1D7F6CE8-4FDB-2282-81DF-5E837152C965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3" creationId="{E1FEC5B4-FD40-FA27-E4FF-137FC1A50D6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4" creationId="{78690714-4B4A-7487-3CB9-88771C464A4D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5" creationId="{991D19C2-F999-037C-1D10-417B6666807E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6" creationId="{85D6D0AE-960C-3DC8-10D0-E701968CD81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7" creationId="{0B7ACFBF-9F8D-58DE-6600-1DBF5AC704E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8" creationId="{BF8BE4A6-A4D9-A4BA-EDC1-1454EFAB5B70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59" creationId="{912CAAC8-B654-CBF9-2714-FF3BFAD804C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0" creationId="{4002EB3B-FEFE-B542-BC1A-C52A75737DA7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1" creationId="{17779F9F-16CF-1ED6-9C76-B4A1D9AB2EA1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2" creationId="{2580CD7B-AE63-36E0-CC43-E4E3BC41B5A4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3" creationId="{D2289DB5-C5F0-1E1F-B24E-605F9A3EAE9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4" creationId="{4CF59CD6-2E51-E0A8-4080-27CD2F0D016B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5" creationId="{4E50B742-29A8-5681-6A0B-9C2AE97C10B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6" creationId="{0F2E0775-F5FB-8437-2508-1994D80A3516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7" creationId="{B4654651-1223-DFF1-6E6D-E2206E725BEC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8" creationId="{D111DAA8-6CB6-A4D5-49EF-0E0D2FFEB038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69" creationId="{8CC458C2-6270-FAC7-C40F-32C14E18F4C2}"/>
            </ac:spMkLst>
          </pc:spChg>
          <pc:spChg chg="mod">
            <ac:chgData name="Chuck Tomasi" userId="79514c44-a18e-4aaa-84b1-18f74099d6b1" providerId="ADAL" clId="{46103BB5-65B4-9842-B5DB-38C54FE97DF7}" dt="2023-04-08T21:36:48.752" v="1403"/>
            <ac:spMkLst>
              <pc:docMk/>
              <pc:sldMasterMk cId="2317532505" sldId="2147483672"/>
              <pc:sldLayoutMk cId="1438527250" sldId="2147483686"/>
              <ac:spMk id="970" creationId="{E6EF393B-348C-7FCC-A914-ADB59D9B707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2" creationId="{FEBFE9DB-4EB5-45C3-8A68-97E75EA9D8D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3" creationId="{D672030C-4469-126C-6E0A-9D4AFD7EBAAD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4" creationId="{DC42021E-8940-9574-FF0F-389368BF3B8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5" creationId="{C5A38963-C82F-49CC-8910-131E059825B0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6" creationId="{EB0A5D00-FE99-6276-24C5-2187F7C38AD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7" creationId="{1C2B48F4-F268-30D5-55D7-2F90E2E06D1C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8" creationId="{411F40F9-9922-BAF7-C280-C8AE9D3FDB73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79" creationId="{28EC840F-5FD2-1BC4-F7C9-FFE6C52DC0F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0" creationId="{E5F0AE9A-BD4E-B205-E675-626866A8F7F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1" creationId="{749BD2C5-FBB7-F8DB-652D-9C7BA0E373E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2" creationId="{F76C00FE-2082-9F6F-D0C7-2946A74B34D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3" creationId="{E80D1E43-999E-27FF-2A59-BDF15A022B5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4" creationId="{A20A2C45-2E5B-B2E7-F79A-3A4AA0DAEBC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5" creationId="{69F61592-3CCF-FD35-7679-A317E86BD2F9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6" creationId="{349076C7-1150-D64F-6EA9-67A337239BF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7" creationId="{568EE938-C5F4-8340-E4E4-3D49F3428C8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8" creationId="{AD7CA43D-C3E9-01F4-F62A-2F823258BD89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89" creationId="{ED604064-27D0-DA68-F228-89BE1ABDC328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0" creationId="{AAC6BE71-83DC-0DD7-EC53-E2A2494FA33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1" creationId="{12DB324A-E3F4-D963-761F-6D1A0DF6920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2" creationId="{94DD3174-CCCB-44B3-16D0-6B7A4E84550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3" creationId="{8B9D1D41-D350-6FAD-2284-66C0AD8611F4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4" creationId="{B9A1291E-68C0-A247-88D8-E13DF52CF25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5" creationId="{543C6B3D-92C3-0355-9095-06727AC280D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6" creationId="{212CC0F6-40DC-B357-2451-E179624C14E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7" creationId="{7892C4F5-4E85-2632-C324-23EEBE70A70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8" creationId="{D2848CF0-4187-5A57-DDDC-AFC5BC9A79E7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999" creationId="{AEF247B0-F56C-E3E9-97F1-901EB45C7D1D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0" creationId="{A15DFEB3-1027-8416-AED0-36BD018DB055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1" creationId="{4B40F217-2602-FD67-256F-69EE9FFAC64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2" creationId="{C22693FA-59E7-DE7E-6344-0CDE239F404B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3" creationId="{1D2C0942-4F55-6D03-DC06-8757BD5336E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4" creationId="{A7D98C90-3831-1EE7-0B98-22F8C69E6836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5" creationId="{005D60DD-B052-40E3-F46E-6F45C9373360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6" creationId="{4869F364-32EC-D064-DED4-5BE732DFADD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7" creationId="{317B6556-B7DB-0F76-6D59-B0872E908D9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8" creationId="{DCF95C38-6FCD-8A14-C577-9FA92C5D5FF2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09" creationId="{D38E56C5-2FF3-A957-89E1-8E3D951B1A3A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0" creationId="{06672A23-D70E-C8FC-1E7E-74289924FB6F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1" creationId="{EDADB60F-373F-E8F9-9C37-AD2FA8166D8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2" creationId="{FC34D39C-D2C8-AABA-5D0E-2196830AF42E}"/>
            </ac:spMkLst>
          </pc:spChg>
          <pc:spChg chg="mod">
            <ac:chgData name="Chuck Tomasi" userId="79514c44-a18e-4aaa-84b1-18f74099d6b1" providerId="ADAL" clId="{46103BB5-65B4-9842-B5DB-38C54FE97DF7}" dt="2023-04-08T21:38:16.364" v="1417"/>
            <ac:spMkLst>
              <pc:docMk/>
              <pc:sldMasterMk cId="2317532505" sldId="2147483672"/>
              <pc:sldLayoutMk cId="1438527250" sldId="2147483686"/>
              <ac:spMk id="1013" creationId="{61DA7746-96DB-7B3A-1307-FA60DC5CB93A}"/>
            </ac:spMkLst>
          </pc:spChg>
          <pc:grpChg chg="add mod">
            <ac:chgData name="Chuck Tomasi" userId="79514c44-a18e-4aaa-84b1-18f74099d6b1" providerId="ADAL" clId="{46103BB5-65B4-9842-B5DB-38C54FE97DF7}" dt="2023-04-08T20:32:59.835" v="897" actId="554"/>
            <ac:grpSpMkLst>
              <pc:docMk/>
              <pc:sldMasterMk cId="2317532505" sldId="2147483672"/>
              <pc:sldLayoutMk cId="1438527250" sldId="2147483686"/>
              <ac:grpSpMk id="18" creationId="{17950A6E-D2FD-DE0D-1D0E-22AAD0425B7F}"/>
            </ac:grpSpMkLst>
          </pc:grpChg>
          <pc:grpChg chg="add mod">
            <ac:chgData name="Chuck Tomasi" userId="79514c44-a18e-4aaa-84b1-18f74099d6b1" providerId="ADAL" clId="{46103BB5-65B4-9842-B5DB-38C54FE97DF7}" dt="2023-04-08T20:43:14.257" v="1084" actId="167"/>
            <ac:grpSpMkLst>
              <pc:docMk/>
              <pc:sldMasterMk cId="2317532505" sldId="2147483672"/>
              <pc:sldLayoutMk cId="1438527250" sldId="2147483686"/>
              <ac:grpSpMk id="68" creationId="{44999544-C90E-AB92-7C5E-34FCE86779D6}"/>
            </ac:grpSpMkLst>
          </pc:grpChg>
          <pc:grpChg chg="del">
            <ac:chgData name="Chuck Tomasi" userId="79514c44-a18e-4aaa-84b1-18f74099d6b1" providerId="ADAL" clId="{46103BB5-65B4-9842-B5DB-38C54FE97DF7}" dt="2023-04-07T22:31:44.283" v="212" actId="478"/>
            <ac:grpSpMkLst>
              <pc:docMk/>
              <pc:sldMasterMk cId="2317532505" sldId="2147483672"/>
              <pc:sldLayoutMk cId="1438527250" sldId="2147483686"/>
              <ac:grpSpMk id="105" creationId="{C490B941-FA46-598B-7220-EE102D78A0B0}"/>
            </ac:grpSpMkLst>
          </pc:grpChg>
          <pc:grpChg chg="del">
            <ac:chgData name="Chuck Tomasi" userId="79514c44-a18e-4aaa-84b1-18f74099d6b1" providerId="ADAL" clId="{46103BB5-65B4-9842-B5DB-38C54FE97DF7}" dt="2023-04-07T22:29:28.236" v="191" actId="478"/>
            <ac:grpSpMkLst>
              <pc:docMk/>
              <pc:sldMasterMk cId="2317532505" sldId="2147483672"/>
              <pc:sldLayoutMk cId="1438527250" sldId="2147483686"/>
              <ac:grpSpMk id="106" creationId="{0935344A-D941-65EF-57CD-CC477C360C9A}"/>
            </ac:grpSpMkLst>
          </pc:grpChg>
          <pc:grpChg chg="del">
            <ac:chgData name="Chuck Tomasi" userId="79514c44-a18e-4aaa-84b1-18f74099d6b1" providerId="ADAL" clId="{46103BB5-65B4-9842-B5DB-38C54FE97DF7}" dt="2023-04-07T22:57:38.454" v="295" actId="478"/>
            <ac:grpSpMkLst>
              <pc:docMk/>
              <pc:sldMasterMk cId="2317532505" sldId="2147483672"/>
              <pc:sldLayoutMk cId="1438527250" sldId="2147483686"/>
              <ac:grpSpMk id="107" creationId="{B48175EF-00FC-524E-F274-3CC29590C863}"/>
            </ac:grpSpMkLst>
          </pc:grpChg>
          <pc:grpChg chg="add mod">
            <ac:chgData name="Chuck Tomasi" userId="79514c44-a18e-4aaa-84b1-18f74099d6b1" providerId="ADAL" clId="{46103BB5-65B4-9842-B5DB-38C54FE97DF7}" dt="2023-04-08T20:50:41.209" v="1137" actId="167"/>
            <ac:grpSpMkLst>
              <pc:docMk/>
              <pc:sldMasterMk cId="2317532505" sldId="2147483672"/>
              <pc:sldLayoutMk cId="1438527250" sldId="2147483686"/>
              <ac:grpSpMk id="114" creationId="{0A596768-E0BD-A810-B0D1-960764FDAAF3}"/>
            </ac:grpSpMkLst>
          </pc:grpChg>
          <pc:grpChg chg="add mod">
            <ac:chgData name="Chuck Tomasi" userId="79514c44-a18e-4aaa-84b1-18f74099d6b1" providerId="ADAL" clId="{46103BB5-65B4-9842-B5DB-38C54FE97DF7}" dt="2023-04-08T20:57:41.107" v="1187" actId="167"/>
            <ac:grpSpMkLst>
              <pc:docMk/>
              <pc:sldMasterMk cId="2317532505" sldId="2147483672"/>
              <pc:sldLayoutMk cId="1438527250" sldId="2147483686"/>
              <ac:grpSpMk id="128" creationId="{8F9F5EF1-99EC-15D9-C960-DB5DAFB446D8}"/>
            </ac:grpSpMkLst>
          </pc:grpChg>
          <pc:grpChg chg="del">
            <ac:chgData name="Chuck Tomasi" userId="79514c44-a18e-4aaa-84b1-18f74099d6b1" providerId="ADAL" clId="{46103BB5-65B4-9842-B5DB-38C54FE97DF7}" dt="2023-04-08T20:22:31.734" v="798" actId="478"/>
            <ac:grpSpMkLst>
              <pc:docMk/>
              <pc:sldMasterMk cId="2317532505" sldId="2147483672"/>
              <pc:sldLayoutMk cId="1438527250" sldId="2147483686"/>
              <ac:grpSpMk id="150" creationId="{F6574DA3-D53C-D75D-F9AA-88A3EB4EC195}"/>
            </ac:grpSpMkLst>
          </pc:grpChg>
          <pc:grpChg chg="del">
            <ac:chgData name="Chuck Tomasi" userId="79514c44-a18e-4aaa-84b1-18f74099d6b1" providerId="ADAL" clId="{46103BB5-65B4-9842-B5DB-38C54FE97DF7}" dt="2023-04-08T20:25:30.824" v="818" actId="478"/>
            <ac:grpSpMkLst>
              <pc:docMk/>
              <pc:sldMasterMk cId="2317532505" sldId="2147483672"/>
              <pc:sldLayoutMk cId="1438527250" sldId="2147483686"/>
              <ac:grpSpMk id="194" creationId="{8458399F-FFF7-B3DF-BBCA-E1498B43F99C}"/>
            </ac:grpSpMkLst>
          </pc:grpChg>
          <pc:grpChg chg="del">
            <ac:chgData name="Chuck Tomasi" userId="79514c44-a18e-4aaa-84b1-18f74099d6b1" providerId="ADAL" clId="{46103BB5-65B4-9842-B5DB-38C54FE97DF7}" dt="2023-04-08T20:25:34.333" v="819" actId="478"/>
            <ac:grpSpMkLst>
              <pc:docMk/>
              <pc:sldMasterMk cId="2317532505" sldId="2147483672"/>
              <pc:sldLayoutMk cId="1438527250" sldId="2147483686"/>
              <ac:grpSpMk id="237" creationId="{0965A17D-590B-CA0E-BB50-D1A67B38677A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280" creationId="{5983ECEF-7200-9761-F02E-145DD8FE3585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325" creationId="{23FDEA6F-6127-3811-7011-738CACC5F973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368" creationId="{D3F58414-20A2-B18F-DFFA-334F133D00CA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411" creationId="{9FB01C0A-B96E-75AA-221A-9DA95AC298CC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538" creationId="{2A1EA1B9-4CFB-443F-C168-6E245AE24018}"/>
            </ac:grpSpMkLst>
          </pc:grpChg>
          <pc:grpChg chg="del">
            <ac:chgData name="Chuck Tomasi" userId="79514c44-a18e-4aaa-84b1-18f74099d6b1" providerId="ADAL" clId="{46103BB5-65B4-9842-B5DB-38C54FE97DF7}" dt="2023-04-08T20:26:50.237" v="827" actId="478"/>
            <ac:grpSpMkLst>
              <pc:docMk/>
              <pc:sldMasterMk cId="2317532505" sldId="2147483672"/>
              <pc:sldLayoutMk cId="1438527250" sldId="2147483686"/>
              <ac:grpSpMk id="582" creationId="{E7AB204D-9920-449A-4CE6-AFC890150CA1}"/>
            </ac:grpSpMkLst>
          </pc:grpChg>
          <pc:grpChg chg="add mod">
            <ac:chgData name="Chuck Tomasi" userId="79514c44-a18e-4aaa-84b1-18f74099d6b1" providerId="ADAL" clId="{46103BB5-65B4-9842-B5DB-38C54FE97DF7}" dt="2023-04-08T20:31:42.719" v="890" actId="554"/>
            <ac:grpSpMkLst>
              <pc:docMk/>
              <pc:sldMasterMk cId="2317532505" sldId="2147483672"/>
              <pc:sldLayoutMk cId="1438527250" sldId="2147483686"/>
              <ac:grpSpMk id="603" creationId="{5388A90A-D67F-5D75-0533-CEFCC52F07F5}"/>
            </ac:grpSpMkLst>
          </pc:grpChg>
          <pc:grpChg chg="add del mod">
            <ac:chgData name="Chuck Tomasi" userId="79514c44-a18e-4aaa-84b1-18f74099d6b1" providerId="ADAL" clId="{46103BB5-65B4-9842-B5DB-38C54FE97DF7}" dt="2023-04-07T22:34:13.864" v="226" actId="478"/>
            <ac:grpSpMkLst>
              <pc:docMk/>
              <pc:sldMasterMk cId="2317532505" sldId="2147483672"/>
              <pc:sldLayoutMk cId="1438527250" sldId="2147483686"/>
              <ac:grpSpMk id="646" creationId="{9714FEA0-464B-7B4E-21E3-77459D636644}"/>
            </ac:grpSpMkLst>
          </pc:grpChg>
          <pc:grpChg chg="add mod">
            <ac:chgData name="Chuck Tomasi" userId="79514c44-a18e-4aaa-84b1-18f74099d6b1" providerId="ADAL" clId="{46103BB5-65B4-9842-B5DB-38C54FE97DF7}" dt="2023-04-08T20:32:08.195" v="892" actId="554"/>
            <ac:grpSpMkLst>
              <pc:docMk/>
              <pc:sldMasterMk cId="2317532505" sldId="2147483672"/>
              <pc:sldLayoutMk cId="1438527250" sldId="2147483686"/>
              <ac:grpSpMk id="689" creationId="{63315D09-43A4-A6BA-1F35-AA9B81E63B22}"/>
            </ac:grpSpMkLst>
          </pc:grpChg>
          <pc:grpChg chg="add mod">
            <ac:chgData name="Chuck Tomasi" userId="79514c44-a18e-4aaa-84b1-18f74099d6b1" providerId="ADAL" clId="{46103BB5-65B4-9842-B5DB-38C54FE97DF7}" dt="2023-04-08T20:32:21.473" v="893" actId="554"/>
            <ac:grpSpMkLst>
              <pc:docMk/>
              <pc:sldMasterMk cId="2317532505" sldId="2147483672"/>
              <pc:sldLayoutMk cId="1438527250" sldId="2147483686"/>
              <ac:grpSpMk id="690" creationId="{29FA6D4F-4400-D502-6F4D-832AF022E9BC}"/>
            </ac:grpSpMkLst>
          </pc:grpChg>
          <pc:grpChg chg="add mod">
            <ac:chgData name="Chuck Tomasi" userId="79514c44-a18e-4aaa-84b1-18f74099d6b1" providerId="ADAL" clId="{46103BB5-65B4-9842-B5DB-38C54FE97DF7}" dt="2023-04-08T21:03:14.026" v="1226" actId="167"/>
            <ac:grpSpMkLst>
              <pc:docMk/>
              <pc:sldMasterMk cId="2317532505" sldId="2147483672"/>
              <pc:sldLayoutMk cId="1438527250" sldId="2147483686"/>
              <ac:grpSpMk id="754" creationId="{ECC20935-842E-7352-DCE0-98BBE9EDE173}"/>
            </ac:grpSpMkLst>
          </pc:grpChg>
          <pc:grpChg chg="add mod">
            <ac:chgData name="Chuck Tomasi" userId="79514c44-a18e-4aaa-84b1-18f74099d6b1" providerId="ADAL" clId="{46103BB5-65B4-9842-B5DB-38C54FE97DF7}" dt="2023-04-08T21:08:50.468" v="1262" actId="167"/>
            <ac:grpSpMkLst>
              <pc:docMk/>
              <pc:sldMasterMk cId="2317532505" sldId="2147483672"/>
              <pc:sldLayoutMk cId="1438527250" sldId="2147483686"/>
              <ac:grpSpMk id="797" creationId="{B054FF38-7748-D895-3AD6-7B0AAC61F40D}"/>
            </ac:grpSpMkLst>
          </pc:grpChg>
          <pc:grpChg chg="add mod">
            <ac:chgData name="Chuck Tomasi" userId="79514c44-a18e-4aaa-84b1-18f74099d6b1" providerId="ADAL" clId="{46103BB5-65B4-9842-B5DB-38C54FE97DF7}" dt="2023-04-08T21:25:29.541" v="1326" actId="554"/>
            <ac:grpSpMkLst>
              <pc:docMk/>
              <pc:sldMasterMk cId="2317532505" sldId="2147483672"/>
              <pc:sldLayoutMk cId="1438527250" sldId="2147483686"/>
              <ac:grpSpMk id="840" creationId="{FD3DAD4A-CC03-2F4D-5C59-42C056531D55}"/>
            </ac:grpSpMkLst>
          </pc:grpChg>
          <pc:grpChg chg="add mod">
            <ac:chgData name="Chuck Tomasi" userId="79514c44-a18e-4aaa-84b1-18f74099d6b1" providerId="ADAL" clId="{46103BB5-65B4-9842-B5DB-38C54FE97DF7}" dt="2023-04-08T21:31:12.048" v="1367" actId="167"/>
            <ac:grpSpMkLst>
              <pc:docMk/>
              <pc:sldMasterMk cId="2317532505" sldId="2147483672"/>
              <pc:sldLayoutMk cId="1438527250" sldId="2147483686"/>
              <ac:grpSpMk id="883" creationId="{1CC2BD94-DAF4-6B4B-A901-44AF98551822}"/>
            </ac:grpSpMkLst>
          </pc:grpChg>
          <pc:grpChg chg="add del mod">
            <ac:chgData name="Chuck Tomasi" userId="79514c44-a18e-4aaa-84b1-18f74099d6b1" providerId="ADAL" clId="{46103BB5-65B4-9842-B5DB-38C54FE97DF7}" dt="2023-04-08T21:37:51.222" v="1414" actId="478"/>
            <ac:grpSpMkLst>
              <pc:docMk/>
              <pc:sldMasterMk cId="2317532505" sldId="2147483672"/>
              <pc:sldLayoutMk cId="1438527250" sldId="2147483686"/>
              <ac:grpSpMk id="926" creationId="{5C9ECED9-7FE6-4D17-031A-BB3DFF2D6059}"/>
            </ac:grpSpMkLst>
          </pc:grpChg>
          <pc:grpChg chg="add mod">
            <ac:chgData name="Chuck Tomasi" userId="79514c44-a18e-4aaa-84b1-18f74099d6b1" providerId="ADAL" clId="{46103BB5-65B4-9842-B5DB-38C54FE97DF7}" dt="2023-04-08T21:38:36.537" v="1421" actId="167"/>
            <ac:grpSpMkLst>
              <pc:docMk/>
              <pc:sldMasterMk cId="2317532505" sldId="2147483672"/>
              <pc:sldLayoutMk cId="1438527250" sldId="2147483686"/>
              <ac:grpSpMk id="971" creationId="{A7C758A4-88A6-7E71-B12C-9411B10D2C5D}"/>
            </ac:grpSpMkLst>
          </pc:grpChg>
        </pc:sldLayoutChg>
        <pc:sldLayoutChg chg="addSp modSp mod">
          <pc:chgData name="Chuck Tomasi" userId="79514c44-a18e-4aaa-84b1-18f74099d6b1" providerId="ADAL" clId="{46103BB5-65B4-9842-B5DB-38C54FE97DF7}" dt="2023-04-07T23:02:22.998" v="330" actId="164"/>
          <pc:sldLayoutMkLst>
            <pc:docMk/>
            <pc:sldMasterMk cId="2317532505" sldId="2147483672"/>
            <pc:sldLayoutMk cId="4235989035" sldId="2147483687"/>
          </pc:sldLayoutMkLst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46103BB5-65B4-9842-B5DB-38C54FE97DF7}" dt="2023-04-07T23:02:22.998" v="330" actId="164"/>
            <ac:spMkLst>
              <pc:docMk/>
              <pc:sldMasterMk cId="2317532505" sldId="2147483672"/>
              <pc:sldLayoutMk cId="4235989035" sldId="2147483687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46103BB5-65B4-9842-B5DB-38C54FE97DF7}" dt="2023-04-07T23:02:22.998" v="330" actId="164"/>
            <ac:grpSpMkLst>
              <pc:docMk/>
              <pc:sldMasterMk cId="2317532505" sldId="2147483672"/>
              <pc:sldLayoutMk cId="4235989035" sldId="2147483687"/>
              <ac:grpSpMk id="2" creationId="{F101DCF6-CCCD-ADEE-60B5-A328D9548710}"/>
            </ac:grpSpMkLst>
          </pc:grpChg>
        </pc:sldLayoutChg>
        <pc:sldLayoutChg chg="addSp modSp mod">
          <pc:chgData name="Chuck Tomasi" userId="79514c44-a18e-4aaa-84b1-18f74099d6b1" providerId="ADAL" clId="{46103BB5-65B4-9842-B5DB-38C54FE97DF7}" dt="2023-04-07T23:02:12.507" v="329" actId="164"/>
          <pc:sldLayoutMkLst>
            <pc:docMk/>
            <pc:sldMasterMk cId="2317532505" sldId="2147483672"/>
            <pc:sldLayoutMk cId="1868233498" sldId="2147483688"/>
          </pc:sldLayoutMkLst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2" creationId="{530C0D0A-3582-EF2A-16A3-1AF55359EC4F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46103BB5-65B4-9842-B5DB-38C54FE97DF7}" dt="2023-04-07T23:02:12.507" v="329" actId="164"/>
            <ac:spMkLst>
              <pc:docMk/>
              <pc:sldMasterMk cId="2317532505" sldId="2147483672"/>
              <pc:sldLayoutMk cId="1868233498" sldId="2147483688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46103BB5-65B4-9842-B5DB-38C54FE97DF7}" dt="2023-04-07T23:02:12.507" v="329" actId="164"/>
            <ac:grpSpMkLst>
              <pc:docMk/>
              <pc:sldMasterMk cId="2317532505" sldId="2147483672"/>
              <pc:sldLayoutMk cId="1868233498" sldId="2147483688"/>
              <ac:grpSpMk id="2" creationId="{01FB95B6-F203-BABC-9774-6ACB50270FB7}"/>
            </ac:grpSpMkLst>
          </pc:grpChg>
        </pc:sldLayoutChg>
        <pc:sldLayoutChg chg="addSp modSp">
          <pc:chgData name="Chuck Tomasi" userId="79514c44-a18e-4aaa-84b1-18f74099d6b1" providerId="ADAL" clId="{46103BB5-65B4-9842-B5DB-38C54FE97DF7}" dt="2023-04-08T20:09:36.387" v="740"/>
          <pc:sldLayoutMkLst>
            <pc:docMk/>
            <pc:sldMasterMk cId="2317532505" sldId="2147483672"/>
            <pc:sldLayoutMk cId="721314834" sldId="2147483689"/>
          </pc:sldLayoutMkLst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6" creationId="{20B77250-94A5-364E-4174-69F8979AB556}"/>
            </ac:cxnSpMkLst>
          </pc:cxnChg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7" creationId="{1112DE92-7A2E-95F6-F878-071B33D7F113}"/>
            </ac:cxnSpMkLst>
          </pc:cxnChg>
          <pc:cxnChg chg="add mod">
            <ac:chgData name="Chuck Tomasi" userId="79514c44-a18e-4aaa-84b1-18f74099d6b1" providerId="ADAL" clId="{46103BB5-65B4-9842-B5DB-38C54FE97DF7}" dt="2023-04-08T20:03:08.701" v="694"/>
            <ac:cxnSpMkLst>
              <pc:docMk/>
              <pc:sldMasterMk cId="2317532505" sldId="2147483672"/>
              <pc:sldLayoutMk cId="721314834" sldId="2147483689"/>
              <ac:cxnSpMk id="18" creationId="{D9738E36-4CDD-AB68-E870-72CB54B609D5}"/>
            </ac:cxnSpMkLst>
          </pc:cxnChg>
          <pc:cxnChg chg="add mod">
            <ac:chgData name="Chuck Tomasi" userId="79514c44-a18e-4aaa-84b1-18f74099d6b1" providerId="ADAL" clId="{46103BB5-65B4-9842-B5DB-38C54FE97DF7}" dt="2023-04-08T20:09:36.387" v="740"/>
            <ac:cxnSpMkLst>
              <pc:docMk/>
              <pc:sldMasterMk cId="2317532505" sldId="2147483672"/>
              <pc:sldLayoutMk cId="721314834" sldId="2147483689"/>
              <ac:cxnSpMk id="19" creationId="{CD676A72-E4C6-6D94-E841-073ECFDD94E0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17:59.847" v="1283" actId="478"/>
          <pc:sldLayoutMkLst>
            <pc:docMk/>
            <pc:sldMasterMk cId="2317532505" sldId="2147483672"/>
            <pc:sldLayoutMk cId="3561885276" sldId="2147483690"/>
          </pc:sldLayoutMkLst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5" creationId="{BE648A6E-E3C6-5C53-E3C8-3A652C02F87B}"/>
            </ac:spMkLst>
          </pc:spChg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6" creationId="{91CAC8A8-0D8B-179D-3756-78C39D3EDA93}"/>
            </ac:spMkLst>
          </pc:spChg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3" creationId="{8560750E-3202-3EE7-B78B-4CFAD2F8209A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6" creationId="{6A3D9073-BA23-9906-5AAA-193181DFE33E}"/>
            </ac:spMkLst>
          </pc:spChg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31" creationId="{B46A14A6-4703-3D08-CE12-6BB451A91832}"/>
            </ac:spMkLst>
          </pc:spChg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32" creationId="{C45958C0-27E3-107E-49CD-B4DF8E3A3F10}"/>
            </ac:spMkLst>
          </pc:spChg>
          <pc:spChg chg="add mod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33" creationId="{F6767C27-5E26-1188-88B6-B1EBCFC89E07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40.752" v="719" actId="478"/>
            <ac:spMkLst>
              <pc:docMk/>
              <pc:sldMasterMk cId="2317532505" sldId="2147483672"/>
              <pc:sldLayoutMk cId="3561885276" sldId="2147483690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del mod topLvl">
            <ac:chgData name="Chuck Tomasi" userId="79514c44-a18e-4aaa-84b1-18f74099d6b1" providerId="ADAL" clId="{46103BB5-65B4-9842-B5DB-38C54FE97DF7}" dt="2023-04-08T20:11:53.878" v="757" actId="478"/>
            <ac:spMkLst>
              <pc:docMk/>
              <pc:sldMasterMk cId="2317532505" sldId="2147483672"/>
              <pc:sldLayoutMk cId="3561885276" sldId="2147483690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0:19:31.485" v="797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2:28.520" v="681" actId="165"/>
            <ac:grpSpMkLst>
              <pc:docMk/>
              <pc:sldMasterMk cId="2317532505" sldId="2147483672"/>
              <pc:sldLayoutMk cId="3561885276" sldId="2147483690"/>
              <ac:grpSpMk id="17" creationId="{5BB3F11B-E8C4-92EB-58DC-3C052564BB07}"/>
            </ac:grpSpMkLst>
          </pc:grpChg>
          <pc:grpChg chg="add mod">
            <ac:chgData name="Chuck Tomasi" userId="79514c44-a18e-4aaa-84b1-18f74099d6b1" providerId="ADAL" clId="{46103BB5-65B4-9842-B5DB-38C54FE97DF7}" dt="2023-04-08T20:19:31.485" v="797" actId="164"/>
            <ac:grpSpMkLst>
              <pc:docMk/>
              <pc:sldMasterMk cId="2317532505" sldId="2147483672"/>
              <pc:sldLayoutMk cId="3561885276" sldId="2147483690"/>
              <ac:grpSpMk id="35" creationId="{6B0A7C51-F502-E984-BA67-1989AE96EE66}"/>
            </ac:grpSpMkLst>
          </pc:grp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2" creationId="{7BD8987D-C5CA-AC7B-F72D-A2192619B000}"/>
            </ac:cxnSpMkLst>
          </pc:cxn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3" creationId="{3725E500-7321-5206-9673-2E6D16646C07}"/>
            </ac:cxnSpMkLst>
          </pc:cxnChg>
          <pc:cxnChg chg="add del mod">
            <ac:chgData name="Chuck Tomasi" userId="79514c44-a18e-4aaa-84b1-18f74099d6b1" providerId="ADAL" clId="{46103BB5-65B4-9842-B5DB-38C54FE97DF7}" dt="2023-04-08T21:17:56.692" v="1282" actId="478"/>
            <ac:cxnSpMkLst>
              <pc:docMk/>
              <pc:sldMasterMk cId="2317532505" sldId="2147483672"/>
              <pc:sldLayoutMk cId="3561885276" sldId="2147483690"/>
              <ac:cxnSpMk id="4" creationId="{9CDCB9A4-691B-402A-F6A5-871BA4661473}"/>
            </ac:cxnSpMkLst>
          </pc:cxnChg>
          <pc:cxnChg chg="add del mod">
            <ac:chgData name="Chuck Tomasi" userId="79514c44-a18e-4aaa-84b1-18f74099d6b1" providerId="ADAL" clId="{46103BB5-65B4-9842-B5DB-38C54FE97DF7}" dt="2023-04-08T21:17:59.847" v="1283" actId="478"/>
            <ac:cxnSpMkLst>
              <pc:docMk/>
              <pc:sldMasterMk cId="2317532505" sldId="2147483672"/>
              <pc:sldLayoutMk cId="3561885276" sldId="2147483690"/>
              <ac:cxnSpMk id="34" creationId="{A97ED1CC-ADD1-57AE-839D-597EA8AFE33B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18:08.175" v="1284" actId="478"/>
          <pc:sldLayoutMkLst>
            <pc:docMk/>
            <pc:sldMasterMk cId="2317532505" sldId="2147483672"/>
            <pc:sldLayoutMk cId="2765756988" sldId="2147483691"/>
          </pc:sldLayoutMkLst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14" creationId="{2E90038C-2E70-A6D8-A2FF-CD85975AAE1F}"/>
            </ac:spMkLst>
          </pc:spChg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30" creationId="{14B74EAC-791B-3F71-37E0-85A2235AD95D}"/>
            </ac:spMkLst>
          </pc:spChg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31" creationId="{A1554C7E-0546-2F6F-8E0D-BE378D285398}"/>
            </ac:spMkLst>
          </pc:spChg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32" creationId="{73625F7C-2A4D-5109-3D50-534C6F4B43AE}"/>
            </ac:spMkLst>
          </pc:spChg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33" creationId="{82246BB9-CC1C-A3A5-760D-85B33A89A2B0}"/>
            </ac:spMkLst>
          </pc:spChg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34" creationId="{2F78D4D6-D282-4D70-3700-7606D1FF030D}"/>
            </ac:spMkLst>
          </pc:spChg>
          <pc:spChg chg="add mod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35" creationId="{1C312CDA-2B4E-5A08-AD2C-B58DFAB422E8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27.611" v="718" actId="478"/>
            <ac:spMkLst>
              <pc:docMk/>
              <pc:sldMasterMk cId="2317532505" sldId="2147483672"/>
              <pc:sldLayoutMk cId="2765756988" sldId="2147483691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0:42:36.181" v="1078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46103BB5-65B4-9842-B5DB-38C54FE97DF7}" dt="2023-04-08T20:42:36.181" v="1078" actId="164"/>
            <ac:grpSpMkLst>
              <pc:docMk/>
              <pc:sldMasterMk cId="2317532505" sldId="2147483672"/>
              <pc:sldLayoutMk cId="2765756988" sldId="2147483691"/>
              <ac:grpSpMk id="2" creationId="{B27735E2-CA8A-86DA-5444-20719AED176E}"/>
            </ac:grpSpMkLst>
          </pc:grpChg>
          <pc:grpChg chg="del">
            <ac:chgData name="Chuck Tomasi" userId="79514c44-a18e-4aaa-84b1-18f74099d6b1" providerId="ADAL" clId="{46103BB5-65B4-9842-B5DB-38C54FE97DF7}" dt="2023-04-08T20:04:16.636" v="704" actId="165"/>
            <ac:grpSpMkLst>
              <pc:docMk/>
              <pc:sldMasterMk cId="2317532505" sldId="2147483672"/>
              <pc:sldLayoutMk cId="2765756988" sldId="2147483691"/>
              <ac:grpSpMk id="16" creationId="{8CE17772-DDF4-445B-733F-628472892ABD}"/>
            </ac:grpSpMkLst>
          </pc:grp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2" creationId="{ED49B62A-FF9F-6DE6-7F5C-DBF042BBDD65}"/>
            </ac:cxnSpMkLst>
          </pc:cxn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3" creationId="{9742E857-65CF-C202-956C-26DA931483D3}"/>
            </ac:cxnSpMkLst>
          </pc:cxnChg>
          <pc:cxnChg chg="add del mod">
            <ac:chgData name="Chuck Tomasi" userId="79514c44-a18e-4aaa-84b1-18f74099d6b1" providerId="ADAL" clId="{46103BB5-65B4-9842-B5DB-38C54FE97DF7}" dt="2023-04-08T20:02:49.318" v="685" actId="478"/>
            <ac:cxnSpMkLst>
              <pc:docMk/>
              <pc:sldMasterMk cId="2317532505" sldId="2147483672"/>
              <pc:sldLayoutMk cId="2765756988" sldId="2147483691"/>
              <ac:cxnSpMk id="4" creationId="{2D5FB8E1-107F-6DBD-1BED-F2AA2E4BD882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5" creationId="{62FCBFAE-A8AF-6B6B-AC30-BCD097CE77F0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6" creationId="{EBCEAE99-A88E-A6B4-FC04-8C28D2A6FAEC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13" creationId="{388B3B4B-88B0-F97F-FB53-C9B8752D4E7C}"/>
            </ac:cxnSpMkLst>
          </pc:cxnChg>
          <pc:cxnChg chg="add del mod">
            <ac:chgData name="Chuck Tomasi" userId="79514c44-a18e-4aaa-84b1-18f74099d6b1" providerId="ADAL" clId="{46103BB5-65B4-9842-B5DB-38C54FE97DF7}" dt="2023-04-08T21:18:08.175" v="1284" actId="478"/>
            <ac:cxnSpMkLst>
              <pc:docMk/>
              <pc:sldMasterMk cId="2317532505" sldId="2147483672"/>
              <pc:sldLayoutMk cId="2765756988" sldId="2147483691"/>
              <ac:cxnSpMk id="36" creationId="{51AAF9F8-BA05-4C61-0043-4D2FC764E4C6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18:18.851" v="1285" actId="478"/>
          <pc:sldLayoutMkLst>
            <pc:docMk/>
            <pc:sldMasterMk cId="2317532505" sldId="2147483672"/>
            <pc:sldLayoutMk cId="3115124350" sldId="2147483692"/>
          </pc:sldLayoutMkLst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5" creationId="{83A3B744-9AF9-C129-B108-436D7E778CA6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6" creationId="{1E7FAD11-1ECE-3D4F-C269-BF13F88CC435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3" creationId="{FA6E66E7-05B3-104C-9BC5-99B491B9AD6B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4" creationId="{B31E8B71-BFD6-A2AC-AFE8-4EACC0A94D01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6" creationId="{C7F8E6BD-0E2F-C297-9604-D6666401F8E9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0" creationId="{B3C49590-4F11-83AE-32AE-D68379FB4114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1" creationId="{08FBE382-F882-0DB3-23E5-1B7BC11C1A83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2" creationId="{290B8688-CF49-473A-ECC6-EA18F12472AA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4" creationId="{5565451B-ABFD-6F15-9E71-8DE476780C04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5" creationId="{6280EF9F-AD7A-E85D-3F84-BD3671E6EED9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6" creationId="{DF950EB5-2691-591D-6B50-DC702E25739D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7" creationId="{3792501F-64F2-C0AE-C1F2-580674C80299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38" creationId="{2C2D0015-77B0-99B2-9661-6ADED929BB93}"/>
            </ac:spMkLst>
          </pc:spChg>
          <pc:spChg chg="add del mod">
            <ac:chgData name="Chuck Tomasi" userId="79514c44-a18e-4aaa-84b1-18f74099d6b1" providerId="ADAL" clId="{46103BB5-65B4-9842-B5DB-38C54FE97DF7}" dt="2023-04-08T20:45:04.081" v="1101" actId="478"/>
            <ac:spMkLst>
              <pc:docMk/>
              <pc:sldMasterMk cId="2317532505" sldId="2147483672"/>
              <pc:sldLayoutMk cId="3115124350" sldId="2147483692"/>
              <ac:spMk id="39" creationId="{E54B0B96-7C19-815C-C92B-CE749E126C2A}"/>
            </ac:spMkLst>
          </pc:spChg>
          <pc:spChg chg="add mod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40" creationId="{A7CFCA0C-57C2-EEB2-78FF-B4CEEAB8CFC4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15.148" v="717" actId="478"/>
            <ac:spMkLst>
              <pc:docMk/>
              <pc:sldMasterMk cId="2317532505" sldId="2147483672"/>
              <pc:sldLayoutMk cId="3115124350" sldId="2147483692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0:49:53.414" v="1130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4:25.305" v="705" actId="165"/>
            <ac:grpSpMkLst>
              <pc:docMk/>
              <pc:sldMasterMk cId="2317532505" sldId="2147483672"/>
              <pc:sldLayoutMk cId="3115124350" sldId="2147483692"/>
              <ac:grpSpMk id="16" creationId="{784F6468-940B-D978-BEE6-C2390ABEB73D}"/>
            </ac:grpSpMkLst>
          </pc:grpChg>
          <pc:grpChg chg="add mod">
            <ac:chgData name="Chuck Tomasi" userId="79514c44-a18e-4aaa-84b1-18f74099d6b1" providerId="ADAL" clId="{46103BB5-65B4-9842-B5DB-38C54FE97DF7}" dt="2023-04-08T20:49:53.414" v="1130" actId="164"/>
            <ac:grpSpMkLst>
              <pc:docMk/>
              <pc:sldMasterMk cId="2317532505" sldId="2147483672"/>
              <pc:sldLayoutMk cId="3115124350" sldId="2147483692"/>
              <ac:grpSpMk id="41" creationId="{6CAFD941-DEBC-1403-8A2D-800879948752}"/>
            </ac:grpSpMkLst>
          </pc:grp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2" creationId="{395C7BAC-EAFA-C709-ED4C-6EE6D8966466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3" creationId="{34E5D983-E625-779E-890D-C2243F538A90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4" creationId="{6D23B729-6916-7052-2B5C-F81DC4F3E6C5}"/>
            </ac:cxnSpMkLst>
          </pc:cxnChg>
          <pc:cxnChg chg="add del mod">
            <ac:chgData name="Chuck Tomasi" userId="79514c44-a18e-4aaa-84b1-18f74099d6b1" providerId="ADAL" clId="{46103BB5-65B4-9842-B5DB-38C54FE97DF7}" dt="2023-04-08T21:18:18.851" v="1285" actId="478"/>
            <ac:cxnSpMkLst>
              <pc:docMk/>
              <pc:sldMasterMk cId="2317532505" sldId="2147483672"/>
              <pc:sldLayoutMk cId="3115124350" sldId="2147483692"/>
              <ac:cxnSpMk id="33" creationId="{3A30A3ED-A024-692E-820F-C54FA77E89D7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2:24:34.079" v="1773" actId="478"/>
          <pc:sldLayoutMkLst>
            <pc:docMk/>
            <pc:sldMasterMk cId="2317532505" sldId="2147483672"/>
            <pc:sldLayoutMk cId="2576591510" sldId="2147483693"/>
          </pc:sldLayoutMkLst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5" creationId="{BC0664CB-7634-61D0-FF43-159C5D1381DB}"/>
            </ac:spMkLst>
          </pc:spChg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6" creationId="{D5E52B4B-EF2F-D1A6-7DD1-D6F1C7E55C60}"/>
            </ac:spMkLst>
          </pc:spChg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3" creationId="{8FCF0D31-942C-BF99-62E5-60EC8AAFEB09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7" creationId="{EFC14F3F-B9E9-69AE-FF06-5641F8B92BEA}"/>
            </ac:spMkLst>
          </pc:spChg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32" creationId="{395BFC94-A680-9927-7F2A-B5205156F24C}"/>
            </ac:spMkLst>
          </pc:spChg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33" creationId="{4F85BC10-BB60-2DEE-4F0B-E04B5B2F39BD}"/>
            </ac:spMkLst>
          </pc:spChg>
          <pc:spChg chg="add mod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34" creationId="{ED312055-B1FC-4141-A772-EF8F47AC0DDE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7:07.108" v="716" actId="478"/>
            <ac:spMkLst>
              <pc:docMk/>
              <pc:sldMasterMk cId="2317532505" sldId="2147483672"/>
              <pc:sldLayoutMk cId="2576591510" sldId="2147483693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del mod topLvl">
            <ac:chgData name="Chuck Tomasi" userId="79514c44-a18e-4aaa-84b1-18f74099d6b1" providerId="ADAL" clId="{46103BB5-65B4-9842-B5DB-38C54FE97DF7}" dt="2023-04-08T20:53:46.846" v="1156" actId="478"/>
            <ac:spMkLst>
              <pc:docMk/>
              <pc:sldMasterMk cId="2317532505" sldId="2147483672"/>
              <pc:sldLayoutMk cId="2576591510" sldId="2147483693"/>
              <ac:spMk id="73" creationId="{25557BFC-CC5A-9246-9ED2-51F509E7F24C}"/>
            </ac:spMkLst>
          </pc:spChg>
          <pc:spChg chg="del mod topLvl">
            <ac:chgData name="Chuck Tomasi" userId="79514c44-a18e-4aaa-84b1-18f74099d6b1" providerId="ADAL" clId="{46103BB5-65B4-9842-B5DB-38C54FE97DF7}" dt="2023-04-08T20:53:46.846" v="1156" actId="478"/>
            <ac:spMkLst>
              <pc:docMk/>
              <pc:sldMasterMk cId="2317532505" sldId="2147483672"/>
              <pc:sldLayoutMk cId="2576591510" sldId="2147483693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0:57:08.442" v="1182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46103BB5-65B4-9842-B5DB-38C54FE97DF7}" dt="2023-04-08T20:57:08.442" v="1182" actId="164"/>
            <ac:grpSpMkLst>
              <pc:docMk/>
              <pc:sldMasterMk cId="2317532505" sldId="2147483672"/>
              <pc:sldLayoutMk cId="2576591510" sldId="2147483693"/>
              <ac:grpSpMk id="18" creationId="{738994E9-B5D9-1131-BCC1-6D9B0728AED8}"/>
            </ac:grpSpMkLst>
          </pc:grpChg>
          <pc:grpChg chg="del">
            <ac:chgData name="Chuck Tomasi" userId="79514c44-a18e-4aaa-84b1-18f74099d6b1" providerId="ADAL" clId="{46103BB5-65B4-9842-B5DB-38C54FE97DF7}" dt="2023-04-08T20:04:42.018" v="706" actId="165"/>
            <ac:grpSpMkLst>
              <pc:docMk/>
              <pc:sldMasterMk cId="2317532505" sldId="2147483672"/>
              <pc:sldLayoutMk cId="2576591510" sldId="2147483693"/>
              <ac:grpSpMk id="18" creationId="{9422DDB9-88A1-17DD-0786-66713818BEE7}"/>
            </ac:grpSpMkLst>
          </pc:grp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2" creationId="{A570A0B6-77B1-0F94-C2FF-18BE174B2EA5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2" creationId="{C2ACACBA-902D-8056-673E-133440EBC42E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3" creationId="{E81E9FE8-475E-3F68-1DC8-BC2E97D8E083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3" creationId="{F5D94D82-C066-51F6-B289-5AB2F0A19ADD}"/>
            </ac:cxnSpMkLst>
          </pc:cxnChg>
          <pc:cxnChg chg="add del mod">
            <ac:chgData name="Chuck Tomasi" userId="79514c44-a18e-4aaa-84b1-18f74099d6b1" providerId="ADAL" clId="{46103BB5-65B4-9842-B5DB-38C54FE97DF7}" dt="2023-04-08T22:24:34.079" v="1773" actId="478"/>
            <ac:cxnSpMkLst>
              <pc:docMk/>
              <pc:sldMasterMk cId="2317532505" sldId="2147483672"/>
              <pc:sldLayoutMk cId="2576591510" sldId="2147483693"/>
              <ac:cxnSpMk id="4" creationId="{8ED99F0E-8879-FC30-1EB5-A20B2E3C96F3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4" creationId="{96CCDB46-CC24-500B-3F80-5FC9874D524D}"/>
            </ac:cxnSpMkLst>
          </pc:cxnChg>
          <pc:cxnChg chg="add del mod">
            <ac:chgData name="Chuck Tomasi" userId="79514c44-a18e-4aaa-84b1-18f74099d6b1" providerId="ADAL" clId="{46103BB5-65B4-9842-B5DB-38C54FE97DF7}" dt="2023-04-08T21:18:29.070" v="1286" actId="478"/>
            <ac:cxnSpMkLst>
              <pc:docMk/>
              <pc:sldMasterMk cId="2317532505" sldId="2147483672"/>
              <pc:sldLayoutMk cId="2576591510" sldId="2147483693"/>
              <ac:cxnSpMk id="35" creationId="{E2A6A861-7784-A6FC-DA58-49291C8A79A1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18:39.872" v="1287" actId="478"/>
          <pc:sldLayoutMkLst>
            <pc:docMk/>
            <pc:sldMasterMk cId="2317532505" sldId="2147483672"/>
            <pc:sldLayoutMk cId="609928305" sldId="2147483694"/>
          </pc:sldLayoutMkLst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5" creationId="{933459C6-A9F8-5348-36B2-5A24C6A95954}"/>
            </ac:spMkLst>
          </pc:spChg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6" creationId="{1D313E30-DDAE-5666-EC98-648A59454065}"/>
            </ac:spMkLst>
          </pc:spChg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13" creationId="{2988BD4F-AC48-7E55-9F66-799C51BE165B}"/>
            </ac:spMkLst>
          </pc:spChg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14" creationId="{D0B78882-748C-E6AE-591D-8051E3158732}"/>
            </ac:spMkLst>
          </pc:spChg>
          <pc:spChg chg="mod">
            <ac:chgData name="Chuck Tomasi" userId="79514c44-a18e-4aaa-84b1-18f74099d6b1" providerId="ADAL" clId="{46103BB5-65B4-9842-B5DB-38C54FE97DF7}" dt="2023-04-08T21:00:14.755" v="1202" actId="1076"/>
            <ac:spMkLst>
              <pc:docMk/>
              <pc:sldMasterMk cId="2317532505" sldId="2147483672"/>
              <pc:sldLayoutMk cId="609928305" sldId="2147483694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30" creationId="{25E74EAC-9182-6835-C067-1B725B5AE680}"/>
            </ac:spMkLst>
          </pc:spChg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31" creationId="{33771D31-BD22-F31F-BC10-A60127C46316}"/>
            </ac:spMkLst>
          </pc:spChg>
          <pc:spChg chg="add mod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32" creationId="{FDBE3986-4000-1667-3F42-81DF1369AE0D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58.108" v="715" actId="478"/>
            <ac:spMkLst>
              <pc:docMk/>
              <pc:sldMasterMk cId="2317532505" sldId="2147483672"/>
              <pc:sldLayoutMk cId="609928305" sldId="2147483694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1:02:49.090" v="1221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grpChg chg="add mod">
            <ac:chgData name="Chuck Tomasi" userId="79514c44-a18e-4aaa-84b1-18f74099d6b1" providerId="ADAL" clId="{46103BB5-65B4-9842-B5DB-38C54FE97DF7}" dt="2023-04-08T21:02:49.090" v="1221" actId="164"/>
            <ac:grpSpMkLst>
              <pc:docMk/>
              <pc:sldMasterMk cId="2317532505" sldId="2147483672"/>
              <pc:sldLayoutMk cId="609928305" sldId="2147483694"/>
              <ac:grpSpMk id="16" creationId="{773C9574-43FD-8451-EE43-8E1923C775FD}"/>
            </ac:grpSpMkLst>
          </pc:grpChg>
          <pc:grpChg chg="del">
            <ac:chgData name="Chuck Tomasi" userId="79514c44-a18e-4aaa-84b1-18f74099d6b1" providerId="ADAL" clId="{46103BB5-65B4-9842-B5DB-38C54FE97DF7}" dt="2023-04-08T20:04:48.547" v="707" actId="165"/>
            <ac:grpSpMkLst>
              <pc:docMk/>
              <pc:sldMasterMk cId="2317532505" sldId="2147483672"/>
              <pc:sldLayoutMk cId="609928305" sldId="2147483694"/>
              <ac:grpSpMk id="16" creationId="{A8246F88-1AF3-4555-B60D-A9FF8EBB638B}"/>
            </ac:grpSpMkLst>
          </pc:grp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2" creationId="{347E5AC4-4861-266F-9B59-9CC22A8B8A5D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3" creationId="{48C77700-6FB6-A3A3-9861-1275C9D20D40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4" creationId="{598EEC30-96DA-B6F5-047C-1BBE8C45AF69}"/>
            </ac:cxnSpMkLst>
          </pc:cxnChg>
          <pc:cxnChg chg="add del mod">
            <ac:chgData name="Chuck Tomasi" userId="79514c44-a18e-4aaa-84b1-18f74099d6b1" providerId="ADAL" clId="{46103BB5-65B4-9842-B5DB-38C54FE97DF7}" dt="2023-04-08T21:18:39.872" v="1287" actId="478"/>
            <ac:cxnSpMkLst>
              <pc:docMk/>
              <pc:sldMasterMk cId="2317532505" sldId="2147483672"/>
              <pc:sldLayoutMk cId="609928305" sldId="2147483694"/>
              <ac:cxnSpMk id="33" creationId="{D1455D50-1D1B-D150-B12A-769F21D5E2D8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18:47.833" v="1288" actId="478"/>
          <pc:sldLayoutMkLst>
            <pc:docMk/>
            <pc:sldMasterMk cId="2317532505" sldId="2147483672"/>
            <pc:sldLayoutMk cId="832540068" sldId="2147483695"/>
          </pc:sldLayoutMkLst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5" creationId="{6C931736-5DFE-E893-E8F8-FE21DD6051C7}"/>
            </ac:spMkLst>
          </pc:spChg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6" creationId="{7179B9EE-C210-A64A-C632-503FE86237C1}"/>
            </ac:spMkLst>
          </pc:spChg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13" creationId="{122996D7-6B51-7B47-23B0-10C25CD57BBF}"/>
            </ac:spMkLst>
          </pc:spChg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14" creationId="{0BF376B1-33EE-968F-1FA5-37664F00665C}"/>
            </ac:spMkLst>
          </pc:spChg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30" creationId="{B18253C1-43B7-E47C-857C-B32637F4FD39}"/>
            </ac:spMkLst>
          </pc:spChg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31" creationId="{0C763719-1186-ABB1-253C-58E6E6ADE4AF}"/>
            </ac:spMkLst>
          </pc:spChg>
          <pc:spChg chg="add mod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32" creationId="{3F0874D0-C395-ADB5-D628-CDD3DD814145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48.965" v="714" actId="478"/>
            <ac:spMkLst>
              <pc:docMk/>
              <pc:sldMasterMk cId="2317532505" sldId="2147483672"/>
              <pc:sldLayoutMk cId="832540068" sldId="2147483695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1:08:13.764" v="1257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5:00.391" v="708" actId="165"/>
            <ac:grpSpMkLst>
              <pc:docMk/>
              <pc:sldMasterMk cId="2317532505" sldId="2147483672"/>
              <pc:sldLayoutMk cId="832540068" sldId="2147483695"/>
              <ac:grpSpMk id="16" creationId="{D3B60854-28D2-E1F3-00D3-BCD3A342A867}"/>
            </ac:grpSpMkLst>
          </pc:grpChg>
          <pc:grpChg chg="add mod">
            <ac:chgData name="Chuck Tomasi" userId="79514c44-a18e-4aaa-84b1-18f74099d6b1" providerId="ADAL" clId="{46103BB5-65B4-9842-B5DB-38C54FE97DF7}" dt="2023-04-08T21:08:13.764" v="1257" actId="164"/>
            <ac:grpSpMkLst>
              <pc:docMk/>
              <pc:sldMasterMk cId="2317532505" sldId="2147483672"/>
              <pc:sldLayoutMk cId="832540068" sldId="2147483695"/>
              <ac:grpSpMk id="16" creationId="{D8AF9DF8-D61E-2FA2-6AD4-A391278D5662}"/>
            </ac:grpSpMkLst>
          </pc:grp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2" creationId="{18C3FE36-584A-0501-F14B-1C9BD9A06FD5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3" creationId="{AF81D700-32F3-78D8-3879-DC9EB7B319D4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4" creationId="{20F0E27D-758A-C840-B04E-D853FA235A77}"/>
            </ac:cxnSpMkLst>
          </pc:cxnChg>
          <pc:cxnChg chg="add del mod">
            <ac:chgData name="Chuck Tomasi" userId="79514c44-a18e-4aaa-84b1-18f74099d6b1" providerId="ADAL" clId="{46103BB5-65B4-9842-B5DB-38C54FE97DF7}" dt="2023-04-08T21:18:47.833" v="1288" actId="478"/>
            <ac:cxnSpMkLst>
              <pc:docMk/>
              <pc:sldMasterMk cId="2317532505" sldId="2147483672"/>
              <pc:sldLayoutMk cId="832540068" sldId="2147483695"/>
              <ac:cxnSpMk id="33" creationId="{46EC9E10-FEF1-F516-141B-AFEB17B850A4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26:41.279" v="1328" actId="478"/>
          <pc:sldLayoutMkLst>
            <pc:docMk/>
            <pc:sldMasterMk cId="2317532505" sldId="2147483672"/>
            <pc:sldLayoutMk cId="3996452978" sldId="2147483696"/>
          </pc:sldLayoutMkLst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5" creationId="{8ECBEB32-7A26-333E-C1BD-01194FE83C13}"/>
            </ac:spMkLst>
          </pc:spChg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6" creationId="{BC1FF364-2E28-7FEB-B1F7-077AE9698C89}"/>
            </ac:spMkLst>
          </pc:spChg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13" creationId="{17978B3C-B8BF-59CA-3832-57593DD47A1D}"/>
            </ac:spMkLst>
          </pc:spChg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14" creationId="{6EDDB3EF-6669-1EEC-A80F-3F8BD76211EB}"/>
            </ac:spMkLst>
          </pc:spChg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30" creationId="{B4AFA73B-ABF6-F35A-BFDF-4EB2BCB2F065}"/>
            </ac:spMkLst>
          </pc:spChg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31" creationId="{17A454D9-CA2A-9262-C376-8E85B2BCA836}"/>
            </ac:spMkLst>
          </pc:spChg>
          <pc:spChg chg="add mod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32" creationId="{5072A383-3123-0D56-97D1-B9AE3BCEE9D0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2" creationId="{530C0D0A-3582-EF2A-16A3-1AF55359EC4F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3" creationId="{5AC7007A-F942-6E10-4D2C-322DFD52A81E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4" creationId="{1A46259F-0CF5-AAC4-61B9-3BB25C567461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5" creationId="{D8469CA5-630C-2451-D785-D3A6E395A2B6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6" creationId="{79E2BDA1-85C7-818E-ABC0-C8042850C12A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7" creationId="{3D4DA251-2873-A1F6-4823-B652EE82C1EE}"/>
            </ac:spMkLst>
          </pc:spChg>
          <pc:spChg chg="del mod topLvl">
            <ac:chgData name="Chuck Tomasi" userId="79514c44-a18e-4aaa-84b1-18f74099d6b1" providerId="ADAL" clId="{46103BB5-65B4-9842-B5DB-38C54FE97DF7}" dt="2023-04-08T20:06:39.140" v="713" actId="478"/>
            <ac:spMkLst>
              <pc:docMk/>
              <pc:sldMasterMk cId="2317532505" sldId="2147483672"/>
              <pc:sldLayoutMk cId="3996452978" sldId="2147483696"/>
              <ac:spMk id="68" creationId="{548CAC03-5836-90FD-875E-ABED7E2682F9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46103BB5-65B4-9842-B5DB-38C54FE97DF7}" dt="2023-04-08T21:24:24.898" v="1319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grpChg chg="del">
            <ac:chgData name="Chuck Tomasi" userId="79514c44-a18e-4aaa-84b1-18f74099d6b1" providerId="ADAL" clId="{46103BB5-65B4-9842-B5DB-38C54FE97DF7}" dt="2023-04-08T20:05:08.701" v="709" actId="165"/>
            <ac:grpSpMkLst>
              <pc:docMk/>
              <pc:sldMasterMk cId="2317532505" sldId="2147483672"/>
              <pc:sldLayoutMk cId="3996452978" sldId="2147483696"/>
              <ac:grpSpMk id="16" creationId="{D1A3B3E6-8B33-ECBC-675D-6DDD1334CB06}"/>
            </ac:grpSpMkLst>
          </pc:grpChg>
          <pc:grpChg chg="add mod">
            <ac:chgData name="Chuck Tomasi" userId="79514c44-a18e-4aaa-84b1-18f74099d6b1" providerId="ADAL" clId="{46103BB5-65B4-9842-B5DB-38C54FE97DF7}" dt="2023-04-08T21:24:24.898" v="1319" actId="164"/>
            <ac:grpSpMkLst>
              <pc:docMk/>
              <pc:sldMasterMk cId="2317532505" sldId="2147483672"/>
              <pc:sldLayoutMk cId="3996452978" sldId="2147483696"/>
              <ac:grpSpMk id="16" creationId="{F55947B4-C596-5B28-D6F2-C1674FE9BF12}"/>
            </ac:grpSpMkLst>
          </pc:grp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2" creationId="{0AA87983-CC7F-12ED-A211-B719A71B83F4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3" creationId="{3DDA5F09-A41F-3F1D-7625-24DFBDCFA849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4" creationId="{4A1FB7B2-134B-B607-9001-81574A109C98}"/>
            </ac:cxnSpMkLst>
          </pc:cxnChg>
          <pc:cxnChg chg="add del mod">
            <ac:chgData name="Chuck Tomasi" userId="79514c44-a18e-4aaa-84b1-18f74099d6b1" providerId="ADAL" clId="{46103BB5-65B4-9842-B5DB-38C54FE97DF7}" dt="2023-04-08T21:26:41.279" v="1328" actId="478"/>
            <ac:cxnSpMkLst>
              <pc:docMk/>
              <pc:sldMasterMk cId="2317532505" sldId="2147483672"/>
              <pc:sldLayoutMk cId="3996452978" sldId="2147483696"/>
              <ac:cxnSpMk id="33" creationId="{B2CE7F3C-B6CC-72C3-7494-66C885649C4E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31:25.561" v="1368" actId="478"/>
          <pc:sldLayoutMkLst>
            <pc:docMk/>
            <pc:sldMasterMk cId="2317532505" sldId="2147483672"/>
            <pc:sldLayoutMk cId="4272125660" sldId="2147483697"/>
          </pc:sldLayoutMkLst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" creationId="{D3637089-443E-D457-AF0E-72756E699109}"/>
            </ac:spMkLst>
          </pc:spChg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6" creationId="{BAB7F6D8-7E75-F061-CB12-752B56AB1704}"/>
            </ac:spMkLst>
          </pc:spChg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13" creationId="{863A2BDC-E174-B5F8-048F-7B8C7A3F7A51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4" creationId="{C02EA973-68EC-9CA8-BA70-7DAD8B59F035}"/>
            </ac:spMkLst>
          </pc:spChg>
          <pc:spChg chg="mod">
            <ac:chgData name="Chuck Tomasi" userId="79514c44-a18e-4aaa-84b1-18f74099d6b1" providerId="ADAL" clId="{46103BB5-65B4-9842-B5DB-38C54FE97DF7}" dt="2023-04-08T21:29:10.607" v="1348" actId="1076"/>
            <ac:spMkLst>
              <pc:docMk/>
              <pc:sldMasterMk cId="2317532505" sldId="2147483672"/>
              <pc:sldLayoutMk cId="4272125660" sldId="2147483697"/>
              <ac:spMk id="15" creationId="{B887D142-1913-4AF5-FE7C-F7D25A54E51A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6" creationId="{F5BFDBAD-FD64-9B1E-40C1-6753F46E4771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7" creationId="{BE6515E1-3BE0-1847-D845-721F1D5DE685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8" creationId="{C8F36D2E-D684-C7EB-5AF2-571B92917307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19" creationId="{4D63B8CC-3521-78F2-A2EA-BD6583B583DC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20" creationId="{AF8200E6-1B99-C5DB-A0F8-A1E90755BB0A}"/>
            </ac:spMkLst>
          </pc:spChg>
          <pc:spChg chg="del">
            <ac:chgData name="Chuck Tomasi" userId="79514c44-a18e-4aaa-84b1-18f74099d6b1" providerId="ADAL" clId="{46103BB5-65B4-9842-B5DB-38C54FE97DF7}" dt="2023-04-08T20:06:15.718" v="712" actId="478"/>
            <ac:spMkLst>
              <pc:docMk/>
              <pc:sldMasterMk cId="2317532505" sldId="2147483672"/>
              <pc:sldLayoutMk cId="4272125660" sldId="2147483697"/>
              <ac:spMk id="21" creationId="{B00782D0-3438-F8E7-6174-B53C343F8552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2" creationId="{A4EFF1EC-5A61-414D-F515-1534EAF1A10D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3" creationId="{049E4219-66FD-944B-E1A9-E4F8EEC1398B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4" creationId="{86E72E8E-F5C5-6004-71CB-42FADC453C5C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5" creationId="{822BC8DF-A490-C442-4D38-3B8BA47894C5}"/>
            </ac:spMkLst>
          </pc:spChg>
          <pc:spChg chg="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6" creationId="{25BB4A3D-E0D6-4496-1190-9DDF8C9BD386}"/>
            </ac:spMkLst>
          </pc:spChg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8" creationId="{33C5EC0C-272D-D9F1-F386-CFBF8ADF8811}"/>
            </ac:spMkLst>
          </pc:spChg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59" creationId="{E013FDD2-46C7-47B3-9FAB-9AFF0E646A8A}"/>
            </ac:spMkLst>
          </pc:spChg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60" creationId="{57004BB8-2A7E-71DE-2347-6A77EEAD2386}"/>
            </ac:spMkLst>
          </pc:spChg>
          <pc:spChg chg="add mod">
            <ac:chgData name="Chuck Tomasi" userId="79514c44-a18e-4aaa-84b1-18f74099d6b1" providerId="ADAL" clId="{46103BB5-65B4-9842-B5DB-38C54FE97DF7}" dt="2023-04-08T21:30:41.644" v="1362" actId="164"/>
            <ac:spMkLst>
              <pc:docMk/>
              <pc:sldMasterMk cId="2317532505" sldId="2147483672"/>
              <pc:sldLayoutMk cId="4272125660" sldId="2147483697"/>
              <ac:spMk id="62" creationId="{D81E7D7A-CBDD-015E-02E8-146E427071E1}"/>
            </ac:spMkLst>
          </pc:spChg>
          <pc:grpChg chg="add mod">
            <ac:chgData name="Chuck Tomasi" userId="79514c44-a18e-4aaa-84b1-18f74099d6b1" providerId="ADAL" clId="{46103BB5-65B4-9842-B5DB-38C54FE97DF7}" dt="2023-04-08T21:30:41.644" v="1362" actId="164"/>
            <ac:grpSpMkLst>
              <pc:docMk/>
              <pc:sldMasterMk cId="2317532505" sldId="2147483672"/>
              <pc:sldLayoutMk cId="4272125660" sldId="2147483697"/>
              <ac:grpSpMk id="14" creationId="{F34F17DE-FE72-08E5-B036-46E510885F6F}"/>
            </ac:grpSpMkLst>
          </pc:grp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2" creationId="{B9FA3283-2F85-85C5-3E14-4D5219B6D3F1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3" creationId="{4678B77C-A71E-BE2C-74AF-BAEFA871FA76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4" creationId="{C3FC6650-BE00-DEE2-C337-7E639E913E12}"/>
            </ac:cxnSpMkLst>
          </pc:cxnChg>
          <pc:cxnChg chg="add del mod">
            <ac:chgData name="Chuck Tomasi" userId="79514c44-a18e-4aaa-84b1-18f74099d6b1" providerId="ADAL" clId="{46103BB5-65B4-9842-B5DB-38C54FE97DF7}" dt="2023-04-08T21:31:25.561" v="1368" actId="478"/>
            <ac:cxnSpMkLst>
              <pc:docMk/>
              <pc:sldMasterMk cId="2317532505" sldId="2147483672"/>
              <pc:sldLayoutMk cId="4272125660" sldId="2147483697"/>
              <ac:cxnSpMk id="76" creationId="{A9BDC1DA-329B-A9BA-38D9-1C0CAE6DFC4A}"/>
            </ac:cxnSpMkLst>
          </pc:cxnChg>
        </pc:sldLayoutChg>
        <pc:sldLayoutChg chg="addSp delSp modSp mod">
          <pc:chgData name="Chuck Tomasi" userId="79514c44-a18e-4aaa-84b1-18f74099d6b1" providerId="ADAL" clId="{46103BB5-65B4-9842-B5DB-38C54FE97DF7}" dt="2023-04-08T21:38:10.999" v="1416" actId="164"/>
          <pc:sldLayoutMkLst>
            <pc:docMk/>
            <pc:sldMasterMk cId="2317532505" sldId="2147483672"/>
            <pc:sldLayoutMk cId="1463208559" sldId="2147483698"/>
          </pc:sldLayoutMkLst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" creationId="{ACAD5F78-86DB-8A59-7598-2A64463577F5}"/>
            </ac:spMkLst>
          </pc:spChg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6" creationId="{DB37919A-3B74-7CD8-2DE7-CFC9F9B0FB78}"/>
            </ac:spMkLst>
          </pc:spChg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13" creationId="{0741FD89-811F-82C8-9ED8-B810FE9C12CB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4" creationId="{FE3EF9C6-8D3A-712E-B966-1C827676548A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6" creationId="{3D1C9EEE-B642-F1E7-C0E2-EDA26DBBF1CF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7" creationId="{CA41267C-FAC6-ADBF-3377-747EFAC19400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8" creationId="{D16F24A2-3516-5543-BF7C-D781ACB2BD59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19" creationId="{D9D64459-04C7-61BD-FA66-C7CFDD6D1DDD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20" creationId="{EAAAB757-3AA9-A8AF-5C10-F2675B905689}"/>
            </ac:spMkLst>
          </pc:spChg>
          <pc:spChg chg="del mod topLvl">
            <ac:chgData name="Chuck Tomasi" userId="79514c44-a18e-4aaa-84b1-18f74099d6b1" providerId="ADAL" clId="{46103BB5-65B4-9842-B5DB-38C54FE97DF7}" dt="2023-04-08T20:06:06.316" v="711" actId="478"/>
            <ac:spMkLst>
              <pc:docMk/>
              <pc:sldMasterMk cId="2317532505" sldId="2147483672"/>
              <pc:sldLayoutMk cId="1463208559" sldId="2147483698"/>
              <ac:spMk id="21" creationId="{E511E4C2-31C0-7EE6-7FE7-6FEC45952573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del mod topLvl">
            <ac:chgData name="Chuck Tomasi" userId="79514c44-a18e-4aaa-84b1-18f74099d6b1" providerId="ADAL" clId="{46103BB5-65B4-9842-B5DB-38C54FE97DF7}" dt="2023-04-08T21:33:42.825" v="1382" actId="478"/>
            <ac:spMkLst>
              <pc:docMk/>
              <pc:sldMasterMk cId="2317532505" sldId="2147483672"/>
              <pc:sldLayoutMk cId="1463208559" sldId="2147483698"/>
              <ac:spMk id="26" creationId="{2E1AA027-C7FF-D1EA-A01E-1B3E6ED75627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8" creationId="{80B22B63-E517-8E1F-C204-3AA96D119AD1}"/>
            </ac:spMkLst>
          </pc:spChg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59" creationId="{A7F545DA-6794-BF2F-2CEA-4016D32E60DD}"/>
            </ac:spMkLst>
          </pc:spChg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60" creationId="{8FF95C8A-B47A-2AC9-68C3-881308FA767B}"/>
            </ac:spMkLst>
          </pc:spChg>
          <pc:spChg chg="add 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62" creationId="{E4D44B3F-73D4-2D0F-BCC5-82353CCC3DB9}"/>
            </ac:spMkLst>
          </pc:spChg>
          <pc:spChg chg="mod topLvl">
            <ac:chgData name="Chuck Tomasi" userId="79514c44-a18e-4aaa-84b1-18f74099d6b1" providerId="ADAL" clId="{46103BB5-65B4-9842-B5DB-38C54FE97DF7}" dt="2023-04-08T21:38:04.707" v="1415" actId="165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mod topLvl">
            <ac:chgData name="Chuck Tomasi" userId="79514c44-a18e-4aaa-84b1-18f74099d6b1" providerId="ADAL" clId="{46103BB5-65B4-9842-B5DB-38C54FE97DF7}" dt="2023-04-08T21:38:04.707" v="1415" actId="165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mod topLvl">
            <ac:chgData name="Chuck Tomasi" userId="79514c44-a18e-4aaa-84b1-18f74099d6b1" providerId="ADAL" clId="{46103BB5-65B4-9842-B5DB-38C54FE97DF7}" dt="2023-04-08T21:38:10.999" v="1416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grpChg chg="add del mod">
            <ac:chgData name="Chuck Tomasi" userId="79514c44-a18e-4aaa-84b1-18f74099d6b1" providerId="ADAL" clId="{46103BB5-65B4-9842-B5DB-38C54FE97DF7}" dt="2023-04-08T21:38:04.707" v="1415" actId="165"/>
            <ac:grpSpMkLst>
              <pc:docMk/>
              <pc:sldMasterMk cId="2317532505" sldId="2147483672"/>
              <pc:sldLayoutMk cId="1463208559" sldId="2147483698"/>
              <ac:grpSpMk id="14" creationId="{2C868228-8A26-984A-03B0-9B8E0B9066C8}"/>
            </ac:grpSpMkLst>
          </pc:grpChg>
          <pc:grpChg chg="add mod">
            <ac:chgData name="Chuck Tomasi" userId="79514c44-a18e-4aaa-84b1-18f74099d6b1" providerId="ADAL" clId="{46103BB5-65B4-9842-B5DB-38C54FE97DF7}" dt="2023-04-08T21:38:10.999" v="1416" actId="164"/>
            <ac:grpSpMkLst>
              <pc:docMk/>
              <pc:sldMasterMk cId="2317532505" sldId="2147483672"/>
              <pc:sldLayoutMk cId="1463208559" sldId="2147483698"/>
              <ac:grpSpMk id="16" creationId="{42CAA85A-6FF3-59D3-61EC-9297E4F22CD0}"/>
            </ac:grpSpMkLst>
          </pc:grpChg>
          <pc:grpChg chg="del">
            <ac:chgData name="Chuck Tomasi" userId="79514c44-a18e-4aaa-84b1-18f74099d6b1" providerId="ADAL" clId="{46103BB5-65B4-9842-B5DB-38C54FE97DF7}" dt="2023-04-08T20:05:45.754" v="710" actId="165"/>
            <ac:grpSpMkLst>
              <pc:docMk/>
              <pc:sldMasterMk cId="2317532505" sldId="2147483672"/>
              <pc:sldLayoutMk cId="1463208559" sldId="2147483698"/>
              <ac:grpSpMk id="63" creationId="{BEB380A2-C835-E50A-0EDD-A2912A3E87F3}"/>
            </ac:grpSpMkLst>
          </pc:grp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2" creationId="{E64EC1AD-D266-22FB-9C7B-222098C7DD75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3" creationId="{4202F9B6-4B16-ED39-F2D1-03BDDD1EFEFA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4" creationId="{F9A2A18C-A52D-F2C7-7953-EA2465E5685F}"/>
            </ac:cxnSpMkLst>
          </pc:cxnChg>
          <pc:cxnChg chg="add del mod">
            <ac:chgData name="Chuck Tomasi" userId="79514c44-a18e-4aaa-84b1-18f74099d6b1" providerId="ADAL" clId="{46103BB5-65B4-9842-B5DB-38C54FE97DF7}" dt="2023-04-08T21:36:40.052" v="1402" actId="478"/>
            <ac:cxnSpMkLst>
              <pc:docMk/>
              <pc:sldMasterMk cId="2317532505" sldId="2147483672"/>
              <pc:sldLayoutMk cId="1463208559" sldId="2147483698"/>
              <ac:cxnSpMk id="77" creationId="{E47C8146-A2E7-1C8C-5E4D-488C4E606EDB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83CC-EF74-C44E-86DD-A8201A69F9EA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B2680-1712-6240-8BE6-8E97E8C5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318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slide" Target="../slides/slide247.xml"/><Relationship Id="rId299" Type="http://schemas.openxmlformats.org/officeDocument/2006/relationships/slide" Target="../slides/slide119.xml"/><Relationship Id="rId21" Type="http://schemas.openxmlformats.org/officeDocument/2006/relationships/slide" Target="../slides/slide180.xml"/><Relationship Id="rId63" Type="http://schemas.openxmlformats.org/officeDocument/2006/relationships/slide" Target="../slides/slide192.xml"/><Relationship Id="rId159" Type="http://schemas.openxmlformats.org/officeDocument/2006/relationships/slide" Target="../slides/slide291.xml"/><Relationship Id="rId324" Type="http://schemas.openxmlformats.org/officeDocument/2006/relationships/slide" Target="../slides/slide82.xml"/><Relationship Id="rId366" Type="http://schemas.openxmlformats.org/officeDocument/2006/relationships/slide" Target="../slides/slide64.xml"/><Relationship Id="rId170" Type="http://schemas.openxmlformats.org/officeDocument/2006/relationships/slide" Target="../slides/slide302.xml"/><Relationship Id="rId226" Type="http://schemas.openxmlformats.org/officeDocument/2006/relationships/slide" Target="../slides/slide356.xml"/><Relationship Id="rId268" Type="http://schemas.openxmlformats.org/officeDocument/2006/relationships/slide" Target="../slides/slide26.xml"/><Relationship Id="rId32" Type="http://schemas.openxmlformats.org/officeDocument/2006/relationships/slide" Target="../slides/slide129.xml"/><Relationship Id="rId74" Type="http://schemas.openxmlformats.org/officeDocument/2006/relationships/slide" Target="../slides/slide203.xml"/><Relationship Id="rId128" Type="http://schemas.openxmlformats.org/officeDocument/2006/relationships/slide" Target="../slides/slide259.xml"/><Relationship Id="rId335" Type="http://schemas.openxmlformats.org/officeDocument/2006/relationships/slide" Target="../slides/slide93.xml"/><Relationship Id="rId377" Type="http://schemas.openxmlformats.org/officeDocument/2006/relationships/slide" Target="../slides/slide318.xml"/><Relationship Id="rId5" Type="http://schemas.openxmlformats.org/officeDocument/2006/relationships/slide" Target="../slides/slide164.xml"/><Relationship Id="rId181" Type="http://schemas.openxmlformats.org/officeDocument/2006/relationships/slide" Target="../slides/slide313.xml"/><Relationship Id="rId237" Type="http://schemas.openxmlformats.org/officeDocument/2006/relationships/slide" Target="../slides/slide369.xml"/><Relationship Id="rId279" Type="http://schemas.openxmlformats.org/officeDocument/2006/relationships/slide" Target="../slides/slide99.xml"/><Relationship Id="rId43" Type="http://schemas.openxmlformats.org/officeDocument/2006/relationships/slide" Target="../slides/slide140.xml"/><Relationship Id="rId139" Type="http://schemas.openxmlformats.org/officeDocument/2006/relationships/slide" Target="../slides/slide270.xml"/><Relationship Id="rId290" Type="http://schemas.openxmlformats.org/officeDocument/2006/relationships/slide" Target="../slides/slide110.xml"/><Relationship Id="rId304" Type="http://schemas.openxmlformats.org/officeDocument/2006/relationships/slide" Target="../slides/slide124.xml"/><Relationship Id="rId346" Type="http://schemas.openxmlformats.org/officeDocument/2006/relationships/slide" Target="../slides/slide44.xml"/><Relationship Id="rId85" Type="http://schemas.openxmlformats.org/officeDocument/2006/relationships/slide" Target="../slides/slide214.xml"/><Relationship Id="rId150" Type="http://schemas.openxmlformats.org/officeDocument/2006/relationships/slide" Target="../slides/slide281.xml"/><Relationship Id="rId192" Type="http://schemas.openxmlformats.org/officeDocument/2006/relationships/slide" Target="../slides/slide325.xml"/><Relationship Id="rId206" Type="http://schemas.openxmlformats.org/officeDocument/2006/relationships/slide" Target="../slides/slide339.xml"/><Relationship Id="rId248" Type="http://schemas.openxmlformats.org/officeDocument/2006/relationships/slide" Target="../slides/slide6.xml"/><Relationship Id="rId12" Type="http://schemas.openxmlformats.org/officeDocument/2006/relationships/slide" Target="../slides/slide171.xml"/><Relationship Id="rId108" Type="http://schemas.openxmlformats.org/officeDocument/2006/relationships/slide" Target="../slides/slide238.xml"/><Relationship Id="rId315" Type="http://schemas.openxmlformats.org/officeDocument/2006/relationships/slide" Target="../slides/slide73.xml"/><Relationship Id="rId357" Type="http://schemas.openxmlformats.org/officeDocument/2006/relationships/slide" Target="../slides/slide55.xml"/><Relationship Id="rId54" Type="http://schemas.openxmlformats.org/officeDocument/2006/relationships/slide" Target="../slides/slide151.xml"/><Relationship Id="rId96" Type="http://schemas.openxmlformats.org/officeDocument/2006/relationships/slide" Target="../slides/slide226.xml"/><Relationship Id="rId161" Type="http://schemas.openxmlformats.org/officeDocument/2006/relationships/slide" Target="../slides/slide293.xml"/><Relationship Id="rId217" Type="http://schemas.openxmlformats.org/officeDocument/2006/relationships/slide" Target="../slides/slide357.xml"/><Relationship Id="rId259" Type="http://schemas.openxmlformats.org/officeDocument/2006/relationships/slide" Target="../slides/slide17.xml"/><Relationship Id="rId23" Type="http://schemas.openxmlformats.org/officeDocument/2006/relationships/slide" Target="../slides/slide183.xml"/><Relationship Id="rId119" Type="http://schemas.openxmlformats.org/officeDocument/2006/relationships/slide" Target="../slides/slide249.xml"/><Relationship Id="rId270" Type="http://schemas.openxmlformats.org/officeDocument/2006/relationships/slide" Target="../slides/slide28.xml"/><Relationship Id="rId326" Type="http://schemas.openxmlformats.org/officeDocument/2006/relationships/slide" Target="../slides/slide84.xml"/><Relationship Id="rId65" Type="http://schemas.openxmlformats.org/officeDocument/2006/relationships/slide" Target="../slides/slide194.xml"/><Relationship Id="rId130" Type="http://schemas.openxmlformats.org/officeDocument/2006/relationships/slide" Target="../slides/slide261.xml"/><Relationship Id="rId368" Type="http://schemas.openxmlformats.org/officeDocument/2006/relationships/slide" Target="../slides/slide36.xml"/><Relationship Id="rId172" Type="http://schemas.openxmlformats.org/officeDocument/2006/relationships/slide" Target="../slides/slide304.xml"/><Relationship Id="rId228" Type="http://schemas.openxmlformats.org/officeDocument/2006/relationships/slide" Target="../slides/slide359.xml"/><Relationship Id="rId281" Type="http://schemas.openxmlformats.org/officeDocument/2006/relationships/slide" Target="../slides/slide101.xml"/><Relationship Id="rId337" Type="http://schemas.openxmlformats.org/officeDocument/2006/relationships/slide" Target="../slides/slide95.xml"/><Relationship Id="rId34" Type="http://schemas.openxmlformats.org/officeDocument/2006/relationships/slide" Target="../slides/slide131.xml"/><Relationship Id="rId76" Type="http://schemas.openxmlformats.org/officeDocument/2006/relationships/slide" Target="../slides/slide205.xml"/><Relationship Id="rId141" Type="http://schemas.openxmlformats.org/officeDocument/2006/relationships/slide" Target="../slides/slide272.xml"/><Relationship Id="rId379" Type="http://schemas.openxmlformats.org/officeDocument/2006/relationships/slide" Target="../slides/slide3.xml"/><Relationship Id="rId7" Type="http://schemas.openxmlformats.org/officeDocument/2006/relationships/slide" Target="../slides/slide166.xml"/><Relationship Id="rId183" Type="http://schemas.openxmlformats.org/officeDocument/2006/relationships/slide" Target="../slides/slide315.xml"/><Relationship Id="rId239" Type="http://schemas.openxmlformats.org/officeDocument/2006/relationships/slide" Target="../slides/slide372.xml"/><Relationship Id="rId250" Type="http://schemas.openxmlformats.org/officeDocument/2006/relationships/slide" Target="../slides/slide8.xml"/><Relationship Id="rId292" Type="http://schemas.openxmlformats.org/officeDocument/2006/relationships/slide" Target="../slides/slide112.xml"/><Relationship Id="rId306" Type="http://schemas.openxmlformats.org/officeDocument/2006/relationships/slide" Target="../slides/slide126.xml"/><Relationship Id="rId45" Type="http://schemas.openxmlformats.org/officeDocument/2006/relationships/slide" Target="../slides/slide142.xml"/><Relationship Id="rId87" Type="http://schemas.openxmlformats.org/officeDocument/2006/relationships/slide" Target="../slides/slide216.xml"/><Relationship Id="rId110" Type="http://schemas.openxmlformats.org/officeDocument/2006/relationships/slide" Target="../slides/slide240.xml"/><Relationship Id="rId348" Type="http://schemas.openxmlformats.org/officeDocument/2006/relationships/slide" Target="../slides/slide46.xml"/><Relationship Id="rId152" Type="http://schemas.openxmlformats.org/officeDocument/2006/relationships/slide" Target="../slides/slide283.xml"/><Relationship Id="rId194" Type="http://schemas.openxmlformats.org/officeDocument/2006/relationships/slide" Target="../slides/slide327.xml"/><Relationship Id="rId208" Type="http://schemas.openxmlformats.org/officeDocument/2006/relationships/slide" Target="../slides/slide341.xml"/><Relationship Id="rId261" Type="http://schemas.openxmlformats.org/officeDocument/2006/relationships/slide" Target="../slides/slide19.xml"/><Relationship Id="rId14" Type="http://schemas.openxmlformats.org/officeDocument/2006/relationships/slide" Target="../slides/slide173.xml"/><Relationship Id="rId56" Type="http://schemas.openxmlformats.org/officeDocument/2006/relationships/slide" Target="../slides/slide153.xml"/><Relationship Id="rId317" Type="http://schemas.openxmlformats.org/officeDocument/2006/relationships/slide" Target="../slides/slide75.xml"/><Relationship Id="rId359" Type="http://schemas.openxmlformats.org/officeDocument/2006/relationships/slide" Target="../slides/slide57.xml"/><Relationship Id="rId98" Type="http://schemas.openxmlformats.org/officeDocument/2006/relationships/slide" Target="../slides/slide228.xml"/><Relationship Id="rId121" Type="http://schemas.openxmlformats.org/officeDocument/2006/relationships/slide" Target="../slides/slide251.xml"/><Relationship Id="rId163" Type="http://schemas.openxmlformats.org/officeDocument/2006/relationships/slide" Target="../slides/slide295.xml"/><Relationship Id="rId219" Type="http://schemas.openxmlformats.org/officeDocument/2006/relationships/slide" Target="../slides/slide371.xml"/><Relationship Id="rId370" Type="http://schemas.openxmlformats.org/officeDocument/2006/relationships/slide" Target="../slides/slide97.xml"/><Relationship Id="rId230" Type="http://schemas.openxmlformats.org/officeDocument/2006/relationships/slide" Target="../slides/slide361.xml"/><Relationship Id="rId25" Type="http://schemas.openxmlformats.org/officeDocument/2006/relationships/slide" Target="../slides/slide185.xml"/><Relationship Id="rId67" Type="http://schemas.openxmlformats.org/officeDocument/2006/relationships/slide" Target="../slides/slide196.xml"/><Relationship Id="rId272" Type="http://schemas.openxmlformats.org/officeDocument/2006/relationships/slide" Target="../slides/slide30.xml"/><Relationship Id="rId328" Type="http://schemas.openxmlformats.org/officeDocument/2006/relationships/slide" Target="../slides/slide86.xml"/><Relationship Id="rId132" Type="http://schemas.openxmlformats.org/officeDocument/2006/relationships/slide" Target="../slides/slide263.xml"/><Relationship Id="rId174" Type="http://schemas.openxmlformats.org/officeDocument/2006/relationships/slide" Target="../slides/slide306.xml"/><Relationship Id="rId241" Type="http://schemas.openxmlformats.org/officeDocument/2006/relationships/slide" Target="../slides/slide374.xml"/><Relationship Id="rId36" Type="http://schemas.openxmlformats.org/officeDocument/2006/relationships/slide" Target="../slides/slide133.xml"/><Relationship Id="rId283" Type="http://schemas.openxmlformats.org/officeDocument/2006/relationships/slide" Target="../slides/slide103.xml"/><Relationship Id="rId339" Type="http://schemas.openxmlformats.org/officeDocument/2006/relationships/slide" Target="../slides/slide37.xml"/><Relationship Id="rId78" Type="http://schemas.openxmlformats.org/officeDocument/2006/relationships/slide" Target="../slides/slide207.xml"/><Relationship Id="rId101" Type="http://schemas.openxmlformats.org/officeDocument/2006/relationships/slide" Target="../slides/slide231.xml"/><Relationship Id="rId143" Type="http://schemas.openxmlformats.org/officeDocument/2006/relationships/slide" Target="../slides/slide274.xml"/><Relationship Id="rId185" Type="http://schemas.openxmlformats.org/officeDocument/2006/relationships/slide" Target="../slides/slide317.xml"/><Relationship Id="rId350" Type="http://schemas.openxmlformats.org/officeDocument/2006/relationships/slide" Target="../slides/slide48.xml"/><Relationship Id="rId9" Type="http://schemas.openxmlformats.org/officeDocument/2006/relationships/slide" Target="../slides/slide168.xml"/><Relationship Id="rId210" Type="http://schemas.openxmlformats.org/officeDocument/2006/relationships/slide" Target="../slides/slide343.xml"/><Relationship Id="rId26" Type="http://schemas.openxmlformats.org/officeDocument/2006/relationships/slide" Target="../slides/slide186.xml"/><Relationship Id="rId231" Type="http://schemas.openxmlformats.org/officeDocument/2006/relationships/slide" Target="../slides/slide362.xml"/><Relationship Id="rId252" Type="http://schemas.openxmlformats.org/officeDocument/2006/relationships/slide" Target="../slides/slide10.xml"/><Relationship Id="rId273" Type="http://schemas.openxmlformats.org/officeDocument/2006/relationships/slide" Target="../slides/slide31.xml"/><Relationship Id="rId294" Type="http://schemas.openxmlformats.org/officeDocument/2006/relationships/slide" Target="../slides/slide114.xml"/><Relationship Id="rId308" Type="http://schemas.openxmlformats.org/officeDocument/2006/relationships/slide" Target="../slides/slide66.xml"/><Relationship Id="rId329" Type="http://schemas.openxmlformats.org/officeDocument/2006/relationships/slide" Target="../slides/slide87.xml"/><Relationship Id="rId47" Type="http://schemas.openxmlformats.org/officeDocument/2006/relationships/slide" Target="../slides/slide144.xml"/><Relationship Id="rId68" Type="http://schemas.openxmlformats.org/officeDocument/2006/relationships/slide" Target="../slides/slide197.xml"/><Relationship Id="rId89" Type="http://schemas.openxmlformats.org/officeDocument/2006/relationships/slide" Target="../slides/slide218.xml"/><Relationship Id="rId112" Type="http://schemas.openxmlformats.org/officeDocument/2006/relationships/slide" Target="../slides/slide242.xml"/><Relationship Id="rId133" Type="http://schemas.openxmlformats.org/officeDocument/2006/relationships/slide" Target="../slides/slide264.xml"/><Relationship Id="rId154" Type="http://schemas.openxmlformats.org/officeDocument/2006/relationships/slide" Target="../slides/slide285.xml"/><Relationship Id="rId175" Type="http://schemas.openxmlformats.org/officeDocument/2006/relationships/slide" Target="../slides/slide307.xml"/><Relationship Id="rId340" Type="http://schemas.openxmlformats.org/officeDocument/2006/relationships/slide" Target="../slides/slide38.xml"/><Relationship Id="rId361" Type="http://schemas.openxmlformats.org/officeDocument/2006/relationships/slide" Target="../slides/slide59.xml"/><Relationship Id="rId196" Type="http://schemas.openxmlformats.org/officeDocument/2006/relationships/slide" Target="../slides/slide329.xml"/><Relationship Id="rId200" Type="http://schemas.openxmlformats.org/officeDocument/2006/relationships/slide" Target="../slides/slide333.xml"/><Relationship Id="rId16" Type="http://schemas.openxmlformats.org/officeDocument/2006/relationships/slide" Target="../slides/slide175.xml"/><Relationship Id="rId221" Type="http://schemas.openxmlformats.org/officeDocument/2006/relationships/slide" Target="../slides/slide351.xml"/><Relationship Id="rId242" Type="http://schemas.openxmlformats.org/officeDocument/2006/relationships/slide" Target="../slides/slide375.xml"/><Relationship Id="rId263" Type="http://schemas.openxmlformats.org/officeDocument/2006/relationships/slide" Target="../slides/slide21.xml"/><Relationship Id="rId284" Type="http://schemas.openxmlformats.org/officeDocument/2006/relationships/slide" Target="../slides/slide104.xml"/><Relationship Id="rId319" Type="http://schemas.openxmlformats.org/officeDocument/2006/relationships/slide" Target="../slides/slide77.xml"/><Relationship Id="rId37" Type="http://schemas.openxmlformats.org/officeDocument/2006/relationships/slide" Target="../slides/slide134.xml"/><Relationship Id="rId58" Type="http://schemas.openxmlformats.org/officeDocument/2006/relationships/slide" Target="../slides/slide155.xml"/><Relationship Id="rId79" Type="http://schemas.openxmlformats.org/officeDocument/2006/relationships/slide" Target="../slides/slide208.xml"/><Relationship Id="rId102" Type="http://schemas.openxmlformats.org/officeDocument/2006/relationships/slide" Target="../slides/slide232.xml"/><Relationship Id="rId123" Type="http://schemas.openxmlformats.org/officeDocument/2006/relationships/slide" Target="../slides/slide253.xml"/><Relationship Id="rId144" Type="http://schemas.openxmlformats.org/officeDocument/2006/relationships/slide" Target="../slides/slide275.xml"/><Relationship Id="rId330" Type="http://schemas.openxmlformats.org/officeDocument/2006/relationships/slide" Target="../slides/slide88.xml"/><Relationship Id="rId90" Type="http://schemas.openxmlformats.org/officeDocument/2006/relationships/slide" Target="../slides/slide219.xml"/><Relationship Id="rId165" Type="http://schemas.openxmlformats.org/officeDocument/2006/relationships/slide" Target="../slides/slide297.xml"/><Relationship Id="rId186" Type="http://schemas.openxmlformats.org/officeDocument/2006/relationships/slide" Target="../slides/slide319.xml"/><Relationship Id="rId351" Type="http://schemas.openxmlformats.org/officeDocument/2006/relationships/slide" Target="../slides/slide49.xml"/><Relationship Id="rId372" Type="http://schemas.openxmlformats.org/officeDocument/2006/relationships/slide" Target="../slides/slide160.xml"/><Relationship Id="rId211" Type="http://schemas.openxmlformats.org/officeDocument/2006/relationships/slide" Target="../slides/slide344.xml"/><Relationship Id="rId232" Type="http://schemas.openxmlformats.org/officeDocument/2006/relationships/slide" Target="../slides/slide363.xml"/><Relationship Id="rId253" Type="http://schemas.openxmlformats.org/officeDocument/2006/relationships/slide" Target="../slides/slide11.xml"/><Relationship Id="rId274" Type="http://schemas.openxmlformats.org/officeDocument/2006/relationships/slide" Target="../slides/slide32.xml"/><Relationship Id="rId295" Type="http://schemas.openxmlformats.org/officeDocument/2006/relationships/slide" Target="../slides/slide115.xml"/><Relationship Id="rId309" Type="http://schemas.openxmlformats.org/officeDocument/2006/relationships/slide" Target="../slides/slide67.xml"/><Relationship Id="rId27" Type="http://schemas.openxmlformats.org/officeDocument/2006/relationships/slide" Target="../slides/slide187.xml"/><Relationship Id="rId48" Type="http://schemas.openxmlformats.org/officeDocument/2006/relationships/slide" Target="../slides/slide145.xml"/><Relationship Id="rId69" Type="http://schemas.openxmlformats.org/officeDocument/2006/relationships/slide" Target="../slides/slide198.xml"/><Relationship Id="rId113" Type="http://schemas.openxmlformats.org/officeDocument/2006/relationships/slide" Target="../slides/slide243.xml"/><Relationship Id="rId134" Type="http://schemas.openxmlformats.org/officeDocument/2006/relationships/slide" Target="../slides/slide265.xml"/><Relationship Id="rId320" Type="http://schemas.openxmlformats.org/officeDocument/2006/relationships/slide" Target="../slides/slide78.xml"/><Relationship Id="rId80" Type="http://schemas.openxmlformats.org/officeDocument/2006/relationships/slide" Target="../slides/slide209.xml"/><Relationship Id="rId155" Type="http://schemas.openxmlformats.org/officeDocument/2006/relationships/slide" Target="../slides/slide287.xml"/><Relationship Id="rId176" Type="http://schemas.openxmlformats.org/officeDocument/2006/relationships/slide" Target="../slides/slide308.xml"/><Relationship Id="rId197" Type="http://schemas.openxmlformats.org/officeDocument/2006/relationships/slide" Target="../slides/slide330.xml"/><Relationship Id="rId341" Type="http://schemas.openxmlformats.org/officeDocument/2006/relationships/slide" Target="../slides/slide39.xml"/><Relationship Id="rId362" Type="http://schemas.openxmlformats.org/officeDocument/2006/relationships/slide" Target="../slides/slide60.xml"/><Relationship Id="rId201" Type="http://schemas.openxmlformats.org/officeDocument/2006/relationships/slide" Target="../slides/slide334.xml"/><Relationship Id="rId222" Type="http://schemas.openxmlformats.org/officeDocument/2006/relationships/slide" Target="../slides/slide352.xml"/><Relationship Id="rId243" Type="http://schemas.openxmlformats.org/officeDocument/2006/relationships/slide" Target="../slides/slide376.xml"/><Relationship Id="rId264" Type="http://schemas.openxmlformats.org/officeDocument/2006/relationships/slide" Target="../slides/slide22.xml"/><Relationship Id="rId285" Type="http://schemas.openxmlformats.org/officeDocument/2006/relationships/slide" Target="../slides/slide105.xml"/><Relationship Id="rId17" Type="http://schemas.openxmlformats.org/officeDocument/2006/relationships/slide" Target="../slides/slide176.xml"/><Relationship Id="rId38" Type="http://schemas.openxmlformats.org/officeDocument/2006/relationships/slide" Target="../slides/slide135.xml"/><Relationship Id="rId59" Type="http://schemas.openxmlformats.org/officeDocument/2006/relationships/slide" Target="../slides/slide156.xml"/><Relationship Id="rId103" Type="http://schemas.openxmlformats.org/officeDocument/2006/relationships/slide" Target="../slides/slide233.xml"/><Relationship Id="rId124" Type="http://schemas.openxmlformats.org/officeDocument/2006/relationships/slide" Target="../slides/slide254.xml"/><Relationship Id="rId310" Type="http://schemas.openxmlformats.org/officeDocument/2006/relationships/slide" Target="../slides/slide68.xml"/><Relationship Id="rId70" Type="http://schemas.openxmlformats.org/officeDocument/2006/relationships/slide" Target="../slides/slide199.xml"/><Relationship Id="rId91" Type="http://schemas.openxmlformats.org/officeDocument/2006/relationships/slide" Target="../slides/slide220.xml"/><Relationship Id="rId145" Type="http://schemas.openxmlformats.org/officeDocument/2006/relationships/slide" Target="../slides/slide276.xml"/><Relationship Id="rId166" Type="http://schemas.openxmlformats.org/officeDocument/2006/relationships/slide" Target="../slides/slide298.xml"/><Relationship Id="rId187" Type="http://schemas.openxmlformats.org/officeDocument/2006/relationships/slide" Target="../slides/slide320.xml"/><Relationship Id="rId331" Type="http://schemas.openxmlformats.org/officeDocument/2006/relationships/slide" Target="../slides/slide89.xml"/><Relationship Id="rId352" Type="http://schemas.openxmlformats.org/officeDocument/2006/relationships/slide" Target="../slides/slide50.xml"/><Relationship Id="rId373" Type="http://schemas.openxmlformats.org/officeDocument/2006/relationships/slide" Target="../slides/slide191.xml"/><Relationship Id="rId1" Type="http://schemas.openxmlformats.org/officeDocument/2006/relationships/slideMaster" Target="../slideMasters/slideMaster1.xml"/><Relationship Id="rId212" Type="http://schemas.openxmlformats.org/officeDocument/2006/relationships/slide" Target="../slides/slide345.xml"/><Relationship Id="rId233" Type="http://schemas.openxmlformats.org/officeDocument/2006/relationships/slide" Target="../slides/slide365.xml"/><Relationship Id="rId254" Type="http://schemas.openxmlformats.org/officeDocument/2006/relationships/slide" Target="../slides/slide12.xml"/><Relationship Id="rId28" Type="http://schemas.openxmlformats.org/officeDocument/2006/relationships/slide" Target="../slides/slide188.xml"/><Relationship Id="rId49" Type="http://schemas.openxmlformats.org/officeDocument/2006/relationships/slide" Target="../slides/slide146.xml"/><Relationship Id="rId114" Type="http://schemas.openxmlformats.org/officeDocument/2006/relationships/slide" Target="../slides/slide244.xml"/><Relationship Id="rId275" Type="http://schemas.openxmlformats.org/officeDocument/2006/relationships/slide" Target="../slides/slide33.xml"/><Relationship Id="rId296" Type="http://schemas.openxmlformats.org/officeDocument/2006/relationships/slide" Target="../slides/slide116.xml"/><Relationship Id="rId300" Type="http://schemas.openxmlformats.org/officeDocument/2006/relationships/slide" Target="../slides/slide120.xml"/><Relationship Id="rId60" Type="http://schemas.openxmlformats.org/officeDocument/2006/relationships/slide" Target="../slides/slide157.xml"/><Relationship Id="rId81" Type="http://schemas.openxmlformats.org/officeDocument/2006/relationships/slide" Target="../slides/slide210.xml"/><Relationship Id="rId135" Type="http://schemas.openxmlformats.org/officeDocument/2006/relationships/slide" Target="../slides/slide266.xml"/><Relationship Id="rId156" Type="http://schemas.openxmlformats.org/officeDocument/2006/relationships/slide" Target="../slides/slide288.xml"/><Relationship Id="rId177" Type="http://schemas.openxmlformats.org/officeDocument/2006/relationships/slide" Target="../slides/slide309.xml"/><Relationship Id="rId198" Type="http://schemas.openxmlformats.org/officeDocument/2006/relationships/slide" Target="../slides/slide331.xml"/><Relationship Id="rId321" Type="http://schemas.openxmlformats.org/officeDocument/2006/relationships/slide" Target="../slides/slide79.xml"/><Relationship Id="rId342" Type="http://schemas.openxmlformats.org/officeDocument/2006/relationships/slide" Target="../slides/slide40.xml"/><Relationship Id="rId363" Type="http://schemas.openxmlformats.org/officeDocument/2006/relationships/slide" Target="../slides/slide61.xml"/><Relationship Id="rId202" Type="http://schemas.openxmlformats.org/officeDocument/2006/relationships/slide" Target="../slides/slide335.xml"/><Relationship Id="rId223" Type="http://schemas.openxmlformats.org/officeDocument/2006/relationships/slide" Target="../slides/slide353.xml"/><Relationship Id="rId244" Type="http://schemas.openxmlformats.org/officeDocument/2006/relationships/slide" Target="../slides/slide377.xml"/><Relationship Id="rId18" Type="http://schemas.openxmlformats.org/officeDocument/2006/relationships/slide" Target="../slides/slide177.xml"/><Relationship Id="rId39" Type="http://schemas.openxmlformats.org/officeDocument/2006/relationships/slide" Target="../slides/slide136.xml"/><Relationship Id="rId265" Type="http://schemas.openxmlformats.org/officeDocument/2006/relationships/slide" Target="../slides/slide23.xml"/><Relationship Id="rId286" Type="http://schemas.openxmlformats.org/officeDocument/2006/relationships/slide" Target="../slides/slide106.xml"/><Relationship Id="rId50" Type="http://schemas.openxmlformats.org/officeDocument/2006/relationships/slide" Target="../slides/slide147.xml"/><Relationship Id="rId104" Type="http://schemas.openxmlformats.org/officeDocument/2006/relationships/slide" Target="../slides/slide234.xml"/><Relationship Id="rId125" Type="http://schemas.openxmlformats.org/officeDocument/2006/relationships/slide" Target="../slides/slide256.xml"/><Relationship Id="rId146" Type="http://schemas.openxmlformats.org/officeDocument/2006/relationships/slide" Target="../slides/slide277.xml"/><Relationship Id="rId167" Type="http://schemas.openxmlformats.org/officeDocument/2006/relationships/slide" Target="../slides/slide299.xml"/><Relationship Id="rId188" Type="http://schemas.openxmlformats.org/officeDocument/2006/relationships/slide" Target="../slides/slide321.xml"/><Relationship Id="rId311" Type="http://schemas.openxmlformats.org/officeDocument/2006/relationships/slide" Target="../slides/slide69.xml"/><Relationship Id="rId332" Type="http://schemas.openxmlformats.org/officeDocument/2006/relationships/slide" Target="../slides/slide90.xml"/><Relationship Id="rId353" Type="http://schemas.openxmlformats.org/officeDocument/2006/relationships/slide" Target="../slides/slide51.xml"/><Relationship Id="rId374" Type="http://schemas.openxmlformats.org/officeDocument/2006/relationships/slide" Target="../slides/slide223.xml"/><Relationship Id="rId71" Type="http://schemas.openxmlformats.org/officeDocument/2006/relationships/slide" Target="../slides/slide200.xml"/><Relationship Id="rId92" Type="http://schemas.openxmlformats.org/officeDocument/2006/relationships/slide" Target="../slides/slide221.xml"/><Relationship Id="rId213" Type="http://schemas.openxmlformats.org/officeDocument/2006/relationships/slide" Target="../slides/slide346.xml"/><Relationship Id="rId234" Type="http://schemas.openxmlformats.org/officeDocument/2006/relationships/slide" Target="../slides/slide366.xml"/><Relationship Id="rId2" Type="http://schemas.openxmlformats.org/officeDocument/2006/relationships/slide" Target="../slides/slide161.xml"/><Relationship Id="rId29" Type="http://schemas.openxmlformats.org/officeDocument/2006/relationships/slide" Target="../slides/slide189.xml"/><Relationship Id="rId255" Type="http://schemas.openxmlformats.org/officeDocument/2006/relationships/slide" Target="../slides/slide13.xml"/><Relationship Id="rId276" Type="http://schemas.openxmlformats.org/officeDocument/2006/relationships/slide" Target="../slides/slide34.xml"/><Relationship Id="rId297" Type="http://schemas.openxmlformats.org/officeDocument/2006/relationships/slide" Target="../slides/slide117.xml"/><Relationship Id="rId40" Type="http://schemas.openxmlformats.org/officeDocument/2006/relationships/slide" Target="../slides/slide137.xml"/><Relationship Id="rId115" Type="http://schemas.openxmlformats.org/officeDocument/2006/relationships/slide" Target="../slides/slide245.xml"/><Relationship Id="rId136" Type="http://schemas.openxmlformats.org/officeDocument/2006/relationships/slide" Target="../slides/slide267.xml"/><Relationship Id="rId157" Type="http://schemas.openxmlformats.org/officeDocument/2006/relationships/slide" Target="../slides/slide289.xml"/><Relationship Id="rId178" Type="http://schemas.openxmlformats.org/officeDocument/2006/relationships/slide" Target="../slides/slide310.xml"/><Relationship Id="rId301" Type="http://schemas.openxmlformats.org/officeDocument/2006/relationships/slide" Target="../slides/slide121.xml"/><Relationship Id="rId322" Type="http://schemas.openxmlformats.org/officeDocument/2006/relationships/slide" Target="../slides/slide80.xml"/><Relationship Id="rId343" Type="http://schemas.openxmlformats.org/officeDocument/2006/relationships/slide" Target="../slides/slide41.xml"/><Relationship Id="rId364" Type="http://schemas.openxmlformats.org/officeDocument/2006/relationships/slide" Target="../slides/slide62.xml"/><Relationship Id="rId61" Type="http://schemas.openxmlformats.org/officeDocument/2006/relationships/slide" Target="../slides/slide158.xml"/><Relationship Id="rId82" Type="http://schemas.openxmlformats.org/officeDocument/2006/relationships/slide" Target="../slides/slide211.xml"/><Relationship Id="rId199" Type="http://schemas.openxmlformats.org/officeDocument/2006/relationships/slide" Target="../slides/slide332.xml"/><Relationship Id="rId203" Type="http://schemas.openxmlformats.org/officeDocument/2006/relationships/slide" Target="../slides/slide336.xml"/><Relationship Id="rId19" Type="http://schemas.openxmlformats.org/officeDocument/2006/relationships/slide" Target="../slides/slide178.xml"/><Relationship Id="rId224" Type="http://schemas.openxmlformats.org/officeDocument/2006/relationships/slide" Target="../slides/slide354.xml"/><Relationship Id="rId245" Type="http://schemas.openxmlformats.org/officeDocument/2006/relationships/slide" Target="../slides/slide379.xml"/><Relationship Id="rId266" Type="http://schemas.openxmlformats.org/officeDocument/2006/relationships/slide" Target="../slides/slide24.xml"/><Relationship Id="rId287" Type="http://schemas.openxmlformats.org/officeDocument/2006/relationships/slide" Target="../slides/slide107.xml"/><Relationship Id="rId30" Type="http://schemas.openxmlformats.org/officeDocument/2006/relationships/slide" Target="../slides/slide182.xml"/><Relationship Id="rId105" Type="http://schemas.openxmlformats.org/officeDocument/2006/relationships/slide" Target="../slides/slide235.xml"/><Relationship Id="rId126" Type="http://schemas.openxmlformats.org/officeDocument/2006/relationships/slide" Target="../slides/slide257.xml"/><Relationship Id="rId147" Type="http://schemas.openxmlformats.org/officeDocument/2006/relationships/slide" Target="../slides/slide278.xml"/><Relationship Id="rId168" Type="http://schemas.openxmlformats.org/officeDocument/2006/relationships/slide" Target="../slides/slide300.xml"/><Relationship Id="rId312" Type="http://schemas.openxmlformats.org/officeDocument/2006/relationships/slide" Target="../slides/slide70.xml"/><Relationship Id="rId333" Type="http://schemas.openxmlformats.org/officeDocument/2006/relationships/slide" Target="../slides/slide91.xml"/><Relationship Id="rId354" Type="http://schemas.openxmlformats.org/officeDocument/2006/relationships/slide" Target="../slides/slide52.xml"/><Relationship Id="rId51" Type="http://schemas.openxmlformats.org/officeDocument/2006/relationships/slide" Target="../slides/slide148.xml"/><Relationship Id="rId72" Type="http://schemas.openxmlformats.org/officeDocument/2006/relationships/slide" Target="../slides/slide201.xml"/><Relationship Id="rId93" Type="http://schemas.openxmlformats.org/officeDocument/2006/relationships/slide" Target="../slides/slide222.xml"/><Relationship Id="rId189" Type="http://schemas.openxmlformats.org/officeDocument/2006/relationships/slide" Target="../slides/slide322.xml"/><Relationship Id="rId375" Type="http://schemas.openxmlformats.org/officeDocument/2006/relationships/slide" Target="../slides/slide255.xml"/><Relationship Id="rId3" Type="http://schemas.openxmlformats.org/officeDocument/2006/relationships/slide" Target="../slides/slide162.xml"/><Relationship Id="rId214" Type="http://schemas.openxmlformats.org/officeDocument/2006/relationships/slide" Target="../slides/slide347.xml"/><Relationship Id="rId235" Type="http://schemas.openxmlformats.org/officeDocument/2006/relationships/slide" Target="../slides/slide367.xml"/><Relationship Id="rId256" Type="http://schemas.openxmlformats.org/officeDocument/2006/relationships/slide" Target="../slides/slide14.xml"/><Relationship Id="rId277" Type="http://schemas.openxmlformats.org/officeDocument/2006/relationships/slide" Target="../slides/slide35.xml"/><Relationship Id="rId298" Type="http://schemas.openxmlformats.org/officeDocument/2006/relationships/slide" Target="../slides/slide118.xml"/><Relationship Id="rId116" Type="http://schemas.openxmlformats.org/officeDocument/2006/relationships/slide" Target="../slides/slide246.xml"/><Relationship Id="rId137" Type="http://schemas.openxmlformats.org/officeDocument/2006/relationships/slide" Target="../slides/slide268.xml"/><Relationship Id="rId158" Type="http://schemas.openxmlformats.org/officeDocument/2006/relationships/slide" Target="../slides/slide290.xml"/><Relationship Id="rId302" Type="http://schemas.openxmlformats.org/officeDocument/2006/relationships/slide" Target="../slides/slide122.xml"/><Relationship Id="rId323" Type="http://schemas.openxmlformats.org/officeDocument/2006/relationships/slide" Target="../slides/slide81.xml"/><Relationship Id="rId344" Type="http://schemas.openxmlformats.org/officeDocument/2006/relationships/slide" Target="../slides/slide42.xml"/><Relationship Id="rId20" Type="http://schemas.openxmlformats.org/officeDocument/2006/relationships/slide" Target="../slides/slide179.xml"/><Relationship Id="rId41" Type="http://schemas.openxmlformats.org/officeDocument/2006/relationships/slide" Target="../slides/slide138.xml"/><Relationship Id="rId62" Type="http://schemas.openxmlformats.org/officeDocument/2006/relationships/slide" Target="../slides/slide159.xml"/><Relationship Id="rId83" Type="http://schemas.openxmlformats.org/officeDocument/2006/relationships/slide" Target="../slides/slide212.xml"/><Relationship Id="rId179" Type="http://schemas.openxmlformats.org/officeDocument/2006/relationships/slide" Target="../slides/slide311.xml"/><Relationship Id="rId365" Type="http://schemas.openxmlformats.org/officeDocument/2006/relationships/slide" Target="../slides/slide63.xml"/><Relationship Id="rId190" Type="http://schemas.openxmlformats.org/officeDocument/2006/relationships/slide" Target="../slides/slide323.xml"/><Relationship Id="rId204" Type="http://schemas.openxmlformats.org/officeDocument/2006/relationships/slide" Target="../slides/slide337.xml"/><Relationship Id="rId225" Type="http://schemas.openxmlformats.org/officeDocument/2006/relationships/slide" Target="../slides/slide355.xml"/><Relationship Id="rId246" Type="http://schemas.openxmlformats.org/officeDocument/2006/relationships/slide" Target="../slides/slide380.xml"/><Relationship Id="rId267" Type="http://schemas.openxmlformats.org/officeDocument/2006/relationships/slide" Target="../slides/slide25.xml"/><Relationship Id="rId288" Type="http://schemas.openxmlformats.org/officeDocument/2006/relationships/slide" Target="../slides/slide108.xml"/><Relationship Id="rId106" Type="http://schemas.openxmlformats.org/officeDocument/2006/relationships/slide" Target="../slides/slide236.xml"/><Relationship Id="rId127" Type="http://schemas.openxmlformats.org/officeDocument/2006/relationships/slide" Target="../slides/slide258.xml"/><Relationship Id="rId313" Type="http://schemas.openxmlformats.org/officeDocument/2006/relationships/slide" Target="../slides/slide71.xml"/><Relationship Id="rId10" Type="http://schemas.openxmlformats.org/officeDocument/2006/relationships/slide" Target="../slides/slide169.xml"/><Relationship Id="rId31" Type="http://schemas.openxmlformats.org/officeDocument/2006/relationships/slide" Target="../slides/slide190.xml"/><Relationship Id="rId52" Type="http://schemas.openxmlformats.org/officeDocument/2006/relationships/slide" Target="../slides/slide149.xml"/><Relationship Id="rId73" Type="http://schemas.openxmlformats.org/officeDocument/2006/relationships/slide" Target="../slides/slide202.xml"/><Relationship Id="rId94" Type="http://schemas.openxmlformats.org/officeDocument/2006/relationships/slide" Target="../slides/slide224.xml"/><Relationship Id="rId148" Type="http://schemas.openxmlformats.org/officeDocument/2006/relationships/slide" Target="../slides/slide279.xml"/><Relationship Id="rId169" Type="http://schemas.openxmlformats.org/officeDocument/2006/relationships/slide" Target="../slides/slide301.xml"/><Relationship Id="rId334" Type="http://schemas.openxmlformats.org/officeDocument/2006/relationships/slide" Target="../slides/slide92.xml"/><Relationship Id="rId355" Type="http://schemas.openxmlformats.org/officeDocument/2006/relationships/slide" Target="../slides/slide53.xml"/><Relationship Id="rId376" Type="http://schemas.openxmlformats.org/officeDocument/2006/relationships/slide" Target="../slides/slide286.xml"/><Relationship Id="rId4" Type="http://schemas.openxmlformats.org/officeDocument/2006/relationships/slide" Target="../slides/slide163.xml"/><Relationship Id="rId180" Type="http://schemas.openxmlformats.org/officeDocument/2006/relationships/slide" Target="../slides/slide312.xml"/><Relationship Id="rId215" Type="http://schemas.openxmlformats.org/officeDocument/2006/relationships/slide" Target="../slides/slide348.xml"/><Relationship Id="rId236" Type="http://schemas.openxmlformats.org/officeDocument/2006/relationships/slide" Target="../slides/slide368.xml"/><Relationship Id="rId257" Type="http://schemas.openxmlformats.org/officeDocument/2006/relationships/slide" Target="../slides/slide15.xml"/><Relationship Id="rId278" Type="http://schemas.openxmlformats.org/officeDocument/2006/relationships/slide" Target="../slides/slide98.xml"/><Relationship Id="rId303" Type="http://schemas.openxmlformats.org/officeDocument/2006/relationships/slide" Target="../slides/slide123.xml"/><Relationship Id="rId42" Type="http://schemas.openxmlformats.org/officeDocument/2006/relationships/slide" Target="../slides/slide139.xml"/><Relationship Id="rId84" Type="http://schemas.openxmlformats.org/officeDocument/2006/relationships/slide" Target="../slides/slide213.xml"/><Relationship Id="rId138" Type="http://schemas.openxmlformats.org/officeDocument/2006/relationships/slide" Target="../slides/slide269.xml"/><Relationship Id="rId345" Type="http://schemas.openxmlformats.org/officeDocument/2006/relationships/slide" Target="../slides/slide43.xml"/><Relationship Id="rId191" Type="http://schemas.openxmlformats.org/officeDocument/2006/relationships/slide" Target="../slides/slide324.xml"/><Relationship Id="rId205" Type="http://schemas.openxmlformats.org/officeDocument/2006/relationships/slide" Target="../slides/slide338.xml"/><Relationship Id="rId247" Type="http://schemas.openxmlformats.org/officeDocument/2006/relationships/slide" Target="../slides/slide5.xml"/><Relationship Id="rId107" Type="http://schemas.openxmlformats.org/officeDocument/2006/relationships/slide" Target="../slides/slide237.xml"/><Relationship Id="rId289" Type="http://schemas.openxmlformats.org/officeDocument/2006/relationships/slide" Target="../slides/slide109.xml"/><Relationship Id="rId11" Type="http://schemas.openxmlformats.org/officeDocument/2006/relationships/slide" Target="../slides/slide170.xml"/><Relationship Id="rId53" Type="http://schemas.openxmlformats.org/officeDocument/2006/relationships/slide" Target="../slides/slide150.xml"/><Relationship Id="rId149" Type="http://schemas.openxmlformats.org/officeDocument/2006/relationships/slide" Target="../slides/slide280.xml"/><Relationship Id="rId314" Type="http://schemas.openxmlformats.org/officeDocument/2006/relationships/slide" Target="../slides/slide72.xml"/><Relationship Id="rId356" Type="http://schemas.openxmlformats.org/officeDocument/2006/relationships/slide" Target="../slides/slide54.xml"/><Relationship Id="rId95" Type="http://schemas.openxmlformats.org/officeDocument/2006/relationships/slide" Target="../slides/slide225.xml"/><Relationship Id="rId160" Type="http://schemas.openxmlformats.org/officeDocument/2006/relationships/slide" Target="../slides/slide292.xml"/><Relationship Id="rId216" Type="http://schemas.openxmlformats.org/officeDocument/2006/relationships/slide" Target="../slides/slide350.xml"/><Relationship Id="rId258" Type="http://schemas.openxmlformats.org/officeDocument/2006/relationships/slide" Target="../slides/slide16.xml"/><Relationship Id="rId22" Type="http://schemas.openxmlformats.org/officeDocument/2006/relationships/slide" Target="../slides/slide181.xml"/><Relationship Id="rId64" Type="http://schemas.openxmlformats.org/officeDocument/2006/relationships/slide" Target="../slides/slide193.xml"/><Relationship Id="rId118" Type="http://schemas.openxmlformats.org/officeDocument/2006/relationships/slide" Target="../slides/slide248.xml"/><Relationship Id="rId325" Type="http://schemas.openxmlformats.org/officeDocument/2006/relationships/slide" Target="../slides/slide83.xml"/><Relationship Id="rId367" Type="http://schemas.openxmlformats.org/officeDocument/2006/relationships/slide" Target="../slides/slide4.xml"/><Relationship Id="rId171" Type="http://schemas.openxmlformats.org/officeDocument/2006/relationships/slide" Target="../slides/slide303.xml"/><Relationship Id="rId227" Type="http://schemas.openxmlformats.org/officeDocument/2006/relationships/slide" Target="../slides/slide358.xml"/><Relationship Id="rId269" Type="http://schemas.openxmlformats.org/officeDocument/2006/relationships/slide" Target="../slides/slide27.xml"/><Relationship Id="rId33" Type="http://schemas.openxmlformats.org/officeDocument/2006/relationships/slide" Target="../slides/slide130.xml"/><Relationship Id="rId129" Type="http://schemas.openxmlformats.org/officeDocument/2006/relationships/slide" Target="../slides/slide260.xml"/><Relationship Id="rId280" Type="http://schemas.openxmlformats.org/officeDocument/2006/relationships/slide" Target="../slides/slide100.xml"/><Relationship Id="rId336" Type="http://schemas.openxmlformats.org/officeDocument/2006/relationships/slide" Target="../slides/slide94.xml"/><Relationship Id="rId75" Type="http://schemas.openxmlformats.org/officeDocument/2006/relationships/slide" Target="../slides/slide204.xml"/><Relationship Id="rId140" Type="http://schemas.openxmlformats.org/officeDocument/2006/relationships/slide" Target="../slides/slide271.xml"/><Relationship Id="rId182" Type="http://schemas.openxmlformats.org/officeDocument/2006/relationships/slide" Target="../slides/slide314.xml"/><Relationship Id="rId378" Type="http://schemas.openxmlformats.org/officeDocument/2006/relationships/slide" Target="../slides/slide349.xml"/><Relationship Id="rId6" Type="http://schemas.openxmlformats.org/officeDocument/2006/relationships/slide" Target="../slides/slide165.xml"/><Relationship Id="rId238" Type="http://schemas.openxmlformats.org/officeDocument/2006/relationships/slide" Target="../slides/slide370.xml"/><Relationship Id="rId291" Type="http://schemas.openxmlformats.org/officeDocument/2006/relationships/slide" Target="../slides/slide111.xml"/><Relationship Id="rId305" Type="http://schemas.openxmlformats.org/officeDocument/2006/relationships/slide" Target="../slides/slide125.xml"/><Relationship Id="rId347" Type="http://schemas.openxmlformats.org/officeDocument/2006/relationships/slide" Target="../slides/slide45.xml"/><Relationship Id="rId44" Type="http://schemas.openxmlformats.org/officeDocument/2006/relationships/slide" Target="../slides/slide141.xml"/><Relationship Id="rId86" Type="http://schemas.openxmlformats.org/officeDocument/2006/relationships/slide" Target="../slides/slide215.xml"/><Relationship Id="rId151" Type="http://schemas.openxmlformats.org/officeDocument/2006/relationships/slide" Target="../slides/slide282.xml"/><Relationship Id="rId193" Type="http://schemas.openxmlformats.org/officeDocument/2006/relationships/slide" Target="../slides/slide326.xml"/><Relationship Id="rId207" Type="http://schemas.openxmlformats.org/officeDocument/2006/relationships/slide" Target="../slides/slide340.xml"/><Relationship Id="rId249" Type="http://schemas.openxmlformats.org/officeDocument/2006/relationships/slide" Target="../slides/slide7.xml"/><Relationship Id="rId13" Type="http://schemas.openxmlformats.org/officeDocument/2006/relationships/slide" Target="../slides/slide172.xml"/><Relationship Id="rId109" Type="http://schemas.openxmlformats.org/officeDocument/2006/relationships/slide" Target="../slides/slide239.xml"/><Relationship Id="rId260" Type="http://schemas.openxmlformats.org/officeDocument/2006/relationships/slide" Target="../slides/slide18.xml"/><Relationship Id="rId316" Type="http://schemas.openxmlformats.org/officeDocument/2006/relationships/slide" Target="../slides/slide74.xml"/><Relationship Id="rId55" Type="http://schemas.openxmlformats.org/officeDocument/2006/relationships/slide" Target="../slides/slide152.xml"/><Relationship Id="rId97" Type="http://schemas.openxmlformats.org/officeDocument/2006/relationships/slide" Target="../slides/slide227.xml"/><Relationship Id="rId120" Type="http://schemas.openxmlformats.org/officeDocument/2006/relationships/slide" Target="../slides/slide250.xml"/><Relationship Id="rId358" Type="http://schemas.openxmlformats.org/officeDocument/2006/relationships/slide" Target="../slides/slide56.xml"/><Relationship Id="rId162" Type="http://schemas.openxmlformats.org/officeDocument/2006/relationships/slide" Target="../slides/slide294.xml"/><Relationship Id="rId218" Type="http://schemas.openxmlformats.org/officeDocument/2006/relationships/slide" Target="../slides/slide364.xml"/><Relationship Id="rId271" Type="http://schemas.openxmlformats.org/officeDocument/2006/relationships/slide" Target="../slides/slide29.xml"/><Relationship Id="rId24" Type="http://schemas.openxmlformats.org/officeDocument/2006/relationships/slide" Target="../slides/slide184.xml"/><Relationship Id="rId66" Type="http://schemas.openxmlformats.org/officeDocument/2006/relationships/slide" Target="../slides/slide195.xml"/><Relationship Id="rId131" Type="http://schemas.openxmlformats.org/officeDocument/2006/relationships/slide" Target="../slides/slide262.xml"/><Relationship Id="rId327" Type="http://schemas.openxmlformats.org/officeDocument/2006/relationships/slide" Target="../slides/slide85.xml"/><Relationship Id="rId369" Type="http://schemas.openxmlformats.org/officeDocument/2006/relationships/slide" Target="../slides/slide65.xml"/><Relationship Id="rId173" Type="http://schemas.openxmlformats.org/officeDocument/2006/relationships/slide" Target="../slides/slide305.xml"/><Relationship Id="rId229" Type="http://schemas.openxmlformats.org/officeDocument/2006/relationships/slide" Target="../slides/slide360.xml"/><Relationship Id="rId240" Type="http://schemas.openxmlformats.org/officeDocument/2006/relationships/slide" Target="../slides/slide373.xml"/><Relationship Id="rId35" Type="http://schemas.openxmlformats.org/officeDocument/2006/relationships/slide" Target="../slides/slide132.xml"/><Relationship Id="rId77" Type="http://schemas.openxmlformats.org/officeDocument/2006/relationships/slide" Target="../slides/slide206.xml"/><Relationship Id="rId100" Type="http://schemas.openxmlformats.org/officeDocument/2006/relationships/slide" Target="../slides/slide230.xml"/><Relationship Id="rId282" Type="http://schemas.openxmlformats.org/officeDocument/2006/relationships/slide" Target="../slides/slide102.xml"/><Relationship Id="rId338" Type="http://schemas.openxmlformats.org/officeDocument/2006/relationships/slide" Target="../slides/slide96.xml"/><Relationship Id="rId8" Type="http://schemas.openxmlformats.org/officeDocument/2006/relationships/slide" Target="../slides/slide167.xml"/><Relationship Id="rId142" Type="http://schemas.openxmlformats.org/officeDocument/2006/relationships/slide" Target="../slides/slide273.xml"/><Relationship Id="rId184" Type="http://schemas.openxmlformats.org/officeDocument/2006/relationships/slide" Target="../slides/slide316.xml"/><Relationship Id="rId251" Type="http://schemas.openxmlformats.org/officeDocument/2006/relationships/slide" Target="../slides/slide9.xml"/><Relationship Id="rId46" Type="http://schemas.openxmlformats.org/officeDocument/2006/relationships/slide" Target="../slides/slide143.xml"/><Relationship Id="rId293" Type="http://schemas.openxmlformats.org/officeDocument/2006/relationships/slide" Target="../slides/slide113.xml"/><Relationship Id="rId307" Type="http://schemas.openxmlformats.org/officeDocument/2006/relationships/slide" Target="../slides/slide127.xml"/><Relationship Id="rId349" Type="http://schemas.openxmlformats.org/officeDocument/2006/relationships/slide" Target="../slides/slide47.xml"/><Relationship Id="rId88" Type="http://schemas.openxmlformats.org/officeDocument/2006/relationships/slide" Target="../slides/slide217.xml"/><Relationship Id="rId111" Type="http://schemas.openxmlformats.org/officeDocument/2006/relationships/slide" Target="../slides/slide241.xml"/><Relationship Id="rId153" Type="http://schemas.openxmlformats.org/officeDocument/2006/relationships/slide" Target="../slides/slide284.xml"/><Relationship Id="rId195" Type="http://schemas.openxmlformats.org/officeDocument/2006/relationships/slide" Target="../slides/slide328.xml"/><Relationship Id="rId209" Type="http://schemas.openxmlformats.org/officeDocument/2006/relationships/slide" Target="../slides/slide342.xml"/><Relationship Id="rId360" Type="http://schemas.openxmlformats.org/officeDocument/2006/relationships/slide" Target="../slides/slide58.xml"/><Relationship Id="rId220" Type="http://schemas.openxmlformats.org/officeDocument/2006/relationships/slide" Target="../slides/slide378.xml"/><Relationship Id="rId15" Type="http://schemas.openxmlformats.org/officeDocument/2006/relationships/slide" Target="../slides/slide174.xml"/><Relationship Id="rId57" Type="http://schemas.openxmlformats.org/officeDocument/2006/relationships/slide" Target="../slides/slide154.xml"/><Relationship Id="rId262" Type="http://schemas.openxmlformats.org/officeDocument/2006/relationships/slide" Target="../slides/slide20.xml"/><Relationship Id="rId318" Type="http://schemas.openxmlformats.org/officeDocument/2006/relationships/slide" Target="../slides/slide76.xml"/><Relationship Id="rId99" Type="http://schemas.openxmlformats.org/officeDocument/2006/relationships/slide" Target="../slides/slide229.xml"/><Relationship Id="rId122" Type="http://schemas.openxmlformats.org/officeDocument/2006/relationships/slide" Target="../slides/slide252.xml"/><Relationship Id="rId164" Type="http://schemas.openxmlformats.org/officeDocument/2006/relationships/slide" Target="../slides/slide296.xml"/><Relationship Id="rId371" Type="http://schemas.openxmlformats.org/officeDocument/2006/relationships/slide" Target="../slides/slide128.xml"/></Relationships>
</file>

<file path=ppt/slideLayouts/_rels/slideLayout10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92.xml"/><Relationship Id="rId26" Type="http://schemas.openxmlformats.org/officeDocument/2006/relationships/slide" Target="../slides/slide200.xml"/><Relationship Id="rId39" Type="http://schemas.openxmlformats.org/officeDocument/2006/relationships/slide" Target="../slides/slide213.xml"/><Relationship Id="rId21" Type="http://schemas.openxmlformats.org/officeDocument/2006/relationships/slide" Target="../slides/slide195.xml"/><Relationship Id="rId34" Type="http://schemas.openxmlformats.org/officeDocument/2006/relationships/slide" Target="../slides/slide208.xml"/><Relationship Id="rId42" Type="http://schemas.openxmlformats.org/officeDocument/2006/relationships/slide" Target="../slides/slide216.xml"/><Relationship Id="rId47" Type="http://schemas.openxmlformats.org/officeDocument/2006/relationships/slide" Target="../slides/slide221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0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98.xml"/><Relationship Id="rId32" Type="http://schemas.openxmlformats.org/officeDocument/2006/relationships/slide" Target="../slides/slide206.xml"/><Relationship Id="rId37" Type="http://schemas.openxmlformats.org/officeDocument/2006/relationships/slide" Target="../slides/slide211.xml"/><Relationship Id="rId40" Type="http://schemas.openxmlformats.org/officeDocument/2006/relationships/slide" Target="../slides/slide214.xml"/><Relationship Id="rId45" Type="http://schemas.openxmlformats.org/officeDocument/2006/relationships/slide" Target="../slides/slide219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97.xml"/><Relationship Id="rId28" Type="http://schemas.openxmlformats.org/officeDocument/2006/relationships/slide" Target="../slides/slide202.xml"/><Relationship Id="rId36" Type="http://schemas.openxmlformats.org/officeDocument/2006/relationships/slide" Target="../slides/slide210.xml"/><Relationship Id="rId10" Type="http://schemas.openxmlformats.org/officeDocument/2006/relationships/slide" Target="../slides/slide160.xml"/><Relationship Id="rId19" Type="http://schemas.openxmlformats.org/officeDocument/2006/relationships/slide" Target="../slides/slide193.xml"/><Relationship Id="rId31" Type="http://schemas.openxmlformats.org/officeDocument/2006/relationships/slide" Target="../slides/slide205.xml"/><Relationship Id="rId44" Type="http://schemas.openxmlformats.org/officeDocument/2006/relationships/slide" Target="../slides/slide218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96.xml"/><Relationship Id="rId27" Type="http://schemas.openxmlformats.org/officeDocument/2006/relationships/slide" Target="../slides/slide201.xml"/><Relationship Id="rId30" Type="http://schemas.openxmlformats.org/officeDocument/2006/relationships/slide" Target="../slides/slide204.xml"/><Relationship Id="rId35" Type="http://schemas.openxmlformats.org/officeDocument/2006/relationships/slide" Target="../slides/slide209.xml"/><Relationship Id="rId43" Type="http://schemas.openxmlformats.org/officeDocument/2006/relationships/slide" Target="../slides/slide217.xml"/><Relationship Id="rId48" Type="http://schemas.openxmlformats.org/officeDocument/2006/relationships/slide" Target="../slides/slide222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99.xml"/><Relationship Id="rId33" Type="http://schemas.openxmlformats.org/officeDocument/2006/relationships/slide" Target="../slides/slide207.xml"/><Relationship Id="rId38" Type="http://schemas.openxmlformats.org/officeDocument/2006/relationships/slide" Target="../slides/slide212.xml"/><Relationship Id="rId46" Type="http://schemas.openxmlformats.org/officeDocument/2006/relationships/slide" Target="../slides/slide220.xml"/><Relationship Id="rId20" Type="http://schemas.openxmlformats.org/officeDocument/2006/relationships/slide" Target="../slides/slide194.xml"/><Relationship Id="rId41" Type="http://schemas.openxmlformats.org/officeDocument/2006/relationships/slide" Target="../slides/slide215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24.xml"/><Relationship Id="rId26" Type="http://schemas.openxmlformats.org/officeDocument/2006/relationships/slide" Target="../slides/slide232.xml"/><Relationship Id="rId39" Type="http://schemas.openxmlformats.org/officeDocument/2006/relationships/slide" Target="../slides/slide245.xml"/><Relationship Id="rId21" Type="http://schemas.openxmlformats.org/officeDocument/2006/relationships/slide" Target="../slides/slide227.xml"/><Relationship Id="rId34" Type="http://schemas.openxmlformats.org/officeDocument/2006/relationships/slide" Target="../slides/slide240.xml"/><Relationship Id="rId42" Type="http://schemas.openxmlformats.org/officeDocument/2006/relationships/slide" Target="../slides/slide248.xml"/><Relationship Id="rId47" Type="http://schemas.openxmlformats.org/officeDocument/2006/relationships/slide" Target="../slides/slide253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3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30.xml"/><Relationship Id="rId32" Type="http://schemas.openxmlformats.org/officeDocument/2006/relationships/slide" Target="../slides/slide238.xml"/><Relationship Id="rId37" Type="http://schemas.openxmlformats.org/officeDocument/2006/relationships/slide" Target="../slides/slide243.xml"/><Relationship Id="rId40" Type="http://schemas.openxmlformats.org/officeDocument/2006/relationships/slide" Target="../slides/slide246.xml"/><Relationship Id="rId45" Type="http://schemas.openxmlformats.org/officeDocument/2006/relationships/slide" Target="../slides/slide251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29.xml"/><Relationship Id="rId28" Type="http://schemas.openxmlformats.org/officeDocument/2006/relationships/slide" Target="../slides/slide234.xml"/><Relationship Id="rId36" Type="http://schemas.openxmlformats.org/officeDocument/2006/relationships/slide" Target="../slides/slide242.xml"/><Relationship Id="rId10" Type="http://schemas.openxmlformats.org/officeDocument/2006/relationships/slide" Target="../slides/slide160.xml"/><Relationship Id="rId19" Type="http://schemas.openxmlformats.org/officeDocument/2006/relationships/slide" Target="../slides/slide225.xml"/><Relationship Id="rId31" Type="http://schemas.openxmlformats.org/officeDocument/2006/relationships/slide" Target="../slides/slide237.xml"/><Relationship Id="rId44" Type="http://schemas.openxmlformats.org/officeDocument/2006/relationships/slide" Target="../slides/slide250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28.xml"/><Relationship Id="rId27" Type="http://schemas.openxmlformats.org/officeDocument/2006/relationships/slide" Target="../slides/slide233.xml"/><Relationship Id="rId30" Type="http://schemas.openxmlformats.org/officeDocument/2006/relationships/slide" Target="../slides/slide236.xml"/><Relationship Id="rId35" Type="http://schemas.openxmlformats.org/officeDocument/2006/relationships/slide" Target="../slides/slide241.xml"/><Relationship Id="rId43" Type="http://schemas.openxmlformats.org/officeDocument/2006/relationships/slide" Target="../slides/slide249.xml"/><Relationship Id="rId48" Type="http://schemas.openxmlformats.org/officeDocument/2006/relationships/slide" Target="../slides/slide254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31.xml"/><Relationship Id="rId33" Type="http://schemas.openxmlformats.org/officeDocument/2006/relationships/slide" Target="../slides/slide239.xml"/><Relationship Id="rId38" Type="http://schemas.openxmlformats.org/officeDocument/2006/relationships/slide" Target="../slides/slide244.xml"/><Relationship Id="rId46" Type="http://schemas.openxmlformats.org/officeDocument/2006/relationships/slide" Target="../slides/slide252.xml"/><Relationship Id="rId20" Type="http://schemas.openxmlformats.org/officeDocument/2006/relationships/slide" Target="../slides/slide226.xml"/><Relationship Id="rId41" Type="http://schemas.openxmlformats.org/officeDocument/2006/relationships/slide" Target="../slides/slide247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56.xml"/><Relationship Id="rId26" Type="http://schemas.openxmlformats.org/officeDocument/2006/relationships/slide" Target="../slides/slide264.xml"/><Relationship Id="rId39" Type="http://schemas.openxmlformats.org/officeDocument/2006/relationships/slide" Target="../slides/slide277.xml"/><Relationship Id="rId21" Type="http://schemas.openxmlformats.org/officeDocument/2006/relationships/slide" Target="../slides/slide259.xml"/><Relationship Id="rId34" Type="http://schemas.openxmlformats.org/officeDocument/2006/relationships/slide" Target="../slides/slide272.xml"/><Relationship Id="rId42" Type="http://schemas.openxmlformats.org/officeDocument/2006/relationships/slide" Target="../slides/slide280.xml"/><Relationship Id="rId47" Type="http://schemas.openxmlformats.org/officeDocument/2006/relationships/slide" Target="../slides/slide285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6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62.xml"/><Relationship Id="rId32" Type="http://schemas.openxmlformats.org/officeDocument/2006/relationships/slide" Target="../slides/slide270.xml"/><Relationship Id="rId37" Type="http://schemas.openxmlformats.org/officeDocument/2006/relationships/slide" Target="../slides/slide275.xml"/><Relationship Id="rId40" Type="http://schemas.openxmlformats.org/officeDocument/2006/relationships/slide" Target="../slides/slide278.xml"/><Relationship Id="rId45" Type="http://schemas.openxmlformats.org/officeDocument/2006/relationships/slide" Target="../slides/slide283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61.xml"/><Relationship Id="rId28" Type="http://schemas.openxmlformats.org/officeDocument/2006/relationships/slide" Target="../slides/slide266.xml"/><Relationship Id="rId36" Type="http://schemas.openxmlformats.org/officeDocument/2006/relationships/slide" Target="../slides/slide274.xml"/><Relationship Id="rId10" Type="http://schemas.openxmlformats.org/officeDocument/2006/relationships/slide" Target="../slides/slide160.xml"/><Relationship Id="rId19" Type="http://schemas.openxmlformats.org/officeDocument/2006/relationships/slide" Target="../slides/slide257.xml"/><Relationship Id="rId31" Type="http://schemas.openxmlformats.org/officeDocument/2006/relationships/slide" Target="../slides/slide269.xml"/><Relationship Id="rId44" Type="http://schemas.openxmlformats.org/officeDocument/2006/relationships/slide" Target="../slides/slide282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60.xml"/><Relationship Id="rId27" Type="http://schemas.openxmlformats.org/officeDocument/2006/relationships/slide" Target="../slides/slide265.xml"/><Relationship Id="rId30" Type="http://schemas.openxmlformats.org/officeDocument/2006/relationships/slide" Target="../slides/slide268.xml"/><Relationship Id="rId35" Type="http://schemas.openxmlformats.org/officeDocument/2006/relationships/slide" Target="../slides/slide273.xml"/><Relationship Id="rId43" Type="http://schemas.openxmlformats.org/officeDocument/2006/relationships/slide" Target="../slides/slide281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63.xml"/><Relationship Id="rId33" Type="http://schemas.openxmlformats.org/officeDocument/2006/relationships/slide" Target="../slides/slide271.xml"/><Relationship Id="rId38" Type="http://schemas.openxmlformats.org/officeDocument/2006/relationships/slide" Target="../slides/slide276.xml"/><Relationship Id="rId46" Type="http://schemas.openxmlformats.org/officeDocument/2006/relationships/slide" Target="../slides/slide284.xml"/><Relationship Id="rId20" Type="http://schemas.openxmlformats.org/officeDocument/2006/relationships/slide" Target="../slides/slide258.xml"/><Relationship Id="rId41" Type="http://schemas.openxmlformats.org/officeDocument/2006/relationships/slide" Target="../slides/slide279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87.xml"/><Relationship Id="rId26" Type="http://schemas.openxmlformats.org/officeDocument/2006/relationships/slide" Target="../slides/slide295.xml"/><Relationship Id="rId39" Type="http://schemas.openxmlformats.org/officeDocument/2006/relationships/slide" Target="../slides/slide308.xml"/><Relationship Id="rId21" Type="http://schemas.openxmlformats.org/officeDocument/2006/relationships/slide" Target="../slides/slide290.xml"/><Relationship Id="rId34" Type="http://schemas.openxmlformats.org/officeDocument/2006/relationships/slide" Target="../slides/slide303.xml"/><Relationship Id="rId42" Type="http://schemas.openxmlformats.org/officeDocument/2006/relationships/slide" Target="../slides/slide311.xml"/><Relationship Id="rId47" Type="http://schemas.openxmlformats.org/officeDocument/2006/relationships/slide" Target="../slides/slide316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9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93.xml"/><Relationship Id="rId32" Type="http://schemas.openxmlformats.org/officeDocument/2006/relationships/slide" Target="../slides/slide301.xml"/><Relationship Id="rId37" Type="http://schemas.openxmlformats.org/officeDocument/2006/relationships/slide" Target="../slides/slide306.xml"/><Relationship Id="rId40" Type="http://schemas.openxmlformats.org/officeDocument/2006/relationships/slide" Target="../slides/slide309.xml"/><Relationship Id="rId45" Type="http://schemas.openxmlformats.org/officeDocument/2006/relationships/slide" Target="../slides/slide314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92.xml"/><Relationship Id="rId28" Type="http://schemas.openxmlformats.org/officeDocument/2006/relationships/slide" Target="../slides/slide297.xml"/><Relationship Id="rId36" Type="http://schemas.openxmlformats.org/officeDocument/2006/relationships/slide" Target="../slides/slide305.xml"/><Relationship Id="rId10" Type="http://schemas.openxmlformats.org/officeDocument/2006/relationships/slide" Target="../slides/slide160.xml"/><Relationship Id="rId19" Type="http://schemas.openxmlformats.org/officeDocument/2006/relationships/slide" Target="../slides/slide288.xml"/><Relationship Id="rId31" Type="http://schemas.openxmlformats.org/officeDocument/2006/relationships/slide" Target="../slides/slide300.xml"/><Relationship Id="rId44" Type="http://schemas.openxmlformats.org/officeDocument/2006/relationships/slide" Target="../slides/slide313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91.xml"/><Relationship Id="rId27" Type="http://schemas.openxmlformats.org/officeDocument/2006/relationships/slide" Target="../slides/slide296.xml"/><Relationship Id="rId30" Type="http://schemas.openxmlformats.org/officeDocument/2006/relationships/slide" Target="../slides/slide299.xml"/><Relationship Id="rId35" Type="http://schemas.openxmlformats.org/officeDocument/2006/relationships/slide" Target="../slides/slide304.xml"/><Relationship Id="rId43" Type="http://schemas.openxmlformats.org/officeDocument/2006/relationships/slide" Target="../slides/slide312.xml"/><Relationship Id="rId48" Type="http://schemas.openxmlformats.org/officeDocument/2006/relationships/slide" Target="../slides/slide317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94.xml"/><Relationship Id="rId33" Type="http://schemas.openxmlformats.org/officeDocument/2006/relationships/slide" Target="../slides/slide302.xml"/><Relationship Id="rId38" Type="http://schemas.openxmlformats.org/officeDocument/2006/relationships/slide" Target="../slides/slide307.xml"/><Relationship Id="rId46" Type="http://schemas.openxmlformats.org/officeDocument/2006/relationships/slide" Target="../slides/slide315.xml"/><Relationship Id="rId20" Type="http://schemas.openxmlformats.org/officeDocument/2006/relationships/slide" Target="../slides/slide289.xml"/><Relationship Id="rId41" Type="http://schemas.openxmlformats.org/officeDocument/2006/relationships/slide" Target="../slides/slide310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319.xml"/><Relationship Id="rId26" Type="http://schemas.openxmlformats.org/officeDocument/2006/relationships/slide" Target="../slides/slide327.xml"/><Relationship Id="rId39" Type="http://schemas.openxmlformats.org/officeDocument/2006/relationships/slide" Target="../slides/slide340.xml"/><Relationship Id="rId21" Type="http://schemas.openxmlformats.org/officeDocument/2006/relationships/slide" Target="../slides/slide322.xml"/><Relationship Id="rId34" Type="http://schemas.openxmlformats.org/officeDocument/2006/relationships/slide" Target="../slides/slide335.xml"/><Relationship Id="rId42" Type="http://schemas.openxmlformats.org/officeDocument/2006/relationships/slide" Target="../slides/slide343.xml"/><Relationship Id="rId47" Type="http://schemas.openxmlformats.org/officeDocument/2006/relationships/slide" Target="../slides/slide348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33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325.xml"/><Relationship Id="rId32" Type="http://schemas.openxmlformats.org/officeDocument/2006/relationships/slide" Target="../slides/slide333.xml"/><Relationship Id="rId37" Type="http://schemas.openxmlformats.org/officeDocument/2006/relationships/slide" Target="../slides/slide338.xml"/><Relationship Id="rId40" Type="http://schemas.openxmlformats.org/officeDocument/2006/relationships/slide" Target="../slides/slide341.xml"/><Relationship Id="rId45" Type="http://schemas.openxmlformats.org/officeDocument/2006/relationships/slide" Target="../slides/slide346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324.xml"/><Relationship Id="rId28" Type="http://schemas.openxmlformats.org/officeDocument/2006/relationships/slide" Target="../slides/slide329.xml"/><Relationship Id="rId36" Type="http://schemas.openxmlformats.org/officeDocument/2006/relationships/slide" Target="../slides/slide337.xml"/><Relationship Id="rId10" Type="http://schemas.openxmlformats.org/officeDocument/2006/relationships/slide" Target="../slides/slide160.xml"/><Relationship Id="rId19" Type="http://schemas.openxmlformats.org/officeDocument/2006/relationships/slide" Target="../slides/slide320.xml"/><Relationship Id="rId31" Type="http://schemas.openxmlformats.org/officeDocument/2006/relationships/slide" Target="../slides/slide332.xml"/><Relationship Id="rId44" Type="http://schemas.openxmlformats.org/officeDocument/2006/relationships/slide" Target="../slides/slide345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323.xml"/><Relationship Id="rId27" Type="http://schemas.openxmlformats.org/officeDocument/2006/relationships/slide" Target="../slides/slide328.xml"/><Relationship Id="rId30" Type="http://schemas.openxmlformats.org/officeDocument/2006/relationships/slide" Target="../slides/slide331.xml"/><Relationship Id="rId35" Type="http://schemas.openxmlformats.org/officeDocument/2006/relationships/slide" Target="../slides/slide336.xml"/><Relationship Id="rId43" Type="http://schemas.openxmlformats.org/officeDocument/2006/relationships/slide" Target="../slides/slide344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326.xml"/><Relationship Id="rId33" Type="http://schemas.openxmlformats.org/officeDocument/2006/relationships/slide" Target="../slides/slide334.xml"/><Relationship Id="rId38" Type="http://schemas.openxmlformats.org/officeDocument/2006/relationships/slide" Target="../slides/slide339.xml"/><Relationship Id="rId46" Type="http://schemas.openxmlformats.org/officeDocument/2006/relationships/slide" Target="../slides/slide347.xml"/><Relationship Id="rId20" Type="http://schemas.openxmlformats.org/officeDocument/2006/relationships/slide" Target="../slides/slide321.xml"/><Relationship Id="rId41" Type="http://schemas.openxmlformats.org/officeDocument/2006/relationships/slide" Target="../slides/slide342.xml"/></Relationships>
</file>

<file path=ppt/slideLayouts/_rels/slideLayout1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350.xml"/><Relationship Id="rId26" Type="http://schemas.openxmlformats.org/officeDocument/2006/relationships/slide" Target="../slides/slide354.xml"/><Relationship Id="rId39" Type="http://schemas.openxmlformats.org/officeDocument/2006/relationships/slide" Target="../slides/slide369.xml"/><Relationship Id="rId21" Type="http://schemas.openxmlformats.org/officeDocument/2006/relationships/slide" Target="../slides/slide371.xml"/><Relationship Id="rId34" Type="http://schemas.openxmlformats.org/officeDocument/2006/relationships/slide" Target="../slides/slide363.xml"/><Relationship Id="rId42" Type="http://schemas.openxmlformats.org/officeDocument/2006/relationships/slide" Target="../slides/slide373.xml"/><Relationship Id="rId47" Type="http://schemas.openxmlformats.org/officeDocument/2006/relationships/slide" Target="../slides/slide379.xml"/><Relationship Id="rId7" Type="http://schemas.openxmlformats.org/officeDocument/2006/relationships/image" Target="../media/image2.svg"/><Relationship Id="rId2" Type="http://schemas.openxmlformats.org/officeDocument/2006/relationships/slide" Target="../slides/slide65.xml"/><Relationship Id="rId16" Type="http://schemas.openxmlformats.org/officeDocument/2006/relationships/slide" Target="../slides/slide349.xml"/><Relationship Id="rId29" Type="http://schemas.openxmlformats.org/officeDocument/2006/relationships/slide" Target="../slides/slide358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11" Type="http://schemas.openxmlformats.org/officeDocument/2006/relationships/slide" Target="../slides/slide191.xml"/><Relationship Id="rId24" Type="http://schemas.openxmlformats.org/officeDocument/2006/relationships/slide" Target="../slides/slide352.xml"/><Relationship Id="rId32" Type="http://schemas.openxmlformats.org/officeDocument/2006/relationships/slide" Target="../slides/slide361.xml"/><Relationship Id="rId37" Type="http://schemas.openxmlformats.org/officeDocument/2006/relationships/slide" Target="../slides/slide367.xml"/><Relationship Id="rId40" Type="http://schemas.openxmlformats.org/officeDocument/2006/relationships/slide" Target="../slides/slide370.xml"/><Relationship Id="rId45" Type="http://schemas.openxmlformats.org/officeDocument/2006/relationships/slide" Target="../slides/slide376.xml"/><Relationship Id="rId5" Type="http://schemas.openxmlformats.org/officeDocument/2006/relationships/slide" Target="../slides/slide2.xml"/><Relationship Id="rId15" Type="http://schemas.openxmlformats.org/officeDocument/2006/relationships/slide" Target="../slides/slide318.xml"/><Relationship Id="rId23" Type="http://schemas.openxmlformats.org/officeDocument/2006/relationships/slide" Target="../slides/slide351.xml"/><Relationship Id="rId28" Type="http://schemas.openxmlformats.org/officeDocument/2006/relationships/slide" Target="../slides/slide356.xml"/><Relationship Id="rId36" Type="http://schemas.openxmlformats.org/officeDocument/2006/relationships/slide" Target="../slides/slide366.xml"/><Relationship Id="rId10" Type="http://schemas.openxmlformats.org/officeDocument/2006/relationships/slide" Target="../slides/slide160.xml"/><Relationship Id="rId19" Type="http://schemas.openxmlformats.org/officeDocument/2006/relationships/slide" Target="../slides/slide357.xml"/><Relationship Id="rId31" Type="http://schemas.openxmlformats.org/officeDocument/2006/relationships/slide" Target="../slides/slide360.xml"/><Relationship Id="rId44" Type="http://schemas.openxmlformats.org/officeDocument/2006/relationships/slide" Target="../slides/slide375.xml"/><Relationship Id="rId4" Type="http://schemas.openxmlformats.org/officeDocument/2006/relationships/slide" Target="../slides/slide36.xml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378.xml"/><Relationship Id="rId27" Type="http://schemas.openxmlformats.org/officeDocument/2006/relationships/slide" Target="../slides/slide355.xml"/><Relationship Id="rId30" Type="http://schemas.openxmlformats.org/officeDocument/2006/relationships/slide" Target="../slides/slide359.xml"/><Relationship Id="rId35" Type="http://schemas.openxmlformats.org/officeDocument/2006/relationships/slide" Target="../slides/slide365.xml"/><Relationship Id="rId43" Type="http://schemas.openxmlformats.org/officeDocument/2006/relationships/slide" Target="../slides/slide374.xml"/><Relationship Id="rId48" Type="http://schemas.openxmlformats.org/officeDocument/2006/relationships/slide" Target="../slides/slide380.xml"/><Relationship Id="rId8" Type="http://schemas.openxmlformats.org/officeDocument/2006/relationships/slide" Target="../slides/slide97.xml"/><Relationship Id="rId3" Type="http://schemas.openxmlformats.org/officeDocument/2006/relationships/slide" Target="../slides/slide4.xml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353.xml"/><Relationship Id="rId33" Type="http://schemas.openxmlformats.org/officeDocument/2006/relationships/slide" Target="../slides/slide362.xml"/><Relationship Id="rId38" Type="http://schemas.openxmlformats.org/officeDocument/2006/relationships/slide" Target="../slides/slide368.xml"/><Relationship Id="rId46" Type="http://schemas.openxmlformats.org/officeDocument/2006/relationships/slide" Target="../slides/slide377.xml"/><Relationship Id="rId20" Type="http://schemas.openxmlformats.org/officeDocument/2006/relationships/slide" Target="../slides/slide364.xml"/><Relationship Id="rId41" Type="http://schemas.openxmlformats.org/officeDocument/2006/relationships/slide" Target="../slides/slide372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74.xml"/><Relationship Id="rId18" Type="http://schemas.openxmlformats.org/officeDocument/2006/relationships/slide" Target="../slides/slide79.xml"/><Relationship Id="rId26" Type="http://schemas.openxmlformats.org/officeDocument/2006/relationships/slide" Target="../slides/slide87.xml"/><Relationship Id="rId39" Type="http://schemas.openxmlformats.org/officeDocument/2006/relationships/slide" Target="../slides/slide160.xml"/><Relationship Id="rId21" Type="http://schemas.openxmlformats.org/officeDocument/2006/relationships/slide" Target="../slides/slide82.xml"/><Relationship Id="rId34" Type="http://schemas.openxmlformats.org/officeDocument/2006/relationships/slide" Target="../slides/slide36.xml"/><Relationship Id="rId42" Type="http://schemas.openxmlformats.org/officeDocument/2006/relationships/slide" Target="../slides/slide255.xml"/><Relationship Id="rId7" Type="http://schemas.openxmlformats.org/officeDocument/2006/relationships/slide" Target="../slides/slide67.xml"/><Relationship Id="rId2" Type="http://schemas.openxmlformats.org/officeDocument/2006/relationships/slide" Target="../slides/slide2.xml"/><Relationship Id="rId16" Type="http://schemas.openxmlformats.org/officeDocument/2006/relationships/slide" Target="../slides/slide77.xml"/><Relationship Id="rId29" Type="http://schemas.openxmlformats.org/officeDocument/2006/relationships/slide" Target="../slides/slide9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9.xml"/><Relationship Id="rId11" Type="http://schemas.openxmlformats.org/officeDocument/2006/relationships/slide" Target="../slides/slide72.xml"/><Relationship Id="rId24" Type="http://schemas.openxmlformats.org/officeDocument/2006/relationships/slide" Target="../slides/slide85.xml"/><Relationship Id="rId32" Type="http://schemas.openxmlformats.org/officeDocument/2006/relationships/slide" Target="../slides/slide93.xml"/><Relationship Id="rId37" Type="http://schemas.openxmlformats.org/officeDocument/2006/relationships/slide" Target="../slides/slide97.xml"/><Relationship Id="rId40" Type="http://schemas.openxmlformats.org/officeDocument/2006/relationships/slide" Target="../slides/slide191.xml"/><Relationship Id="rId45" Type="http://schemas.openxmlformats.org/officeDocument/2006/relationships/slide" Target="../slides/slide349.xml"/><Relationship Id="rId5" Type="http://schemas.openxmlformats.org/officeDocument/2006/relationships/slide" Target="../slides/slide66.xml"/><Relationship Id="rId15" Type="http://schemas.openxmlformats.org/officeDocument/2006/relationships/slide" Target="../slides/slide76.xml"/><Relationship Id="rId23" Type="http://schemas.openxmlformats.org/officeDocument/2006/relationships/slide" Target="../slides/slide84.xml"/><Relationship Id="rId28" Type="http://schemas.openxmlformats.org/officeDocument/2006/relationships/slide" Target="../slides/slide89.xml"/><Relationship Id="rId36" Type="http://schemas.openxmlformats.org/officeDocument/2006/relationships/slide" Target="../slides/slide65.xml"/><Relationship Id="rId10" Type="http://schemas.openxmlformats.org/officeDocument/2006/relationships/slide" Target="../slides/slide71.xml"/><Relationship Id="rId19" Type="http://schemas.openxmlformats.org/officeDocument/2006/relationships/slide" Target="../slides/slide80.xml"/><Relationship Id="rId31" Type="http://schemas.openxmlformats.org/officeDocument/2006/relationships/slide" Target="../slides/slide92.xml"/><Relationship Id="rId44" Type="http://schemas.openxmlformats.org/officeDocument/2006/relationships/slide" Target="../slides/slide318.xml"/><Relationship Id="rId4" Type="http://schemas.openxmlformats.org/officeDocument/2006/relationships/image" Target="../media/image2.svg"/><Relationship Id="rId9" Type="http://schemas.openxmlformats.org/officeDocument/2006/relationships/slide" Target="../slides/slide70.xml"/><Relationship Id="rId14" Type="http://schemas.openxmlformats.org/officeDocument/2006/relationships/slide" Target="../slides/slide75.xml"/><Relationship Id="rId22" Type="http://schemas.openxmlformats.org/officeDocument/2006/relationships/slide" Target="../slides/slide83.xml"/><Relationship Id="rId27" Type="http://schemas.openxmlformats.org/officeDocument/2006/relationships/slide" Target="../slides/slide88.xml"/><Relationship Id="rId30" Type="http://schemas.openxmlformats.org/officeDocument/2006/relationships/slide" Target="../slides/slide91.xml"/><Relationship Id="rId35" Type="http://schemas.openxmlformats.org/officeDocument/2006/relationships/slide" Target="../slides/slide4.xml"/><Relationship Id="rId43" Type="http://schemas.openxmlformats.org/officeDocument/2006/relationships/slide" Target="../slides/slide286.xml"/><Relationship Id="rId8" Type="http://schemas.openxmlformats.org/officeDocument/2006/relationships/slide" Target="../slides/slide68.xml"/><Relationship Id="rId3" Type="http://schemas.openxmlformats.org/officeDocument/2006/relationships/image" Target="../media/image1.png"/><Relationship Id="rId12" Type="http://schemas.openxmlformats.org/officeDocument/2006/relationships/slide" Target="../slides/slide73.xml"/><Relationship Id="rId17" Type="http://schemas.openxmlformats.org/officeDocument/2006/relationships/slide" Target="../slides/slide78.xml"/><Relationship Id="rId25" Type="http://schemas.openxmlformats.org/officeDocument/2006/relationships/slide" Target="../slides/slide86.xml"/><Relationship Id="rId33" Type="http://schemas.openxmlformats.org/officeDocument/2006/relationships/slide" Target="../slides/slide94.xml"/><Relationship Id="rId38" Type="http://schemas.openxmlformats.org/officeDocument/2006/relationships/slide" Target="../slides/slide128.xml"/><Relationship Id="rId46" Type="http://schemas.openxmlformats.org/officeDocument/2006/relationships/slide" Target="../slides/slide3.xml"/><Relationship Id="rId20" Type="http://schemas.openxmlformats.org/officeDocument/2006/relationships/slide" Target="../slides/slide81.xml"/><Relationship Id="rId41" Type="http://schemas.openxmlformats.org/officeDocument/2006/relationships/slide" Target="../slides/slide22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97.xml"/><Relationship Id="rId13" Type="http://schemas.openxmlformats.org/officeDocument/2006/relationships/slide" Target="../slides/slide255.xml"/><Relationship Id="rId3" Type="http://schemas.openxmlformats.org/officeDocument/2006/relationships/image" Target="../media/image1.png"/><Relationship Id="rId7" Type="http://schemas.openxmlformats.org/officeDocument/2006/relationships/slide" Target="../slides/slide65.xml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10" Type="http://schemas.openxmlformats.org/officeDocument/2006/relationships/slide" Target="../slides/slide160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10.xml"/><Relationship Id="rId18" Type="http://schemas.openxmlformats.org/officeDocument/2006/relationships/slide" Target="../slides/slide15.xml"/><Relationship Id="rId26" Type="http://schemas.openxmlformats.org/officeDocument/2006/relationships/slide" Target="../slides/slide23.xml"/><Relationship Id="rId39" Type="http://schemas.openxmlformats.org/officeDocument/2006/relationships/slide" Target="../slides/slide97.xml"/><Relationship Id="rId21" Type="http://schemas.openxmlformats.org/officeDocument/2006/relationships/slide" Target="../slides/slide18.xml"/><Relationship Id="rId34" Type="http://schemas.openxmlformats.org/officeDocument/2006/relationships/slide" Target="../slides/slide31.xml"/><Relationship Id="rId42" Type="http://schemas.openxmlformats.org/officeDocument/2006/relationships/slide" Target="../slides/slide191.xml"/><Relationship Id="rId47" Type="http://schemas.openxmlformats.org/officeDocument/2006/relationships/slide" Target="../slides/slide349.xml"/><Relationship Id="rId7" Type="http://schemas.openxmlformats.org/officeDocument/2006/relationships/image" Target="../media/image2.svg"/><Relationship Id="rId2" Type="http://schemas.openxmlformats.org/officeDocument/2006/relationships/slide" Target="../slides/slide4.xml"/><Relationship Id="rId16" Type="http://schemas.openxmlformats.org/officeDocument/2006/relationships/slide" Target="../slides/slide13.xml"/><Relationship Id="rId29" Type="http://schemas.openxmlformats.org/officeDocument/2006/relationships/slide" Target="../slides/slide2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11" Type="http://schemas.openxmlformats.org/officeDocument/2006/relationships/slide" Target="../slides/slide8.xml"/><Relationship Id="rId24" Type="http://schemas.openxmlformats.org/officeDocument/2006/relationships/slide" Target="../slides/slide21.xml"/><Relationship Id="rId32" Type="http://schemas.openxmlformats.org/officeDocument/2006/relationships/slide" Target="../slides/slide29.xml"/><Relationship Id="rId37" Type="http://schemas.openxmlformats.org/officeDocument/2006/relationships/slide" Target="../slides/slide34.xml"/><Relationship Id="rId40" Type="http://schemas.openxmlformats.org/officeDocument/2006/relationships/slide" Target="../slides/slide128.xml"/><Relationship Id="rId45" Type="http://schemas.openxmlformats.org/officeDocument/2006/relationships/slide" Target="../slides/slide286.xml"/><Relationship Id="rId5" Type="http://schemas.openxmlformats.org/officeDocument/2006/relationships/slide" Target="../slides/slide2.xml"/><Relationship Id="rId15" Type="http://schemas.openxmlformats.org/officeDocument/2006/relationships/slide" Target="../slides/slide12.xml"/><Relationship Id="rId23" Type="http://schemas.openxmlformats.org/officeDocument/2006/relationships/slide" Target="../slides/slide20.xml"/><Relationship Id="rId28" Type="http://schemas.openxmlformats.org/officeDocument/2006/relationships/slide" Target="../slides/slide25.xml"/><Relationship Id="rId36" Type="http://schemas.openxmlformats.org/officeDocument/2006/relationships/slide" Target="../slides/slide33.xml"/><Relationship Id="rId10" Type="http://schemas.openxmlformats.org/officeDocument/2006/relationships/slide" Target="../slides/slide7.xml"/><Relationship Id="rId19" Type="http://schemas.openxmlformats.org/officeDocument/2006/relationships/slide" Target="../slides/slide16.xml"/><Relationship Id="rId31" Type="http://schemas.openxmlformats.org/officeDocument/2006/relationships/slide" Target="../slides/slide28.xml"/><Relationship Id="rId44" Type="http://schemas.openxmlformats.org/officeDocument/2006/relationships/slide" Target="../slides/slide255.xml"/><Relationship Id="rId4" Type="http://schemas.openxmlformats.org/officeDocument/2006/relationships/slide" Target="../slides/slide65.xml"/><Relationship Id="rId9" Type="http://schemas.openxmlformats.org/officeDocument/2006/relationships/slide" Target="../slides/slide6.xml"/><Relationship Id="rId14" Type="http://schemas.openxmlformats.org/officeDocument/2006/relationships/slide" Target="../slides/slide11.xml"/><Relationship Id="rId22" Type="http://schemas.openxmlformats.org/officeDocument/2006/relationships/slide" Target="../slides/slide19.xml"/><Relationship Id="rId27" Type="http://schemas.openxmlformats.org/officeDocument/2006/relationships/slide" Target="../slides/slide24.xml"/><Relationship Id="rId30" Type="http://schemas.openxmlformats.org/officeDocument/2006/relationships/slide" Target="../slides/slide27.xml"/><Relationship Id="rId35" Type="http://schemas.openxmlformats.org/officeDocument/2006/relationships/slide" Target="../slides/slide32.xml"/><Relationship Id="rId43" Type="http://schemas.openxmlformats.org/officeDocument/2006/relationships/slide" Target="../slides/slide223.xml"/><Relationship Id="rId48" Type="http://schemas.openxmlformats.org/officeDocument/2006/relationships/slide" Target="../slides/slide3.xml"/><Relationship Id="rId8" Type="http://schemas.openxmlformats.org/officeDocument/2006/relationships/slide" Target="../slides/slide5.xml"/><Relationship Id="rId3" Type="http://schemas.openxmlformats.org/officeDocument/2006/relationships/slide" Target="../slides/slide36.xml"/><Relationship Id="rId12" Type="http://schemas.openxmlformats.org/officeDocument/2006/relationships/slide" Target="../slides/slide9.xml"/><Relationship Id="rId17" Type="http://schemas.openxmlformats.org/officeDocument/2006/relationships/slide" Target="../slides/slide14.xml"/><Relationship Id="rId25" Type="http://schemas.openxmlformats.org/officeDocument/2006/relationships/slide" Target="../slides/slide22.xml"/><Relationship Id="rId33" Type="http://schemas.openxmlformats.org/officeDocument/2006/relationships/slide" Target="../slides/slide30.xml"/><Relationship Id="rId38" Type="http://schemas.openxmlformats.org/officeDocument/2006/relationships/slide" Target="../slides/slide35.xml"/><Relationship Id="rId46" Type="http://schemas.openxmlformats.org/officeDocument/2006/relationships/slide" Target="../slides/slide318.xml"/><Relationship Id="rId20" Type="http://schemas.openxmlformats.org/officeDocument/2006/relationships/slide" Target="../slides/slide17.xml"/><Relationship Id="rId41" Type="http://schemas.openxmlformats.org/officeDocument/2006/relationships/slide" Target="../slides/slide160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37.xml"/><Relationship Id="rId26" Type="http://schemas.openxmlformats.org/officeDocument/2006/relationships/slide" Target="../slides/slide45.xml"/><Relationship Id="rId39" Type="http://schemas.openxmlformats.org/officeDocument/2006/relationships/slide" Target="../slides/slide58.xml"/><Relationship Id="rId21" Type="http://schemas.openxmlformats.org/officeDocument/2006/relationships/slide" Target="../slides/slide40.xml"/><Relationship Id="rId34" Type="http://schemas.openxmlformats.org/officeDocument/2006/relationships/slide" Target="../slides/slide53.xml"/><Relationship Id="rId42" Type="http://schemas.openxmlformats.org/officeDocument/2006/relationships/slide" Target="../slides/slide61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4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43.xml"/><Relationship Id="rId32" Type="http://schemas.openxmlformats.org/officeDocument/2006/relationships/slide" Target="../slides/slide51.xml"/><Relationship Id="rId37" Type="http://schemas.openxmlformats.org/officeDocument/2006/relationships/slide" Target="../slides/slide56.xml"/><Relationship Id="rId40" Type="http://schemas.openxmlformats.org/officeDocument/2006/relationships/slide" Target="../slides/slide59.xml"/><Relationship Id="rId45" Type="http://schemas.openxmlformats.org/officeDocument/2006/relationships/slide" Target="../slides/slide64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42.xml"/><Relationship Id="rId28" Type="http://schemas.openxmlformats.org/officeDocument/2006/relationships/slide" Target="../slides/slide47.xml"/><Relationship Id="rId36" Type="http://schemas.openxmlformats.org/officeDocument/2006/relationships/slide" Target="../slides/slide55.xml"/><Relationship Id="rId10" Type="http://schemas.openxmlformats.org/officeDocument/2006/relationships/slide" Target="../slides/slide160.xml"/><Relationship Id="rId19" Type="http://schemas.openxmlformats.org/officeDocument/2006/relationships/slide" Target="../slides/slide38.xml"/><Relationship Id="rId31" Type="http://schemas.openxmlformats.org/officeDocument/2006/relationships/slide" Target="../slides/slide50.xml"/><Relationship Id="rId44" Type="http://schemas.openxmlformats.org/officeDocument/2006/relationships/slide" Target="../slides/slide63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41.xml"/><Relationship Id="rId27" Type="http://schemas.openxmlformats.org/officeDocument/2006/relationships/slide" Target="../slides/slide46.xml"/><Relationship Id="rId30" Type="http://schemas.openxmlformats.org/officeDocument/2006/relationships/slide" Target="../slides/slide49.xml"/><Relationship Id="rId35" Type="http://schemas.openxmlformats.org/officeDocument/2006/relationships/slide" Target="../slides/slide54.xml"/><Relationship Id="rId43" Type="http://schemas.openxmlformats.org/officeDocument/2006/relationships/slide" Target="../slides/slide62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44.xml"/><Relationship Id="rId33" Type="http://schemas.openxmlformats.org/officeDocument/2006/relationships/slide" Target="../slides/slide52.xml"/><Relationship Id="rId38" Type="http://schemas.openxmlformats.org/officeDocument/2006/relationships/slide" Target="../slides/slide57.xml"/><Relationship Id="rId20" Type="http://schemas.openxmlformats.org/officeDocument/2006/relationships/slide" Target="../slides/slide39.xml"/><Relationship Id="rId41" Type="http://schemas.openxmlformats.org/officeDocument/2006/relationships/slide" Target="../slides/slide60.xml"/></Relationships>
</file>

<file path=ppt/slideLayouts/_rels/slideLayout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66.xml"/><Relationship Id="rId26" Type="http://schemas.openxmlformats.org/officeDocument/2006/relationships/slide" Target="../slides/slide74.xml"/><Relationship Id="rId39" Type="http://schemas.openxmlformats.org/officeDocument/2006/relationships/slide" Target="../slides/slide87.xml"/><Relationship Id="rId21" Type="http://schemas.openxmlformats.org/officeDocument/2006/relationships/slide" Target="../slides/slide69.xml"/><Relationship Id="rId34" Type="http://schemas.openxmlformats.org/officeDocument/2006/relationships/slide" Target="../slides/slide82.xml"/><Relationship Id="rId42" Type="http://schemas.openxmlformats.org/officeDocument/2006/relationships/slide" Target="../slides/slide90.xml"/><Relationship Id="rId47" Type="http://schemas.openxmlformats.org/officeDocument/2006/relationships/slide" Target="../slides/slide95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7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72.xml"/><Relationship Id="rId32" Type="http://schemas.openxmlformats.org/officeDocument/2006/relationships/slide" Target="../slides/slide80.xml"/><Relationship Id="rId37" Type="http://schemas.openxmlformats.org/officeDocument/2006/relationships/slide" Target="../slides/slide85.xml"/><Relationship Id="rId40" Type="http://schemas.openxmlformats.org/officeDocument/2006/relationships/slide" Target="../slides/slide88.xml"/><Relationship Id="rId45" Type="http://schemas.openxmlformats.org/officeDocument/2006/relationships/slide" Target="../slides/slide93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71.xml"/><Relationship Id="rId28" Type="http://schemas.openxmlformats.org/officeDocument/2006/relationships/slide" Target="../slides/slide76.xml"/><Relationship Id="rId36" Type="http://schemas.openxmlformats.org/officeDocument/2006/relationships/slide" Target="../slides/slide84.xml"/><Relationship Id="rId10" Type="http://schemas.openxmlformats.org/officeDocument/2006/relationships/slide" Target="../slides/slide160.xml"/><Relationship Id="rId19" Type="http://schemas.openxmlformats.org/officeDocument/2006/relationships/slide" Target="../slides/slide67.xml"/><Relationship Id="rId31" Type="http://schemas.openxmlformats.org/officeDocument/2006/relationships/slide" Target="../slides/slide79.xml"/><Relationship Id="rId44" Type="http://schemas.openxmlformats.org/officeDocument/2006/relationships/slide" Target="../slides/slide92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70.xml"/><Relationship Id="rId27" Type="http://schemas.openxmlformats.org/officeDocument/2006/relationships/slide" Target="../slides/slide75.xml"/><Relationship Id="rId30" Type="http://schemas.openxmlformats.org/officeDocument/2006/relationships/slide" Target="../slides/slide78.xml"/><Relationship Id="rId35" Type="http://schemas.openxmlformats.org/officeDocument/2006/relationships/slide" Target="../slides/slide83.xml"/><Relationship Id="rId43" Type="http://schemas.openxmlformats.org/officeDocument/2006/relationships/slide" Target="../slides/slide91.xml"/><Relationship Id="rId48" Type="http://schemas.openxmlformats.org/officeDocument/2006/relationships/slide" Target="../slides/slide96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73.xml"/><Relationship Id="rId33" Type="http://schemas.openxmlformats.org/officeDocument/2006/relationships/slide" Target="../slides/slide81.xml"/><Relationship Id="rId38" Type="http://schemas.openxmlformats.org/officeDocument/2006/relationships/slide" Target="../slides/slide86.xml"/><Relationship Id="rId46" Type="http://schemas.openxmlformats.org/officeDocument/2006/relationships/slide" Target="../slides/slide94.xml"/><Relationship Id="rId20" Type="http://schemas.openxmlformats.org/officeDocument/2006/relationships/slide" Target="../slides/slide68.xml"/><Relationship Id="rId41" Type="http://schemas.openxmlformats.org/officeDocument/2006/relationships/slide" Target="../slides/slide89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98.xml"/><Relationship Id="rId26" Type="http://schemas.openxmlformats.org/officeDocument/2006/relationships/slide" Target="../slides/slide106.xml"/><Relationship Id="rId39" Type="http://schemas.openxmlformats.org/officeDocument/2006/relationships/slide" Target="../slides/slide119.xml"/><Relationship Id="rId21" Type="http://schemas.openxmlformats.org/officeDocument/2006/relationships/slide" Target="../slides/slide101.xml"/><Relationship Id="rId34" Type="http://schemas.openxmlformats.org/officeDocument/2006/relationships/slide" Target="../slides/slide114.xml"/><Relationship Id="rId42" Type="http://schemas.openxmlformats.org/officeDocument/2006/relationships/slide" Target="../slides/slide122.xml"/><Relationship Id="rId47" Type="http://schemas.openxmlformats.org/officeDocument/2006/relationships/slide" Target="../slides/slide127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0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04.xml"/><Relationship Id="rId32" Type="http://schemas.openxmlformats.org/officeDocument/2006/relationships/slide" Target="../slides/slide112.xml"/><Relationship Id="rId37" Type="http://schemas.openxmlformats.org/officeDocument/2006/relationships/slide" Target="../slides/slide117.xml"/><Relationship Id="rId40" Type="http://schemas.openxmlformats.org/officeDocument/2006/relationships/slide" Target="../slides/slide120.xml"/><Relationship Id="rId45" Type="http://schemas.openxmlformats.org/officeDocument/2006/relationships/slide" Target="../slides/slide125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03.xml"/><Relationship Id="rId28" Type="http://schemas.openxmlformats.org/officeDocument/2006/relationships/slide" Target="../slides/slide108.xml"/><Relationship Id="rId36" Type="http://schemas.openxmlformats.org/officeDocument/2006/relationships/slide" Target="../slides/slide116.xml"/><Relationship Id="rId10" Type="http://schemas.openxmlformats.org/officeDocument/2006/relationships/slide" Target="../slides/slide160.xml"/><Relationship Id="rId19" Type="http://schemas.openxmlformats.org/officeDocument/2006/relationships/slide" Target="../slides/slide99.xml"/><Relationship Id="rId31" Type="http://schemas.openxmlformats.org/officeDocument/2006/relationships/slide" Target="../slides/slide111.xml"/><Relationship Id="rId44" Type="http://schemas.openxmlformats.org/officeDocument/2006/relationships/slide" Target="../slides/slide124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02.xml"/><Relationship Id="rId27" Type="http://schemas.openxmlformats.org/officeDocument/2006/relationships/slide" Target="../slides/slide107.xml"/><Relationship Id="rId30" Type="http://schemas.openxmlformats.org/officeDocument/2006/relationships/slide" Target="../slides/slide110.xml"/><Relationship Id="rId35" Type="http://schemas.openxmlformats.org/officeDocument/2006/relationships/slide" Target="../slides/slide115.xml"/><Relationship Id="rId43" Type="http://schemas.openxmlformats.org/officeDocument/2006/relationships/slide" Target="../slides/slide123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05.xml"/><Relationship Id="rId33" Type="http://schemas.openxmlformats.org/officeDocument/2006/relationships/slide" Target="../slides/slide113.xml"/><Relationship Id="rId38" Type="http://schemas.openxmlformats.org/officeDocument/2006/relationships/slide" Target="../slides/slide118.xml"/><Relationship Id="rId46" Type="http://schemas.openxmlformats.org/officeDocument/2006/relationships/slide" Target="../slides/slide126.xml"/><Relationship Id="rId20" Type="http://schemas.openxmlformats.org/officeDocument/2006/relationships/slide" Target="../slides/slide100.xml"/><Relationship Id="rId41" Type="http://schemas.openxmlformats.org/officeDocument/2006/relationships/slide" Target="../slides/slide121.xml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29.xml"/><Relationship Id="rId26" Type="http://schemas.openxmlformats.org/officeDocument/2006/relationships/slide" Target="../slides/slide137.xml"/><Relationship Id="rId39" Type="http://schemas.openxmlformats.org/officeDocument/2006/relationships/slide" Target="../slides/slide150.xml"/><Relationship Id="rId21" Type="http://schemas.openxmlformats.org/officeDocument/2006/relationships/slide" Target="../slides/slide132.xml"/><Relationship Id="rId34" Type="http://schemas.openxmlformats.org/officeDocument/2006/relationships/slide" Target="../slides/slide145.xml"/><Relationship Id="rId42" Type="http://schemas.openxmlformats.org/officeDocument/2006/relationships/slide" Target="../slides/slide153.xml"/><Relationship Id="rId47" Type="http://schemas.openxmlformats.org/officeDocument/2006/relationships/slide" Target="../slides/slide158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4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35.xml"/><Relationship Id="rId32" Type="http://schemas.openxmlformats.org/officeDocument/2006/relationships/slide" Target="../slides/slide143.xml"/><Relationship Id="rId37" Type="http://schemas.openxmlformats.org/officeDocument/2006/relationships/slide" Target="../slides/slide148.xml"/><Relationship Id="rId40" Type="http://schemas.openxmlformats.org/officeDocument/2006/relationships/slide" Target="../slides/slide151.xml"/><Relationship Id="rId45" Type="http://schemas.openxmlformats.org/officeDocument/2006/relationships/slide" Target="../slides/slide156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34.xml"/><Relationship Id="rId28" Type="http://schemas.openxmlformats.org/officeDocument/2006/relationships/slide" Target="../slides/slide139.xml"/><Relationship Id="rId36" Type="http://schemas.openxmlformats.org/officeDocument/2006/relationships/slide" Target="../slides/slide147.xml"/><Relationship Id="rId10" Type="http://schemas.openxmlformats.org/officeDocument/2006/relationships/slide" Target="../slides/slide160.xml"/><Relationship Id="rId19" Type="http://schemas.openxmlformats.org/officeDocument/2006/relationships/slide" Target="../slides/slide130.xml"/><Relationship Id="rId31" Type="http://schemas.openxmlformats.org/officeDocument/2006/relationships/slide" Target="../slides/slide142.xml"/><Relationship Id="rId44" Type="http://schemas.openxmlformats.org/officeDocument/2006/relationships/slide" Target="../slides/slide155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33.xml"/><Relationship Id="rId27" Type="http://schemas.openxmlformats.org/officeDocument/2006/relationships/slide" Target="../slides/slide138.xml"/><Relationship Id="rId30" Type="http://schemas.openxmlformats.org/officeDocument/2006/relationships/slide" Target="../slides/slide141.xml"/><Relationship Id="rId35" Type="http://schemas.openxmlformats.org/officeDocument/2006/relationships/slide" Target="../slides/slide146.xml"/><Relationship Id="rId43" Type="http://schemas.openxmlformats.org/officeDocument/2006/relationships/slide" Target="../slides/slide154.xml"/><Relationship Id="rId48" Type="http://schemas.openxmlformats.org/officeDocument/2006/relationships/slide" Target="../slides/slide159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36.xml"/><Relationship Id="rId33" Type="http://schemas.openxmlformats.org/officeDocument/2006/relationships/slide" Target="../slides/slide144.xml"/><Relationship Id="rId38" Type="http://schemas.openxmlformats.org/officeDocument/2006/relationships/slide" Target="../slides/slide149.xml"/><Relationship Id="rId46" Type="http://schemas.openxmlformats.org/officeDocument/2006/relationships/slide" Target="../slides/slide157.xml"/><Relationship Id="rId20" Type="http://schemas.openxmlformats.org/officeDocument/2006/relationships/slide" Target="../slides/slide131.xml"/><Relationship Id="rId41" Type="http://schemas.openxmlformats.org/officeDocument/2006/relationships/slide" Target="../slides/slide152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61.xml"/><Relationship Id="rId26" Type="http://schemas.openxmlformats.org/officeDocument/2006/relationships/slide" Target="../slides/slide169.xml"/><Relationship Id="rId39" Type="http://schemas.openxmlformats.org/officeDocument/2006/relationships/slide" Target="../slides/slide183.xml"/><Relationship Id="rId21" Type="http://schemas.openxmlformats.org/officeDocument/2006/relationships/slide" Target="../slides/slide164.xml"/><Relationship Id="rId34" Type="http://schemas.openxmlformats.org/officeDocument/2006/relationships/slide" Target="../slides/slide177.xml"/><Relationship Id="rId42" Type="http://schemas.openxmlformats.org/officeDocument/2006/relationships/slide" Target="../slides/slide186.xml"/><Relationship Id="rId47" Type="http://schemas.openxmlformats.org/officeDocument/2006/relationships/slide" Target="../slides/slide190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7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67.xml"/><Relationship Id="rId32" Type="http://schemas.openxmlformats.org/officeDocument/2006/relationships/slide" Target="../slides/slide175.xml"/><Relationship Id="rId37" Type="http://schemas.openxmlformats.org/officeDocument/2006/relationships/slide" Target="../slides/slide180.xml"/><Relationship Id="rId40" Type="http://schemas.openxmlformats.org/officeDocument/2006/relationships/slide" Target="../slides/slide184.xml"/><Relationship Id="rId45" Type="http://schemas.openxmlformats.org/officeDocument/2006/relationships/slide" Target="../slides/slide189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66.xml"/><Relationship Id="rId28" Type="http://schemas.openxmlformats.org/officeDocument/2006/relationships/slide" Target="../slides/slide171.xml"/><Relationship Id="rId36" Type="http://schemas.openxmlformats.org/officeDocument/2006/relationships/slide" Target="../slides/slide179.xml"/><Relationship Id="rId10" Type="http://schemas.openxmlformats.org/officeDocument/2006/relationships/slide" Target="../slides/slide160.xml"/><Relationship Id="rId19" Type="http://schemas.openxmlformats.org/officeDocument/2006/relationships/slide" Target="../slides/slide162.xml"/><Relationship Id="rId31" Type="http://schemas.openxmlformats.org/officeDocument/2006/relationships/slide" Target="../slides/slide174.xml"/><Relationship Id="rId44" Type="http://schemas.openxmlformats.org/officeDocument/2006/relationships/slide" Target="../slides/slide188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65.xml"/><Relationship Id="rId27" Type="http://schemas.openxmlformats.org/officeDocument/2006/relationships/slide" Target="../slides/slide170.xml"/><Relationship Id="rId30" Type="http://schemas.openxmlformats.org/officeDocument/2006/relationships/slide" Target="../slides/slide173.xml"/><Relationship Id="rId35" Type="http://schemas.openxmlformats.org/officeDocument/2006/relationships/slide" Target="../slides/slide178.xml"/><Relationship Id="rId43" Type="http://schemas.openxmlformats.org/officeDocument/2006/relationships/slide" Target="../slides/slide187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68.xml"/><Relationship Id="rId33" Type="http://schemas.openxmlformats.org/officeDocument/2006/relationships/slide" Target="../slides/slide176.xml"/><Relationship Id="rId38" Type="http://schemas.openxmlformats.org/officeDocument/2006/relationships/slide" Target="../slides/slide181.xml"/><Relationship Id="rId46" Type="http://schemas.openxmlformats.org/officeDocument/2006/relationships/slide" Target="../slides/slide182.xml"/><Relationship Id="rId20" Type="http://schemas.openxmlformats.org/officeDocument/2006/relationships/slide" Target="../slides/slide163.xml"/><Relationship Id="rId41" Type="http://schemas.openxmlformats.org/officeDocument/2006/relationships/slide" Target="../slides/slide1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C74053F0-7EBD-D090-23F2-29FF4B8CDF62}"/>
              </a:ext>
            </a:extLst>
          </p:cNvPr>
          <p:cNvGrpSpPr/>
          <p:nvPr userDrawn="1"/>
        </p:nvGrpSpPr>
        <p:grpSpPr>
          <a:xfrm>
            <a:off x="3288354" y="1992917"/>
            <a:ext cx="1130223" cy="1041413"/>
            <a:chOff x="3359947" y="369282"/>
            <a:chExt cx="1130223" cy="1041413"/>
          </a:xfrm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C7B7A262-F193-F8C5-DFB7-51921544F773}"/>
                </a:ext>
              </a:extLst>
            </p:cNvPr>
            <p:cNvSpPr/>
            <p:nvPr userDrawn="1"/>
          </p:nvSpPr>
          <p:spPr>
            <a:xfrm>
              <a:off x="368782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100C0150-DED8-474A-44B9-263036BE033E}"/>
                </a:ext>
              </a:extLst>
            </p:cNvPr>
            <p:cNvSpPr/>
            <p:nvPr userDrawn="1"/>
          </p:nvSpPr>
          <p:spPr>
            <a:xfrm>
              <a:off x="3853958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5AE108C4-4C91-8298-53CE-016B1F6C8762}"/>
                </a:ext>
              </a:extLst>
            </p:cNvPr>
            <p:cNvSpPr/>
            <p:nvPr userDrawn="1"/>
          </p:nvSpPr>
          <p:spPr>
            <a:xfrm>
              <a:off x="401669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EB7CD2DF-D596-BBD0-615C-A4E5343B5E1C}"/>
                </a:ext>
              </a:extLst>
            </p:cNvPr>
            <p:cNvSpPr/>
            <p:nvPr userDrawn="1"/>
          </p:nvSpPr>
          <p:spPr>
            <a:xfrm>
              <a:off x="418047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77" name="Rectangle 1076">
              <a:hlinkClick r:id="rId2" action="ppaction://hlinksldjump"/>
              <a:extLst>
                <a:ext uri="{FF2B5EF4-FFF2-40B4-BE49-F238E27FC236}">
                  <a16:creationId xmlns:a16="http://schemas.microsoft.com/office/drawing/2014/main" id="{4B750B06-6449-07F3-3DAA-8075AC276C9C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8" name="Rectangle 1077">
              <a:hlinkClick r:id="rId3" action="ppaction://hlinksldjump"/>
              <a:extLst>
                <a:ext uri="{FF2B5EF4-FFF2-40B4-BE49-F238E27FC236}">
                  <a16:creationId xmlns:a16="http://schemas.microsoft.com/office/drawing/2014/main" id="{461BE4B8-8C26-86B5-BAA9-AF31D721196D}"/>
                </a:ext>
              </a:extLst>
            </p:cNvPr>
            <p:cNvSpPr/>
            <p:nvPr userDrawn="1"/>
          </p:nvSpPr>
          <p:spPr>
            <a:xfrm>
              <a:off x="3359947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79" name="Rectangle 1078">
              <a:hlinkClick r:id="rId4" action="ppaction://hlinksldjump"/>
              <a:extLst>
                <a:ext uri="{FF2B5EF4-FFF2-40B4-BE49-F238E27FC236}">
                  <a16:creationId xmlns:a16="http://schemas.microsoft.com/office/drawing/2014/main" id="{C2C24935-3358-A46F-DA91-EC91D4E9C19D}"/>
                </a:ext>
              </a:extLst>
            </p:cNvPr>
            <p:cNvSpPr/>
            <p:nvPr userDrawn="1"/>
          </p:nvSpPr>
          <p:spPr>
            <a:xfrm>
              <a:off x="3522703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80" name="Rectangle 1079">
              <a:hlinkClick r:id="rId5" action="ppaction://hlinksldjump"/>
              <a:extLst>
                <a:ext uri="{FF2B5EF4-FFF2-40B4-BE49-F238E27FC236}">
                  <a16:creationId xmlns:a16="http://schemas.microsoft.com/office/drawing/2014/main" id="{DD590465-1049-964F-D4AF-06B891FFB5DD}"/>
                </a:ext>
              </a:extLst>
            </p:cNvPr>
            <p:cNvSpPr/>
            <p:nvPr userDrawn="1"/>
          </p:nvSpPr>
          <p:spPr>
            <a:xfrm>
              <a:off x="368782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81" name="Rectangle 1080">
              <a:hlinkClick r:id="rId6" action="ppaction://hlinksldjump"/>
              <a:extLst>
                <a:ext uri="{FF2B5EF4-FFF2-40B4-BE49-F238E27FC236}">
                  <a16:creationId xmlns:a16="http://schemas.microsoft.com/office/drawing/2014/main" id="{4401BC6C-CCCF-6034-3F6E-8B53D29EDF85}"/>
                </a:ext>
              </a:extLst>
            </p:cNvPr>
            <p:cNvSpPr/>
            <p:nvPr userDrawn="1"/>
          </p:nvSpPr>
          <p:spPr>
            <a:xfrm>
              <a:off x="3853958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82" name="Rectangle 1081">
              <a:hlinkClick r:id="rId7" action="ppaction://hlinksldjump"/>
              <a:extLst>
                <a:ext uri="{FF2B5EF4-FFF2-40B4-BE49-F238E27FC236}">
                  <a16:creationId xmlns:a16="http://schemas.microsoft.com/office/drawing/2014/main" id="{CC7728D1-D30B-F2E3-386A-C537814E1892}"/>
                </a:ext>
              </a:extLst>
            </p:cNvPr>
            <p:cNvSpPr/>
            <p:nvPr userDrawn="1"/>
          </p:nvSpPr>
          <p:spPr>
            <a:xfrm>
              <a:off x="401669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83" name="Rectangle 1082">
              <a:hlinkClick r:id="rId8" action="ppaction://hlinksldjump"/>
              <a:extLst>
                <a:ext uri="{FF2B5EF4-FFF2-40B4-BE49-F238E27FC236}">
                  <a16:creationId xmlns:a16="http://schemas.microsoft.com/office/drawing/2014/main" id="{A56BCA28-EBDB-F489-E76F-7766A9112DE7}"/>
                </a:ext>
              </a:extLst>
            </p:cNvPr>
            <p:cNvSpPr/>
            <p:nvPr userDrawn="1"/>
          </p:nvSpPr>
          <p:spPr>
            <a:xfrm>
              <a:off x="418047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84" name="Rectangle 1083">
              <a:hlinkClick r:id="rId9" action="ppaction://hlinksldjump"/>
              <a:extLst>
                <a:ext uri="{FF2B5EF4-FFF2-40B4-BE49-F238E27FC236}">
                  <a16:creationId xmlns:a16="http://schemas.microsoft.com/office/drawing/2014/main" id="{35F6EDEA-94C0-2440-0D09-05DFC2FB1073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85" name="Rectangle 1084">
              <a:hlinkClick r:id="rId10" action="ppaction://hlinksldjump"/>
              <a:extLst>
                <a:ext uri="{FF2B5EF4-FFF2-40B4-BE49-F238E27FC236}">
                  <a16:creationId xmlns:a16="http://schemas.microsoft.com/office/drawing/2014/main" id="{662D1F52-475A-8969-C136-6024CDE1C0F2}"/>
                </a:ext>
              </a:extLst>
            </p:cNvPr>
            <p:cNvSpPr/>
            <p:nvPr userDrawn="1"/>
          </p:nvSpPr>
          <p:spPr>
            <a:xfrm>
              <a:off x="3359947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86" name="Rectangle 1085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DE2FE1-0D3B-8765-BA85-AE9CD06662CE}"/>
                </a:ext>
              </a:extLst>
            </p:cNvPr>
            <p:cNvSpPr/>
            <p:nvPr userDrawn="1"/>
          </p:nvSpPr>
          <p:spPr>
            <a:xfrm>
              <a:off x="3522703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87" name="Rectangle 1086">
              <a:hlinkClick r:id="rId12" action="ppaction://hlinksldjump"/>
              <a:extLst>
                <a:ext uri="{FF2B5EF4-FFF2-40B4-BE49-F238E27FC236}">
                  <a16:creationId xmlns:a16="http://schemas.microsoft.com/office/drawing/2014/main" id="{5FF7A0F0-E2AC-A54E-C2B4-04E6E4A2F49F}"/>
                </a:ext>
              </a:extLst>
            </p:cNvPr>
            <p:cNvSpPr/>
            <p:nvPr userDrawn="1"/>
          </p:nvSpPr>
          <p:spPr>
            <a:xfrm>
              <a:off x="3687820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88" name="Rectangle 1087">
              <a:hlinkClick r:id="rId13" action="ppaction://hlinksldjump"/>
              <a:extLst>
                <a:ext uri="{FF2B5EF4-FFF2-40B4-BE49-F238E27FC236}">
                  <a16:creationId xmlns:a16="http://schemas.microsoft.com/office/drawing/2014/main" id="{427894FE-F0E5-910B-9044-BAF45364C165}"/>
                </a:ext>
              </a:extLst>
            </p:cNvPr>
            <p:cNvSpPr/>
            <p:nvPr userDrawn="1"/>
          </p:nvSpPr>
          <p:spPr>
            <a:xfrm>
              <a:off x="3853958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89" name="Rectangle 1088">
              <a:hlinkClick r:id="rId14" action="ppaction://hlinksldjump"/>
              <a:extLst>
                <a:ext uri="{FF2B5EF4-FFF2-40B4-BE49-F238E27FC236}">
                  <a16:creationId xmlns:a16="http://schemas.microsoft.com/office/drawing/2014/main" id="{1A20BE9B-0F22-321E-9E46-9749B60122C7}"/>
                </a:ext>
              </a:extLst>
            </p:cNvPr>
            <p:cNvSpPr/>
            <p:nvPr userDrawn="1"/>
          </p:nvSpPr>
          <p:spPr>
            <a:xfrm>
              <a:off x="401669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090" name="Rectangle 1089">
              <a:hlinkClick r:id="rId15" action="ppaction://hlinksldjump"/>
              <a:extLst>
                <a:ext uri="{FF2B5EF4-FFF2-40B4-BE49-F238E27FC236}">
                  <a16:creationId xmlns:a16="http://schemas.microsoft.com/office/drawing/2014/main" id="{3B9F20EA-F07A-2F0D-E9E9-EA88750323B7}"/>
                </a:ext>
              </a:extLst>
            </p:cNvPr>
            <p:cNvSpPr/>
            <p:nvPr userDrawn="1"/>
          </p:nvSpPr>
          <p:spPr>
            <a:xfrm>
              <a:off x="4180476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091" name="Rectangle 1090">
              <a:hlinkClick r:id="rId16" action="ppaction://hlinksldjump"/>
              <a:extLst>
                <a:ext uri="{FF2B5EF4-FFF2-40B4-BE49-F238E27FC236}">
                  <a16:creationId xmlns:a16="http://schemas.microsoft.com/office/drawing/2014/main" id="{D7FAB584-3513-D537-ED5E-364A68AA2006}"/>
                </a:ext>
              </a:extLst>
            </p:cNvPr>
            <p:cNvSpPr/>
            <p:nvPr userDrawn="1"/>
          </p:nvSpPr>
          <p:spPr>
            <a:xfrm>
              <a:off x="434540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092" name="Rectangle 1091">
              <a:hlinkClick r:id="rId17" action="ppaction://hlinksldjump"/>
              <a:extLst>
                <a:ext uri="{FF2B5EF4-FFF2-40B4-BE49-F238E27FC236}">
                  <a16:creationId xmlns:a16="http://schemas.microsoft.com/office/drawing/2014/main" id="{611C1B6D-1E79-1618-B7ED-C4D6B58EBBDC}"/>
                </a:ext>
              </a:extLst>
            </p:cNvPr>
            <p:cNvSpPr/>
            <p:nvPr userDrawn="1"/>
          </p:nvSpPr>
          <p:spPr>
            <a:xfrm>
              <a:off x="3359947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093" name="Rectangle 1092">
              <a:hlinkClick r:id="rId18" action="ppaction://hlinksldjump"/>
              <a:extLst>
                <a:ext uri="{FF2B5EF4-FFF2-40B4-BE49-F238E27FC236}">
                  <a16:creationId xmlns:a16="http://schemas.microsoft.com/office/drawing/2014/main" id="{5EC5AAC7-3777-8AB4-1CFA-5B75FEA1CF3E}"/>
                </a:ext>
              </a:extLst>
            </p:cNvPr>
            <p:cNvSpPr/>
            <p:nvPr userDrawn="1"/>
          </p:nvSpPr>
          <p:spPr>
            <a:xfrm>
              <a:off x="3522703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094" name="Rectangle 1093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F2FB8A-D1EB-BD59-6E6E-0ACD763118CD}"/>
                </a:ext>
              </a:extLst>
            </p:cNvPr>
            <p:cNvSpPr/>
            <p:nvPr userDrawn="1"/>
          </p:nvSpPr>
          <p:spPr>
            <a:xfrm>
              <a:off x="368782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095" name="Rectangle 1094">
              <a:hlinkClick r:id="rId20" action="ppaction://hlinksldjump"/>
              <a:extLst>
                <a:ext uri="{FF2B5EF4-FFF2-40B4-BE49-F238E27FC236}">
                  <a16:creationId xmlns:a16="http://schemas.microsoft.com/office/drawing/2014/main" id="{C0302C5D-864C-A2E9-E110-CA00329AEBC9}"/>
                </a:ext>
              </a:extLst>
            </p:cNvPr>
            <p:cNvSpPr/>
            <p:nvPr userDrawn="1"/>
          </p:nvSpPr>
          <p:spPr>
            <a:xfrm>
              <a:off x="3853958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096" name="Rectangle 1095">
              <a:hlinkClick r:id="rId21" action="ppaction://hlinksldjump"/>
              <a:extLst>
                <a:ext uri="{FF2B5EF4-FFF2-40B4-BE49-F238E27FC236}">
                  <a16:creationId xmlns:a16="http://schemas.microsoft.com/office/drawing/2014/main" id="{E7504B4B-3EFA-D61F-B50A-D63ADE50D76C}"/>
                </a:ext>
              </a:extLst>
            </p:cNvPr>
            <p:cNvSpPr/>
            <p:nvPr userDrawn="1"/>
          </p:nvSpPr>
          <p:spPr>
            <a:xfrm>
              <a:off x="401669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97" name="Rectangle 1096">
              <a:hlinkClick r:id="rId22" action="ppaction://hlinksldjump"/>
              <a:extLst>
                <a:ext uri="{FF2B5EF4-FFF2-40B4-BE49-F238E27FC236}">
                  <a16:creationId xmlns:a16="http://schemas.microsoft.com/office/drawing/2014/main" id="{F3A8E051-D276-EDB7-947B-4B773F706208}"/>
                </a:ext>
              </a:extLst>
            </p:cNvPr>
            <p:cNvSpPr/>
            <p:nvPr userDrawn="1"/>
          </p:nvSpPr>
          <p:spPr>
            <a:xfrm>
              <a:off x="418047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098" name="Rectangle 1097">
              <a:hlinkClick r:id="rId23" action="ppaction://hlinksldjump"/>
              <a:extLst>
                <a:ext uri="{FF2B5EF4-FFF2-40B4-BE49-F238E27FC236}">
                  <a16:creationId xmlns:a16="http://schemas.microsoft.com/office/drawing/2014/main" id="{213BD448-9676-4B66-4601-7EE28DE4C534}"/>
                </a:ext>
              </a:extLst>
            </p:cNvPr>
            <p:cNvSpPr/>
            <p:nvPr userDrawn="1"/>
          </p:nvSpPr>
          <p:spPr>
            <a:xfrm>
              <a:off x="3359947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099" name="Rectangle 1098">
              <a:hlinkClick r:id="rId24" action="ppaction://hlinksldjump"/>
              <a:extLst>
                <a:ext uri="{FF2B5EF4-FFF2-40B4-BE49-F238E27FC236}">
                  <a16:creationId xmlns:a16="http://schemas.microsoft.com/office/drawing/2014/main" id="{F8E0A642-A495-F0AA-C731-8B421229B6E2}"/>
                </a:ext>
              </a:extLst>
            </p:cNvPr>
            <p:cNvSpPr/>
            <p:nvPr userDrawn="1"/>
          </p:nvSpPr>
          <p:spPr>
            <a:xfrm>
              <a:off x="3522703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100" name="Rectangle 1099">
              <a:hlinkClick r:id="rId25" action="ppaction://hlinksldjump"/>
              <a:extLst>
                <a:ext uri="{FF2B5EF4-FFF2-40B4-BE49-F238E27FC236}">
                  <a16:creationId xmlns:a16="http://schemas.microsoft.com/office/drawing/2014/main" id="{56F77565-7E6D-F5C8-70DF-73780A800E16}"/>
                </a:ext>
              </a:extLst>
            </p:cNvPr>
            <p:cNvSpPr/>
            <p:nvPr userDrawn="1"/>
          </p:nvSpPr>
          <p:spPr>
            <a:xfrm>
              <a:off x="368782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101" name="Rectangle 1100">
              <a:hlinkClick r:id="rId26" action="ppaction://hlinksldjump"/>
              <a:extLst>
                <a:ext uri="{FF2B5EF4-FFF2-40B4-BE49-F238E27FC236}">
                  <a16:creationId xmlns:a16="http://schemas.microsoft.com/office/drawing/2014/main" id="{E076CB8A-C9D8-0928-CD4B-B0082FFD939E}"/>
                </a:ext>
              </a:extLst>
            </p:cNvPr>
            <p:cNvSpPr/>
            <p:nvPr userDrawn="1"/>
          </p:nvSpPr>
          <p:spPr>
            <a:xfrm>
              <a:off x="3853958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102" name="Rectangle 1101">
              <a:hlinkClick r:id="rId27" action="ppaction://hlinksldjump"/>
              <a:extLst>
                <a:ext uri="{FF2B5EF4-FFF2-40B4-BE49-F238E27FC236}">
                  <a16:creationId xmlns:a16="http://schemas.microsoft.com/office/drawing/2014/main" id="{54C4BD58-EBFF-B246-C822-C7B0FA7CCC63}"/>
                </a:ext>
              </a:extLst>
            </p:cNvPr>
            <p:cNvSpPr/>
            <p:nvPr userDrawn="1"/>
          </p:nvSpPr>
          <p:spPr>
            <a:xfrm>
              <a:off x="401669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103" name="Rectangle 1102">
              <a:hlinkClick r:id="rId28" action="ppaction://hlinksldjump"/>
              <a:extLst>
                <a:ext uri="{FF2B5EF4-FFF2-40B4-BE49-F238E27FC236}">
                  <a16:creationId xmlns:a16="http://schemas.microsoft.com/office/drawing/2014/main" id="{4451B8BC-E183-CD74-371D-D710D51A91CE}"/>
                </a:ext>
              </a:extLst>
            </p:cNvPr>
            <p:cNvSpPr/>
            <p:nvPr userDrawn="1"/>
          </p:nvSpPr>
          <p:spPr>
            <a:xfrm>
              <a:off x="418047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104" name="Rectangle 1103">
              <a:hlinkClick r:id="rId29" action="ppaction://hlinksldjump"/>
              <a:extLst>
                <a:ext uri="{FF2B5EF4-FFF2-40B4-BE49-F238E27FC236}">
                  <a16:creationId xmlns:a16="http://schemas.microsoft.com/office/drawing/2014/main" id="{BFBB0DAE-717D-3E41-DF8B-FFACCA848474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105" name="Rectangle 1104">
              <a:hlinkClick r:id="rId30" action="ppaction://hlinksldjump"/>
              <a:extLst>
                <a:ext uri="{FF2B5EF4-FFF2-40B4-BE49-F238E27FC236}">
                  <a16:creationId xmlns:a16="http://schemas.microsoft.com/office/drawing/2014/main" id="{4FD300D7-45B1-85AF-13D3-D2C5632D3E62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106" name="Rectangle 1105">
              <a:hlinkClick r:id="rId31" action="ppaction://hlinksldjump"/>
              <a:extLst>
                <a:ext uri="{FF2B5EF4-FFF2-40B4-BE49-F238E27FC236}">
                  <a16:creationId xmlns:a16="http://schemas.microsoft.com/office/drawing/2014/main" id="{BD1CC94D-C4FA-BF90-5615-7381CD8ADA98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19920DC7-0F5A-DF57-13BE-101D50C29021}"/>
                </a:ext>
              </a:extLst>
            </p:cNvPr>
            <p:cNvSpPr/>
            <p:nvPr userDrawn="1"/>
          </p:nvSpPr>
          <p:spPr>
            <a:xfrm>
              <a:off x="3522703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CDBF1A1B-3C45-ED2B-DBB7-FB2296757143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B079D389-300F-54B5-95B2-AF0ACA0BE73E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04FD36AE-CF33-93C4-5E37-3283D77B9A34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E29E4E7A-F4D7-C43B-AC8D-FD879E01C607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96FF18B4-38E0-1CED-164F-6C590C95C620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3EB1FFEA-4C38-C656-10E0-08404E952598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9B248CB6-B533-0851-3213-5FB912798928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69669955-112A-727B-7707-2097FDC9B802}"/>
                </a:ext>
              </a:extLst>
            </p:cNvPr>
            <p:cNvSpPr/>
            <p:nvPr userDrawn="1"/>
          </p:nvSpPr>
          <p:spPr>
            <a:xfrm>
              <a:off x="3359947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53FAC3F9-5DAE-58D1-18F1-7F6781C67BBC}"/>
                </a:ext>
              </a:extLst>
            </p:cNvPr>
            <p:cNvSpPr/>
            <p:nvPr userDrawn="1"/>
          </p:nvSpPr>
          <p:spPr>
            <a:xfrm>
              <a:off x="3522703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3981F2D3-3253-171E-6EB4-4EF80C2ACCAE}"/>
                </a:ext>
              </a:extLst>
            </p:cNvPr>
            <p:cNvSpPr/>
            <p:nvPr userDrawn="1"/>
          </p:nvSpPr>
          <p:spPr>
            <a:xfrm>
              <a:off x="368782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FBD5C784-1ED3-467D-3845-4FC1FDE52C76}"/>
                </a:ext>
              </a:extLst>
            </p:cNvPr>
            <p:cNvSpPr/>
            <p:nvPr userDrawn="1"/>
          </p:nvSpPr>
          <p:spPr>
            <a:xfrm>
              <a:off x="3853958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FDF6341D-BA30-7483-349C-2C8262D2047B}"/>
                </a:ext>
              </a:extLst>
            </p:cNvPr>
            <p:cNvSpPr/>
            <p:nvPr userDrawn="1"/>
          </p:nvSpPr>
          <p:spPr>
            <a:xfrm>
              <a:off x="401669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AE77ADE8-3039-D040-F460-69A9B674B7F4}"/>
                </a:ext>
              </a:extLst>
            </p:cNvPr>
            <p:cNvSpPr/>
            <p:nvPr userDrawn="1"/>
          </p:nvSpPr>
          <p:spPr>
            <a:xfrm>
              <a:off x="418047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4FBD0C3B-AF7B-913E-204A-D1C480512D41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DB542F16-3BA3-18ED-6CFD-B458DF11B955}"/>
              </a:ext>
            </a:extLst>
          </p:cNvPr>
          <p:cNvGrpSpPr/>
          <p:nvPr userDrawn="1"/>
        </p:nvGrpSpPr>
        <p:grpSpPr>
          <a:xfrm>
            <a:off x="2000234" y="1992917"/>
            <a:ext cx="1130223" cy="887082"/>
            <a:chOff x="3359947" y="369282"/>
            <a:chExt cx="1130223" cy="887082"/>
          </a:xfrm>
        </p:grpSpPr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3100CA87-C1AA-0391-BD6E-421511B635AA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24" name="Rectangle 11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A7E6B989-2E85-935C-E5D5-45ECC3DF17B2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25" name="Rectangle 11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1ABC32D0-5940-C288-0019-ECDE0E1C84AA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6" name="Rectangle 11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3DDBCB83-AA57-7AF7-A7EF-5D0299CD6448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27" name="Rectangle 11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E713E065-CEA2-E3B8-6B7F-AE39923C1178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28" name="Rectangle 11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7C1C86DA-2359-799A-1871-EEE45F825D7A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9" name="Rectangle 11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FCDB4A7A-B90C-81CF-2310-38321CC1DBB4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30" name="Rectangle 11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6F43393D-05DE-036E-4B1A-4C23AA6F0A6B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31" name="Rectangle 11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74B82B2A-F7C9-D187-8151-6E236418537D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32" name="Rectangle 11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C3E4872C-E2CF-4959-0BA2-45D195CA6F7E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33" name="Rectangle 11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DD43F326-C11C-D924-D514-E7E6A700FE97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34" name="Rectangle 11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C3CABD57-84E3-38B5-1E68-4F985534DF88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135" name="Rectangle 1134">
              <a:hlinkClick r:id="rId43" action="ppaction://hlinksldjump"/>
              <a:extLst>
                <a:ext uri="{FF2B5EF4-FFF2-40B4-BE49-F238E27FC236}">
                  <a16:creationId xmlns:a16="http://schemas.microsoft.com/office/drawing/2014/main" id="{A82D09EF-8156-FC27-56A1-6AB5BE65E26E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36" name="Rectangle 1135">
              <a:hlinkClick r:id="rId44" action="ppaction://hlinksldjump"/>
              <a:extLst>
                <a:ext uri="{FF2B5EF4-FFF2-40B4-BE49-F238E27FC236}">
                  <a16:creationId xmlns:a16="http://schemas.microsoft.com/office/drawing/2014/main" id="{4039056A-83B4-6313-DAA0-B214A36CF1CE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137" name="Rectangle 1136">
              <a:hlinkClick r:id="rId45" action="ppaction://hlinksldjump"/>
              <a:extLst>
                <a:ext uri="{FF2B5EF4-FFF2-40B4-BE49-F238E27FC236}">
                  <a16:creationId xmlns:a16="http://schemas.microsoft.com/office/drawing/2014/main" id="{79F7BE9B-2978-212A-116C-22846A02A186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38" name="Rectangle 1137">
              <a:hlinkClick r:id="rId46" action="ppaction://hlinksldjump"/>
              <a:extLst>
                <a:ext uri="{FF2B5EF4-FFF2-40B4-BE49-F238E27FC236}">
                  <a16:creationId xmlns:a16="http://schemas.microsoft.com/office/drawing/2014/main" id="{B4CD3E82-89B1-6600-8F7B-58F783B36EB1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139" name="Rectangle 1138">
              <a:hlinkClick r:id="rId47" action="ppaction://hlinksldjump"/>
              <a:extLst>
                <a:ext uri="{FF2B5EF4-FFF2-40B4-BE49-F238E27FC236}">
                  <a16:creationId xmlns:a16="http://schemas.microsoft.com/office/drawing/2014/main" id="{18A4CEA5-5A77-97F9-2410-05CCA6D9BB36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140" name="Rectangle 1139">
              <a:hlinkClick r:id="rId48" action="ppaction://hlinksldjump"/>
              <a:extLst>
                <a:ext uri="{FF2B5EF4-FFF2-40B4-BE49-F238E27FC236}">
                  <a16:creationId xmlns:a16="http://schemas.microsoft.com/office/drawing/2014/main" id="{98F12535-6CAC-58B4-AB76-C0575A038626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141" name="Rectangle 1140">
              <a:hlinkClick r:id="rId49" action="ppaction://hlinksldjump"/>
              <a:extLst>
                <a:ext uri="{FF2B5EF4-FFF2-40B4-BE49-F238E27FC236}">
                  <a16:creationId xmlns:a16="http://schemas.microsoft.com/office/drawing/2014/main" id="{C6AEAF78-992D-3AB2-272B-4CCB535C839B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42" name="Rectangle 1141">
              <a:hlinkClick r:id="rId50" action="ppaction://hlinksldjump"/>
              <a:extLst>
                <a:ext uri="{FF2B5EF4-FFF2-40B4-BE49-F238E27FC236}">
                  <a16:creationId xmlns:a16="http://schemas.microsoft.com/office/drawing/2014/main" id="{2A393D86-0B3E-6660-9189-93ECBA4F2272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143" name="Rectangle 1142">
              <a:hlinkClick r:id="rId51" action="ppaction://hlinksldjump"/>
              <a:extLst>
                <a:ext uri="{FF2B5EF4-FFF2-40B4-BE49-F238E27FC236}">
                  <a16:creationId xmlns:a16="http://schemas.microsoft.com/office/drawing/2014/main" id="{89218812-0AB1-3358-499C-B0A757B5F045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144" name="Rectangle 1143">
              <a:hlinkClick r:id="rId52" action="ppaction://hlinksldjump"/>
              <a:extLst>
                <a:ext uri="{FF2B5EF4-FFF2-40B4-BE49-F238E27FC236}">
                  <a16:creationId xmlns:a16="http://schemas.microsoft.com/office/drawing/2014/main" id="{426DE4FB-F2DB-3E6A-3118-7E8750FD7863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145" name="Rectangle 1144">
              <a:hlinkClick r:id="rId53" action="ppaction://hlinksldjump"/>
              <a:extLst>
                <a:ext uri="{FF2B5EF4-FFF2-40B4-BE49-F238E27FC236}">
                  <a16:creationId xmlns:a16="http://schemas.microsoft.com/office/drawing/2014/main" id="{CA9C6608-B372-2C4A-5039-C4C27CA6955D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146" name="Rectangle 1145">
              <a:hlinkClick r:id="rId54" action="ppaction://hlinksldjump"/>
              <a:extLst>
                <a:ext uri="{FF2B5EF4-FFF2-40B4-BE49-F238E27FC236}">
                  <a16:creationId xmlns:a16="http://schemas.microsoft.com/office/drawing/2014/main" id="{BBD696D8-3159-1404-83C0-B139D4B05C89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147" name="Rectangle 1146">
              <a:hlinkClick r:id="rId55" action="ppaction://hlinksldjump"/>
              <a:extLst>
                <a:ext uri="{FF2B5EF4-FFF2-40B4-BE49-F238E27FC236}">
                  <a16:creationId xmlns:a16="http://schemas.microsoft.com/office/drawing/2014/main" id="{4AC800A3-F0D9-8D28-12DB-8D8EBDA0F712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148" name="Rectangle 1147">
              <a:hlinkClick r:id="rId56" action="ppaction://hlinksldjump"/>
              <a:extLst>
                <a:ext uri="{FF2B5EF4-FFF2-40B4-BE49-F238E27FC236}">
                  <a16:creationId xmlns:a16="http://schemas.microsoft.com/office/drawing/2014/main" id="{752D6CDE-DA64-C8D9-AE71-A66481296526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149" name="Rectangle 1148">
              <a:hlinkClick r:id="rId57" action="ppaction://hlinksldjump"/>
              <a:extLst>
                <a:ext uri="{FF2B5EF4-FFF2-40B4-BE49-F238E27FC236}">
                  <a16:creationId xmlns:a16="http://schemas.microsoft.com/office/drawing/2014/main" id="{5BB2319D-6EA7-5190-D2CB-4C077741B118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150" name="Rectangle 1149">
              <a:hlinkClick r:id="rId58" action="ppaction://hlinksldjump"/>
              <a:extLst>
                <a:ext uri="{FF2B5EF4-FFF2-40B4-BE49-F238E27FC236}">
                  <a16:creationId xmlns:a16="http://schemas.microsoft.com/office/drawing/2014/main" id="{DD0B9D95-2A63-F720-8384-D17F168E299D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151" name="Rectangle 1150">
              <a:hlinkClick r:id="rId59" action="ppaction://hlinksldjump"/>
              <a:extLst>
                <a:ext uri="{FF2B5EF4-FFF2-40B4-BE49-F238E27FC236}">
                  <a16:creationId xmlns:a16="http://schemas.microsoft.com/office/drawing/2014/main" id="{819C695D-A816-D00B-C9F5-FE3FF2F00ED0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152" name="Rectangle 1151">
              <a:hlinkClick r:id="rId60" action="ppaction://hlinksldjump"/>
              <a:extLst>
                <a:ext uri="{FF2B5EF4-FFF2-40B4-BE49-F238E27FC236}">
                  <a16:creationId xmlns:a16="http://schemas.microsoft.com/office/drawing/2014/main" id="{7044359F-1D71-A9B3-8396-69AC09B0D38A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153" name="Rectangle 1152">
              <a:hlinkClick r:id="rId61" action="ppaction://hlinksldjump"/>
              <a:extLst>
                <a:ext uri="{FF2B5EF4-FFF2-40B4-BE49-F238E27FC236}">
                  <a16:creationId xmlns:a16="http://schemas.microsoft.com/office/drawing/2014/main" id="{3B769626-5C63-DDA6-509D-94F1F1209E98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154" name="Rectangle 1153">
              <a:hlinkClick r:id="rId62" action="ppaction://hlinksldjump"/>
              <a:extLst>
                <a:ext uri="{FF2B5EF4-FFF2-40B4-BE49-F238E27FC236}">
                  <a16:creationId xmlns:a16="http://schemas.microsoft.com/office/drawing/2014/main" id="{56F2D374-5089-60D3-802B-1354EA4A8889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C80CE0C9-BFAD-D122-047F-B45562C0F35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6F15E372-6CAE-37B4-6C32-D1FE947B9BE9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AB6B1EB8-7E75-0FB2-BFCC-08A5E0A509BD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BDC12139-B510-5609-E2FE-147731316B97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AEFD2DDC-8A00-BBDD-4167-7582A9190A9C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09D484C4-AF30-EB56-9BFE-1679D691BAEC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29F66499-198D-8641-0B9E-2C5167E1ED8C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13D24573-A785-4494-9BB7-2537B307E9A6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B0542CFA-961B-BB65-9C08-A09E922F4D2E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F82DEB65-C541-D6AE-1922-12381F3B3A79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9B1AD169-3D35-7CB1-077D-D7437CF06213}"/>
              </a:ext>
            </a:extLst>
          </p:cNvPr>
          <p:cNvGrpSpPr/>
          <p:nvPr userDrawn="1"/>
        </p:nvGrpSpPr>
        <p:grpSpPr>
          <a:xfrm>
            <a:off x="726228" y="3297844"/>
            <a:ext cx="1130223" cy="887082"/>
            <a:chOff x="3359947" y="369282"/>
            <a:chExt cx="1130223" cy="887082"/>
          </a:xfrm>
        </p:grpSpPr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C0EE94BB-644E-6094-C0BF-9DFF6FBE7DD4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10DCF8CF-9204-3F46-E1BE-27208826D0E4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9187F411-6DD7-48EB-39D0-668BC0765F40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2110BB9-F4AB-7753-7072-C530A08FCBF4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170" name="Rectangle 1169">
              <a:hlinkClick r:id="rId63" action="ppaction://hlinksldjump"/>
              <a:extLst>
                <a:ext uri="{FF2B5EF4-FFF2-40B4-BE49-F238E27FC236}">
                  <a16:creationId xmlns:a16="http://schemas.microsoft.com/office/drawing/2014/main" id="{7ECD1399-0AE2-C7C5-52E9-E939367D3A6B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1" name="Rectangle 1170">
              <a:hlinkClick r:id="rId64" action="ppaction://hlinksldjump"/>
              <a:extLst>
                <a:ext uri="{FF2B5EF4-FFF2-40B4-BE49-F238E27FC236}">
                  <a16:creationId xmlns:a16="http://schemas.microsoft.com/office/drawing/2014/main" id="{30667032-3BBD-A2C8-76B2-78D74E19AD80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72" name="Rectangle 1171">
              <a:hlinkClick r:id="rId65" action="ppaction://hlinksldjump"/>
              <a:extLst>
                <a:ext uri="{FF2B5EF4-FFF2-40B4-BE49-F238E27FC236}">
                  <a16:creationId xmlns:a16="http://schemas.microsoft.com/office/drawing/2014/main" id="{05DAEB31-D11A-1825-42FB-483B5D4B7E92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73" name="Rectangle 1172">
              <a:hlinkClick r:id="rId66" action="ppaction://hlinksldjump"/>
              <a:extLst>
                <a:ext uri="{FF2B5EF4-FFF2-40B4-BE49-F238E27FC236}">
                  <a16:creationId xmlns:a16="http://schemas.microsoft.com/office/drawing/2014/main" id="{CC81F107-0EF8-5357-2113-BC0FCFB9A216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74" name="Rectangle 1173">
              <a:hlinkClick r:id="rId67" action="ppaction://hlinksldjump"/>
              <a:extLst>
                <a:ext uri="{FF2B5EF4-FFF2-40B4-BE49-F238E27FC236}">
                  <a16:creationId xmlns:a16="http://schemas.microsoft.com/office/drawing/2014/main" id="{B952559C-5925-095A-8089-AE4E499EC10C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75" name="Rectangle 1174">
              <a:hlinkClick r:id="rId68" action="ppaction://hlinksldjump"/>
              <a:extLst>
                <a:ext uri="{FF2B5EF4-FFF2-40B4-BE49-F238E27FC236}">
                  <a16:creationId xmlns:a16="http://schemas.microsoft.com/office/drawing/2014/main" id="{549865E0-E8E7-4C95-2D33-FDF4AD212879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76" name="Rectangle 1175">
              <a:hlinkClick r:id="rId69" action="ppaction://hlinksldjump"/>
              <a:extLst>
                <a:ext uri="{FF2B5EF4-FFF2-40B4-BE49-F238E27FC236}">
                  <a16:creationId xmlns:a16="http://schemas.microsoft.com/office/drawing/2014/main" id="{B2E1707F-2F4A-E424-8F71-99953D7AB5B5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77" name="Rectangle 1176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60DD7B-EECC-E943-61A9-798A4346B4FA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78" name="Rectangle 1177">
              <a:hlinkClick r:id="rId71" action="ppaction://hlinksldjump"/>
              <a:extLst>
                <a:ext uri="{FF2B5EF4-FFF2-40B4-BE49-F238E27FC236}">
                  <a16:creationId xmlns:a16="http://schemas.microsoft.com/office/drawing/2014/main" id="{B574CF02-C4B7-A56D-1A5E-243671A3E897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79" name="Rectangle 1178">
              <a:hlinkClick r:id="rId72" action="ppaction://hlinksldjump"/>
              <a:extLst>
                <a:ext uri="{FF2B5EF4-FFF2-40B4-BE49-F238E27FC236}">
                  <a16:creationId xmlns:a16="http://schemas.microsoft.com/office/drawing/2014/main" id="{0AE17600-16F2-4E10-60E7-429196ADEF34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80" name="Rectangle 1179">
              <a:hlinkClick r:id="rId73" action="ppaction://hlinksldjump"/>
              <a:extLst>
                <a:ext uri="{FF2B5EF4-FFF2-40B4-BE49-F238E27FC236}">
                  <a16:creationId xmlns:a16="http://schemas.microsoft.com/office/drawing/2014/main" id="{3DD35C99-71BF-951B-3594-00E2E06D1407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181" name="Rectangle 1180">
              <a:hlinkClick r:id="rId74" action="ppaction://hlinksldjump"/>
              <a:extLst>
                <a:ext uri="{FF2B5EF4-FFF2-40B4-BE49-F238E27FC236}">
                  <a16:creationId xmlns:a16="http://schemas.microsoft.com/office/drawing/2014/main" id="{4E1A7701-6E20-E16E-0ABB-1D0DAB8760BC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82" name="Rectangle 1181">
              <a:hlinkClick r:id="rId75" action="ppaction://hlinksldjump"/>
              <a:extLst>
                <a:ext uri="{FF2B5EF4-FFF2-40B4-BE49-F238E27FC236}">
                  <a16:creationId xmlns:a16="http://schemas.microsoft.com/office/drawing/2014/main" id="{10322FE9-3F3A-3CBF-7277-F1965E46BAB5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183" name="Rectangle 1182">
              <a:hlinkClick r:id="rId76" action="ppaction://hlinksldjump"/>
              <a:extLst>
                <a:ext uri="{FF2B5EF4-FFF2-40B4-BE49-F238E27FC236}">
                  <a16:creationId xmlns:a16="http://schemas.microsoft.com/office/drawing/2014/main" id="{7A447380-0B15-BBD9-C208-15B17AA08313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84" name="Rectangle 1183">
              <a:hlinkClick r:id="rId77" action="ppaction://hlinksldjump"/>
              <a:extLst>
                <a:ext uri="{FF2B5EF4-FFF2-40B4-BE49-F238E27FC236}">
                  <a16:creationId xmlns:a16="http://schemas.microsoft.com/office/drawing/2014/main" id="{D663BA42-ADB0-D7E0-2D26-F49943AE8534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185" name="Rectangle 1184">
              <a:hlinkClick r:id="rId78" action="ppaction://hlinksldjump"/>
              <a:extLst>
                <a:ext uri="{FF2B5EF4-FFF2-40B4-BE49-F238E27FC236}">
                  <a16:creationId xmlns:a16="http://schemas.microsoft.com/office/drawing/2014/main" id="{EA05460B-C793-4D38-20FB-71D6DE5DE891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186" name="Rectangle 1185">
              <a:hlinkClick r:id="rId79" action="ppaction://hlinksldjump"/>
              <a:extLst>
                <a:ext uri="{FF2B5EF4-FFF2-40B4-BE49-F238E27FC236}">
                  <a16:creationId xmlns:a16="http://schemas.microsoft.com/office/drawing/2014/main" id="{77B240ED-7FF9-6FCB-BAAB-3E563477231A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187" name="Rectangle 1186">
              <a:hlinkClick r:id="rId80" action="ppaction://hlinksldjump"/>
              <a:extLst>
                <a:ext uri="{FF2B5EF4-FFF2-40B4-BE49-F238E27FC236}">
                  <a16:creationId xmlns:a16="http://schemas.microsoft.com/office/drawing/2014/main" id="{5DC55D26-28C8-3EBB-AFEC-1061D935E582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88" name="Rectangle 1187">
              <a:hlinkClick r:id="rId81" action="ppaction://hlinksldjump"/>
              <a:extLst>
                <a:ext uri="{FF2B5EF4-FFF2-40B4-BE49-F238E27FC236}">
                  <a16:creationId xmlns:a16="http://schemas.microsoft.com/office/drawing/2014/main" id="{D1C0F9CE-FD26-D824-9A33-A0E65288C02C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189" name="Rectangle 1188">
              <a:hlinkClick r:id="rId82" action="ppaction://hlinksldjump"/>
              <a:extLst>
                <a:ext uri="{FF2B5EF4-FFF2-40B4-BE49-F238E27FC236}">
                  <a16:creationId xmlns:a16="http://schemas.microsoft.com/office/drawing/2014/main" id="{BC300638-C2EF-080B-5F4B-197452620ACB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190" name="Rectangle 1189">
              <a:hlinkClick r:id="rId83" action="ppaction://hlinksldjump"/>
              <a:extLst>
                <a:ext uri="{FF2B5EF4-FFF2-40B4-BE49-F238E27FC236}">
                  <a16:creationId xmlns:a16="http://schemas.microsoft.com/office/drawing/2014/main" id="{EAE439C2-D5B2-AA6C-1BAA-BC7D73335827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191" name="Rectangle 1190">
              <a:hlinkClick r:id="rId84" action="ppaction://hlinksldjump"/>
              <a:extLst>
                <a:ext uri="{FF2B5EF4-FFF2-40B4-BE49-F238E27FC236}">
                  <a16:creationId xmlns:a16="http://schemas.microsoft.com/office/drawing/2014/main" id="{C4E016C8-ECC9-BF14-37EF-18D72170F515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192" name="Rectangle 1191">
              <a:hlinkClick r:id="rId85" action="ppaction://hlinksldjump"/>
              <a:extLst>
                <a:ext uri="{FF2B5EF4-FFF2-40B4-BE49-F238E27FC236}">
                  <a16:creationId xmlns:a16="http://schemas.microsoft.com/office/drawing/2014/main" id="{84AA776B-1139-54E9-A686-E53B1C34C6B5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193" name="Rectangle 1192">
              <a:hlinkClick r:id="rId86" action="ppaction://hlinksldjump"/>
              <a:extLst>
                <a:ext uri="{FF2B5EF4-FFF2-40B4-BE49-F238E27FC236}">
                  <a16:creationId xmlns:a16="http://schemas.microsoft.com/office/drawing/2014/main" id="{3D46A8BD-5B80-6E87-8F28-7519FDEE2C84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194" name="Rectangle 1193">
              <a:hlinkClick r:id="rId87" action="ppaction://hlinksldjump"/>
              <a:extLst>
                <a:ext uri="{FF2B5EF4-FFF2-40B4-BE49-F238E27FC236}">
                  <a16:creationId xmlns:a16="http://schemas.microsoft.com/office/drawing/2014/main" id="{B277305A-50CF-8CCC-FC61-2A69023EF9D3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195" name="Rectangle 1194">
              <a:hlinkClick r:id="rId88" action="ppaction://hlinksldjump"/>
              <a:extLst>
                <a:ext uri="{FF2B5EF4-FFF2-40B4-BE49-F238E27FC236}">
                  <a16:creationId xmlns:a16="http://schemas.microsoft.com/office/drawing/2014/main" id="{6926D763-4CFD-B90A-10AF-6E460AAAFAE4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196" name="Rectangle 1195">
              <a:hlinkClick r:id="rId89" action="ppaction://hlinksldjump"/>
              <a:extLst>
                <a:ext uri="{FF2B5EF4-FFF2-40B4-BE49-F238E27FC236}">
                  <a16:creationId xmlns:a16="http://schemas.microsoft.com/office/drawing/2014/main" id="{35F9079F-ED54-3F88-2028-5CDB3A6F0F52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197" name="Rectangle 1196">
              <a:hlinkClick r:id="rId90" action="ppaction://hlinksldjump"/>
              <a:extLst>
                <a:ext uri="{FF2B5EF4-FFF2-40B4-BE49-F238E27FC236}">
                  <a16:creationId xmlns:a16="http://schemas.microsoft.com/office/drawing/2014/main" id="{75C8C7F1-0626-7366-2894-547B859BE12F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198" name="Rectangle 1197">
              <a:hlinkClick r:id="rId91" action="ppaction://hlinksldjump"/>
              <a:extLst>
                <a:ext uri="{FF2B5EF4-FFF2-40B4-BE49-F238E27FC236}">
                  <a16:creationId xmlns:a16="http://schemas.microsoft.com/office/drawing/2014/main" id="{9A9451D5-4C3F-9D8C-2B43-78C7726DA0C6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199" name="Rectangle 1198">
              <a:hlinkClick r:id="rId92" action="ppaction://hlinksldjump"/>
              <a:extLst>
                <a:ext uri="{FF2B5EF4-FFF2-40B4-BE49-F238E27FC236}">
                  <a16:creationId xmlns:a16="http://schemas.microsoft.com/office/drawing/2014/main" id="{BC477D90-91B9-EB27-ACE5-B4F5602CEA59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200" name="Rectangle 1199">
              <a:hlinkClick r:id="rId93" action="ppaction://hlinksldjump"/>
              <a:extLst>
                <a:ext uri="{FF2B5EF4-FFF2-40B4-BE49-F238E27FC236}">
                  <a16:creationId xmlns:a16="http://schemas.microsoft.com/office/drawing/2014/main" id="{11485419-9E95-64C8-11EF-B951D3F3E84C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A1BC8B2D-BAFF-B333-0E03-AB17A3A8656E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4F32749F-E70B-9D22-D406-172BD7DDE836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1BEB1025-8E68-63AE-8CD5-BDE8A812296E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B0933FCB-F2DD-83F9-CF93-306C7EA1A439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4F7D3182-0E9F-0F5D-C48C-B98ED723D348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A57255B1-0313-F5DE-40BC-893D7A42095E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E0952F8D-97FC-0BD3-8699-BF986243307A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6F4E3011-F017-9D13-DA7C-9F6329A3EA47}"/>
              </a:ext>
            </a:extLst>
          </p:cNvPr>
          <p:cNvGrpSpPr/>
          <p:nvPr userDrawn="1"/>
        </p:nvGrpSpPr>
        <p:grpSpPr>
          <a:xfrm>
            <a:off x="2000234" y="3297844"/>
            <a:ext cx="1130223" cy="887082"/>
            <a:chOff x="3359947" y="369282"/>
            <a:chExt cx="1130223" cy="887082"/>
          </a:xfrm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71DFAD39-51B0-8A58-A0C2-0A922F45F49E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3AAD853B-9714-F00B-87D5-CE5E7247EA66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11" name="Rectangle 1210">
              <a:hlinkClick r:id="rId94" action="ppaction://hlinksldjump"/>
              <a:extLst>
                <a:ext uri="{FF2B5EF4-FFF2-40B4-BE49-F238E27FC236}">
                  <a16:creationId xmlns:a16="http://schemas.microsoft.com/office/drawing/2014/main" id="{3A777508-732F-21AD-5B6B-729D3B0C00C6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12" name="Rectangle 1211">
              <a:hlinkClick r:id="rId95" action="ppaction://hlinksldjump"/>
              <a:extLst>
                <a:ext uri="{FF2B5EF4-FFF2-40B4-BE49-F238E27FC236}">
                  <a16:creationId xmlns:a16="http://schemas.microsoft.com/office/drawing/2014/main" id="{C3085FE6-DF03-7D7E-5E3F-A44831370A27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13" name="Rectangle 1212">
              <a:hlinkClick r:id="rId96" action="ppaction://hlinksldjump"/>
              <a:extLst>
                <a:ext uri="{FF2B5EF4-FFF2-40B4-BE49-F238E27FC236}">
                  <a16:creationId xmlns:a16="http://schemas.microsoft.com/office/drawing/2014/main" id="{26EA0480-23D5-14BC-2870-27904999DEB4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4" name="Rectangle 1213">
              <a:hlinkClick r:id="rId97" action="ppaction://hlinksldjump"/>
              <a:extLst>
                <a:ext uri="{FF2B5EF4-FFF2-40B4-BE49-F238E27FC236}">
                  <a16:creationId xmlns:a16="http://schemas.microsoft.com/office/drawing/2014/main" id="{78127CEE-9D1D-B67B-6480-E86B299862FD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5" name="Rectangle 1214">
              <a:hlinkClick r:id="rId98" action="ppaction://hlinksldjump"/>
              <a:extLst>
                <a:ext uri="{FF2B5EF4-FFF2-40B4-BE49-F238E27FC236}">
                  <a16:creationId xmlns:a16="http://schemas.microsoft.com/office/drawing/2014/main" id="{ED94DF08-3B7A-887A-C789-978756CCAA35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16" name="Rectangle 1215">
              <a:hlinkClick r:id="rId99" action="ppaction://hlinksldjump"/>
              <a:extLst>
                <a:ext uri="{FF2B5EF4-FFF2-40B4-BE49-F238E27FC236}">
                  <a16:creationId xmlns:a16="http://schemas.microsoft.com/office/drawing/2014/main" id="{A748D812-3200-FC61-4CE1-36AA98BF3DA4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7" name="Rectangle 1216">
              <a:hlinkClick r:id="rId100" action="ppaction://hlinksldjump"/>
              <a:extLst>
                <a:ext uri="{FF2B5EF4-FFF2-40B4-BE49-F238E27FC236}">
                  <a16:creationId xmlns:a16="http://schemas.microsoft.com/office/drawing/2014/main" id="{A229E231-4CB3-86C4-B3CB-CEE2E370F2C8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18" name="Rectangle 1217">
              <a:hlinkClick r:id="rId101" action="ppaction://hlinksldjump"/>
              <a:extLst>
                <a:ext uri="{FF2B5EF4-FFF2-40B4-BE49-F238E27FC236}">
                  <a16:creationId xmlns:a16="http://schemas.microsoft.com/office/drawing/2014/main" id="{CA9E2888-870B-C3EE-9B23-FE100B087386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19" name="Rectangle 1218">
              <a:hlinkClick r:id="rId102" action="ppaction://hlinksldjump"/>
              <a:extLst>
                <a:ext uri="{FF2B5EF4-FFF2-40B4-BE49-F238E27FC236}">
                  <a16:creationId xmlns:a16="http://schemas.microsoft.com/office/drawing/2014/main" id="{1258650C-BC13-54FC-DFAF-8F655484A426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20" name="Rectangle 1219">
              <a:hlinkClick r:id="rId103" action="ppaction://hlinksldjump"/>
              <a:extLst>
                <a:ext uri="{FF2B5EF4-FFF2-40B4-BE49-F238E27FC236}">
                  <a16:creationId xmlns:a16="http://schemas.microsoft.com/office/drawing/2014/main" id="{4E714AB2-4ED2-914D-170C-F5F632C820FB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21" name="Rectangle 1220">
              <a:hlinkClick r:id="rId104" action="ppaction://hlinksldjump"/>
              <a:extLst>
                <a:ext uri="{FF2B5EF4-FFF2-40B4-BE49-F238E27FC236}">
                  <a16:creationId xmlns:a16="http://schemas.microsoft.com/office/drawing/2014/main" id="{6A98964B-FFAC-FD70-AF1B-43C50E9056C4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22" name="Rectangle 1221">
              <a:hlinkClick r:id="rId105" action="ppaction://hlinksldjump"/>
              <a:extLst>
                <a:ext uri="{FF2B5EF4-FFF2-40B4-BE49-F238E27FC236}">
                  <a16:creationId xmlns:a16="http://schemas.microsoft.com/office/drawing/2014/main" id="{B6D46E68-D921-CA84-1BD5-03A0DF50C168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23" name="Rectangle 1222">
              <a:hlinkClick r:id="rId106" action="ppaction://hlinksldjump"/>
              <a:extLst>
                <a:ext uri="{FF2B5EF4-FFF2-40B4-BE49-F238E27FC236}">
                  <a16:creationId xmlns:a16="http://schemas.microsoft.com/office/drawing/2014/main" id="{3BADF9C9-2A9B-4183-4507-1CB283644B3F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24" name="Rectangle 1223">
              <a:hlinkClick r:id="rId107" action="ppaction://hlinksldjump"/>
              <a:extLst>
                <a:ext uri="{FF2B5EF4-FFF2-40B4-BE49-F238E27FC236}">
                  <a16:creationId xmlns:a16="http://schemas.microsoft.com/office/drawing/2014/main" id="{37E4FE90-D9DD-D89A-A5E6-4B97987D91AA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25" name="Rectangle 1224">
              <a:hlinkClick r:id="rId108" action="ppaction://hlinksldjump"/>
              <a:extLst>
                <a:ext uri="{FF2B5EF4-FFF2-40B4-BE49-F238E27FC236}">
                  <a16:creationId xmlns:a16="http://schemas.microsoft.com/office/drawing/2014/main" id="{7D861A50-DEFE-85B6-DC87-2CD78DAAEB34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226" name="Rectangle 1225">
              <a:hlinkClick r:id="rId109" action="ppaction://hlinksldjump"/>
              <a:extLst>
                <a:ext uri="{FF2B5EF4-FFF2-40B4-BE49-F238E27FC236}">
                  <a16:creationId xmlns:a16="http://schemas.microsoft.com/office/drawing/2014/main" id="{22590B63-6F81-CFE2-E819-F36D02A59F00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27" name="Rectangle 1226">
              <a:hlinkClick r:id="rId110" action="ppaction://hlinksldjump"/>
              <a:extLst>
                <a:ext uri="{FF2B5EF4-FFF2-40B4-BE49-F238E27FC236}">
                  <a16:creationId xmlns:a16="http://schemas.microsoft.com/office/drawing/2014/main" id="{86BD4019-7234-95D7-A469-E0053668B36C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228" name="Rectangle 1227">
              <a:hlinkClick r:id="rId111" action="ppaction://hlinksldjump"/>
              <a:extLst>
                <a:ext uri="{FF2B5EF4-FFF2-40B4-BE49-F238E27FC236}">
                  <a16:creationId xmlns:a16="http://schemas.microsoft.com/office/drawing/2014/main" id="{B38F0E87-F68D-2C9D-617D-8A355982B826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229" name="Rectangle 1228">
              <a:hlinkClick r:id="rId112" action="ppaction://hlinksldjump"/>
              <a:extLst>
                <a:ext uri="{FF2B5EF4-FFF2-40B4-BE49-F238E27FC236}">
                  <a16:creationId xmlns:a16="http://schemas.microsoft.com/office/drawing/2014/main" id="{CAE7B412-B690-D4F5-DA38-AB6921ACA088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230" name="Rectangle 1229">
              <a:hlinkClick r:id="rId113" action="ppaction://hlinksldjump"/>
              <a:extLst>
                <a:ext uri="{FF2B5EF4-FFF2-40B4-BE49-F238E27FC236}">
                  <a16:creationId xmlns:a16="http://schemas.microsoft.com/office/drawing/2014/main" id="{46302C27-719E-CE9F-6887-F538CB1C6DBF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231" name="Rectangle 1230">
              <a:hlinkClick r:id="rId114" action="ppaction://hlinksldjump"/>
              <a:extLst>
                <a:ext uri="{FF2B5EF4-FFF2-40B4-BE49-F238E27FC236}">
                  <a16:creationId xmlns:a16="http://schemas.microsoft.com/office/drawing/2014/main" id="{659EDE94-582A-9FA5-B9EE-069857586B3F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232" name="Rectangle 1231">
              <a:hlinkClick r:id="rId115" action="ppaction://hlinksldjump"/>
              <a:extLst>
                <a:ext uri="{FF2B5EF4-FFF2-40B4-BE49-F238E27FC236}">
                  <a16:creationId xmlns:a16="http://schemas.microsoft.com/office/drawing/2014/main" id="{CB675787-AE20-1799-A715-F0AB2F4A8F09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33" name="Rectangle 1232">
              <a:hlinkClick r:id="rId116" action="ppaction://hlinksldjump"/>
              <a:extLst>
                <a:ext uri="{FF2B5EF4-FFF2-40B4-BE49-F238E27FC236}">
                  <a16:creationId xmlns:a16="http://schemas.microsoft.com/office/drawing/2014/main" id="{6537BECA-43E4-0F0D-EDA6-E77A22912B87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34" name="Rectangle 1233">
              <a:hlinkClick r:id="rId117" action="ppaction://hlinksldjump"/>
              <a:extLst>
                <a:ext uri="{FF2B5EF4-FFF2-40B4-BE49-F238E27FC236}">
                  <a16:creationId xmlns:a16="http://schemas.microsoft.com/office/drawing/2014/main" id="{AF10B782-EE03-C5E3-8657-EA2CB14A2DA2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235" name="Rectangle 1234">
              <a:hlinkClick r:id="rId118" action="ppaction://hlinksldjump"/>
              <a:extLst>
                <a:ext uri="{FF2B5EF4-FFF2-40B4-BE49-F238E27FC236}">
                  <a16:creationId xmlns:a16="http://schemas.microsoft.com/office/drawing/2014/main" id="{E0BEDDCD-3FD5-1391-EF95-FC903FF742EF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236" name="Rectangle 1235">
              <a:hlinkClick r:id="rId119" action="ppaction://hlinksldjump"/>
              <a:extLst>
                <a:ext uri="{FF2B5EF4-FFF2-40B4-BE49-F238E27FC236}">
                  <a16:creationId xmlns:a16="http://schemas.microsoft.com/office/drawing/2014/main" id="{2AA97C93-BD32-430B-30BA-9282357F19C0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237" name="Rectangle 1236">
              <a:hlinkClick r:id="rId120" action="ppaction://hlinksldjump"/>
              <a:extLst>
                <a:ext uri="{FF2B5EF4-FFF2-40B4-BE49-F238E27FC236}">
                  <a16:creationId xmlns:a16="http://schemas.microsoft.com/office/drawing/2014/main" id="{5D4D6816-9A88-BA03-DBD1-D82A20EDE7B3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38" name="Rectangle 1237">
              <a:hlinkClick r:id="rId121" action="ppaction://hlinksldjump"/>
              <a:extLst>
                <a:ext uri="{FF2B5EF4-FFF2-40B4-BE49-F238E27FC236}">
                  <a16:creationId xmlns:a16="http://schemas.microsoft.com/office/drawing/2014/main" id="{53F9C965-CF2E-070E-7C22-0338852EC1E0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239" name="Rectangle 1238">
              <a:hlinkClick r:id="rId122" action="ppaction://hlinksldjump"/>
              <a:extLst>
                <a:ext uri="{FF2B5EF4-FFF2-40B4-BE49-F238E27FC236}">
                  <a16:creationId xmlns:a16="http://schemas.microsoft.com/office/drawing/2014/main" id="{306147BB-014F-81A3-5E53-B8DAF3B01B0E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240" name="Rectangle 1239">
              <a:hlinkClick r:id="rId123" action="ppaction://hlinksldjump"/>
              <a:extLst>
                <a:ext uri="{FF2B5EF4-FFF2-40B4-BE49-F238E27FC236}">
                  <a16:creationId xmlns:a16="http://schemas.microsoft.com/office/drawing/2014/main" id="{CB78F8C3-5F30-39B6-1ADC-619746F659A5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241" name="Rectangle 1240">
              <a:hlinkClick r:id="rId124" action="ppaction://hlinksldjump"/>
              <a:extLst>
                <a:ext uri="{FF2B5EF4-FFF2-40B4-BE49-F238E27FC236}">
                  <a16:creationId xmlns:a16="http://schemas.microsoft.com/office/drawing/2014/main" id="{64ABA7A6-55BD-22CA-A5E8-A3A4577A9044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242" name="Rectangle 1241">
              <a:extLst>
                <a:ext uri="{FF2B5EF4-FFF2-40B4-BE49-F238E27FC236}">
                  <a16:creationId xmlns:a16="http://schemas.microsoft.com/office/drawing/2014/main" id="{418DAC7E-9929-0323-F942-066B57C715E3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43" name="Rectangle 1242">
              <a:extLst>
                <a:ext uri="{FF2B5EF4-FFF2-40B4-BE49-F238E27FC236}">
                  <a16:creationId xmlns:a16="http://schemas.microsoft.com/office/drawing/2014/main" id="{09352B89-1A92-5DC8-93F3-E19911371D30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44" name="Rectangle 1243">
              <a:extLst>
                <a:ext uri="{FF2B5EF4-FFF2-40B4-BE49-F238E27FC236}">
                  <a16:creationId xmlns:a16="http://schemas.microsoft.com/office/drawing/2014/main" id="{44EC8A1A-13F9-759E-2F53-8D739C3AE725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600080D6-863C-94CA-EEB1-E4F00D03E037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46" name="Rectangle 1245">
              <a:extLst>
                <a:ext uri="{FF2B5EF4-FFF2-40B4-BE49-F238E27FC236}">
                  <a16:creationId xmlns:a16="http://schemas.microsoft.com/office/drawing/2014/main" id="{A52D36C7-C590-AD15-07F8-05955E25C74D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247" name="Rectangle 1246">
              <a:extLst>
                <a:ext uri="{FF2B5EF4-FFF2-40B4-BE49-F238E27FC236}">
                  <a16:creationId xmlns:a16="http://schemas.microsoft.com/office/drawing/2014/main" id="{68452660-5613-9F89-B61A-962B71FB71A6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48" name="Rectangle 1247">
              <a:extLst>
                <a:ext uri="{FF2B5EF4-FFF2-40B4-BE49-F238E27FC236}">
                  <a16:creationId xmlns:a16="http://schemas.microsoft.com/office/drawing/2014/main" id="{49A7286C-BD77-A8A7-B10D-8FBB396E1FD0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249" name="Rectangle 1248">
              <a:extLst>
                <a:ext uri="{FF2B5EF4-FFF2-40B4-BE49-F238E27FC236}">
                  <a16:creationId xmlns:a16="http://schemas.microsoft.com/office/drawing/2014/main" id="{6B11A40E-085E-B45A-26AC-0D943B8DC699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250" name="Rectangle 1249">
              <a:extLst>
                <a:ext uri="{FF2B5EF4-FFF2-40B4-BE49-F238E27FC236}">
                  <a16:creationId xmlns:a16="http://schemas.microsoft.com/office/drawing/2014/main" id="{1F226208-A115-0C2C-CEFF-1C6427CF42F2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251" name="Group 1250">
            <a:extLst>
              <a:ext uri="{FF2B5EF4-FFF2-40B4-BE49-F238E27FC236}">
                <a16:creationId xmlns:a16="http://schemas.microsoft.com/office/drawing/2014/main" id="{DC44CBE8-FA05-6016-2E4B-29D7CBFF2525}"/>
              </a:ext>
            </a:extLst>
          </p:cNvPr>
          <p:cNvGrpSpPr/>
          <p:nvPr userDrawn="1"/>
        </p:nvGrpSpPr>
        <p:grpSpPr>
          <a:xfrm>
            <a:off x="3288354" y="3297844"/>
            <a:ext cx="1130223" cy="887082"/>
            <a:chOff x="3359947" y="369282"/>
            <a:chExt cx="1130223" cy="887082"/>
          </a:xfrm>
        </p:grpSpPr>
        <p:sp>
          <p:nvSpPr>
            <p:cNvPr id="1252" name="Rectangle 1251">
              <a:hlinkClick r:id="rId125" action="ppaction://hlinksldjump"/>
              <a:extLst>
                <a:ext uri="{FF2B5EF4-FFF2-40B4-BE49-F238E27FC236}">
                  <a16:creationId xmlns:a16="http://schemas.microsoft.com/office/drawing/2014/main" id="{9084A6D4-A0E7-C274-1C89-950AB3BC6A74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53" name="Rectangle 1252">
              <a:hlinkClick r:id="rId126" action="ppaction://hlinksldjump"/>
              <a:extLst>
                <a:ext uri="{FF2B5EF4-FFF2-40B4-BE49-F238E27FC236}">
                  <a16:creationId xmlns:a16="http://schemas.microsoft.com/office/drawing/2014/main" id="{22F9669A-CB91-E9B9-9195-8E14F4AB4942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54" name="Rectangle 1253">
              <a:hlinkClick r:id="rId127" action="ppaction://hlinksldjump"/>
              <a:extLst>
                <a:ext uri="{FF2B5EF4-FFF2-40B4-BE49-F238E27FC236}">
                  <a16:creationId xmlns:a16="http://schemas.microsoft.com/office/drawing/2014/main" id="{E34AAD3B-417E-BB40-409D-11277A6677D9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55" name="Rectangle 1254">
              <a:hlinkClick r:id="rId128" action="ppaction://hlinksldjump"/>
              <a:extLst>
                <a:ext uri="{FF2B5EF4-FFF2-40B4-BE49-F238E27FC236}">
                  <a16:creationId xmlns:a16="http://schemas.microsoft.com/office/drawing/2014/main" id="{639B00F7-1E06-7057-1C06-31A56422F60E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56" name="Rectangle 1255">
              <a:hlinkClick r:id="rId129" action="ppaction://hlinksldjump"/>
              <a:extLst>
                <a:ext uri="{FF2B5EF4-FFF2-40B4-BE49-F238E27FC236}">
                  <a16:creationId xmlns:a16="http://schemas.microsoft.com/office/drawing/2014/main" id="{488048B6-DBF6-0D96-B289-F8F9B634B119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57" name="Rectangle 1256">
              <a:hlinkClick r:id="rId130" action="ppaction://hlinksldjump"/>
              <a:extLst>
                <a:ext uri="{FF2B5EF4-FFF2-40B4-BE49-F238E27FC236}">
                  <a16:creationId xmlns:a16="http://schemas.microsoft.com/office/drawing/2014/main" id="{DF59898A-72DE-0985-A01F-527920A36E96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58" name="Rectangle 1257">
              <a:hlinkClick r:id="rId131" action="ppaction://hlinksldjump"/>
              <a:extLst>
                <a:ext uri="{FF2B5EF4-FFF2-40B4-BE49-F238E27FC236}">
                  <a16:creationId xmlns:a16="http://schemas.microsoft.com/office/drawing/2014/main" id="{EF80992F-2DF7-D422-E685-086E308BE2F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59" name="Rectangle 1258">
              <a:hlinkClick r:id="rId132" action="ppaction://hlinksldjump"/>
              <a:extLst>
                <a:ext uri="{FF2B5EF4-FFF2-40B4-BE49-F238E27FC236}">
                  <a16:creationId xmlns:a16="http://schemas.microsoft.com/office/drawing/2014/main" id="{EDC4A3EB-2065-E846-05D1-0A817C01B12D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60" name="Rectangle 1259">
              <a:hlinkClick r:id="rId133" action="ppaction://hlinksldjump"/>
              <a:extLst>
                <a:ext uri="{FF2B5EF4-FFF2-40B4-BE49-F238E27FC236}">
                  <a16:creationId xmlns:a16="http://schemas.microsoft.com/office/drawing/2014/main" id="{0DFEEBB3-15BD-0927-79EB-603354149DD3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61" name="Rectangle 1260">
              <a:hlinkClick r:id="rId134" action="ppaction://hlinksldjump"/>
              <a:extLst>
                <a:ext uri="{FF2B5EF4-FFF2-40B4-BE49-F238E27FC236}">
                  <a16:creationId xmlns:a16="http://schemas.microsoft.com/office/drawing/2014/main" id="{70AF6178-3567-056B-83E1-57DBBCE28C77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62" name="Rectangle 1261">
              <a:hlinkClick r:id="rId135" action="ppaction://hlinksldjump"/>
              <a:extLst>
                <a:ext uri="{FF2B5EF4-FFF2-40B4-BE49-F238E27FC236}">
                  <a16:creationId xmlns:a16="http://schemas.microsoft.com/office/drawing/2014/main" id="{BA9ECB31-EC66-501D-C070-7283FBF3C007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63" name="Rectangle 1262">
              <a:hlinkClick r:id="rId136" action="ppaction://hlinksldjump"/>
              <a:extLst>
                <a:ext uri="{FF2B5EF4-FFF2-40B4-BE49-F238E27FC236}">
                  <a16:creationId xmlns:a16="http://schemas.microsoft.com/office/drawing/2014/main" id="{E0E25AAC-CF84-87AB-EA43-F15A15A51944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64" name="Rectangle 1263">
              <a:hlinkClick r:id="rId137" action="ppaction://hlinksldjump"/>
              <a:extLst>
                <a:ext uri="{FF2B5EF4-FFF2-40B4-BE49-F238E27FC236}">
                  <a16:creationId xmlns:a16="http://schemas.microsoft.com/office/drawing/2014/main" id="{0DA31C06-6C1C-D631-0B19-4D2CC47CAB94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5" name="Rectangle 1264">
              <a:hlinkClick r:id="rId138" action="ppaction://hlinksldjump"/>
              <a:extLst>
                <a:ext uri="{FF2B5EF4-FFF2-40B4-BE49-F238E27FC236}">
                  <a16:creationId xmlns:a16="http://schemas.microsoft.com/office/drawing/2014/main" id="{629EA695-DC23-75E8-4C54-EAB6E59552B1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66" name="Rectangle 1265">
              <a:hlinkClick r:id="rId139" action="ppaction://hlinksldjump"/>
              <a:extLst>
                <a:ext uri="{FF2B5EF4-FFF2-40B4-BE49-F238E27FC236}">
                  <a16:creationId xmlns:a16="http://schemas.microsoft.com/office/drawing/2014/main" id="{5E61BFD0-EDC0-8E59-BEA9-483AFA9D0125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267" name="Rectangle 1266">
              <a:hlinkClick r:id="rId140" action="ppaction://hlinksldjump"/>
              <a:extLst>
                <a:ext uri="{FF2B5EF4-FFF2-40B4-BE49-F238E27FC236}">
                  <a16:creationId xmlns:a16="http://schemas.microsoft.com/office/drawing/2014/main" id="{1577F5F6-8F09-0A1C-287D-8DF4DA27D9DF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68" name="Rectangle 1267">
              <a:hlinkClick r:id="rId141" action="ppaction://hlinksldjump"/>
              <a:extLst>
                <a:ext uri="{FF2B5EF4-FFF2-40B4-BE49-F238E27FC236}">
                  <a16:creationId xmlns:a16="http://schemas.microsoft.com/office/drawing/2014/main" id="{BA6712EA-27C4-E2BA-499D-67DBF14E4990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269" name="Rectangle 1268">
              <a:hlinkClick r:id="rId142" action="ppaction://hlinksldjump"/>
              <a:extLst>
                <a:ext uri="{FF2B5EF4-FFF2-40B4-BE49-F238E27FC236}">
                  <a16:creationId xmlns:a16="http://schemas.microsoft.com/office/drawing/2014/main" id="{6AD87574-6FA4-5267-3E03-C7D97D5BB04E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270" name="Rectangle 1269">
              <a:hlinkClick r:id="rId143" action="ppaction://hlinksldjump"/>
              <a:extLst>
                <a:ext uri="{FF2B5EF4-FFF2-40B4-BE49-F238E27FC236}">
                  <a16:creationId xmlns:a16="http://schemas.microsoft.com/office/drawing/2014/main" id="{D827F4BA-1822-412A-9BE3-00A4215B1859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271" name="Rectangle 1270">
              <a:hlinkClick r:id="rId144" action="ppaction://hlinksldjump"/>
              <a:extLst>
                <a:ext uri="{FF2B5EF4-FFF2-40B4-BE49-F238E27FC236}">
                  <a16:creationId xmlns:a16="http://schemas.microsoft.com/office/drawing/2014/main" id="{8537D078-A07F-B603-A09F-AD113E0115CA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272" name="Rectangle 1271">
              <a:hlinkClick r:id="rId145" action="ppaction://hlinksldjump"/>
              <a:extLst>
                <a:ext uri="{FF2B5EF4-FFF2-40B4-BE49-F238E27FC236}">
                  <a16:creationId xmlns:a16="http://schemas.microsoft.com/office/drawing/2014/main" id="{A199986F-3A8A-46C7-E732-CCD78F139FE7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273" name="Rectangle 1272">
              <a:hlinkClick r:id="rId146" action="ppaction://hlinksldjump"/>
              <a:extLst>
                <a:ext uri="{FF2B5EF4-FFF2-40B4-BE49-F238E27FC236}">
                  <a16:creationId xmlns:a16="http://schemas.microsoft.com/office/drawing/2014/main" id="{3CF53711-9863-06F3-BE3F-D13E87360656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74" name="Rectangle 1273">
              <a:hlinkClick r:id="rId147" action="ppaction://hlinksldjump"/>
              <a:extLst>
                <a:ext uri="{FF2B5EF4-FFF2-40B4-BE49-F238E27FC236}">
                  <a16:creationId xmlns:a16="http://schemas.microsoft.com/office/drawing/2014/main" id="{A158561C-BBE8-0D9D-B7D7-CFDB8DFCECEC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75" name="Rectangle 1274">
              <a:hlinkClick r:id="rId148" action="ppaction://hlinksldjump"/>
              <a:extLst>
                <a:ext uri="{FF2B5EF4-FFF2-40B4-BE49-F238E27FC236}">
                  <a16:creationId xmlns:a16="http://schemas.microsoft.com/office/drawing/2014/main" id="{426EFA9F-7950-143B-8BF6-8B08269685B0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276" name="Rectangle 1275">
              <a:hlinkClick r:id="rId149" action="ppaction://hlinksldjump"/>
              <a:extLst>
                <a:ext uri="{FF2B5EF4-FFF2-40B4-BE49-F238E27FC236}">
                  <a16:creationId xmlns:a16="http://schemas.microsoft.com/office/drawing/2014/main" id="{F97E8831-7081-A8BC-D4A5-C8CB34B68ABD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277" name="Rectangle 1276">
              <a:hlinkClick r:id="rId150" action="ppaction://hlinksldjump"/>
              <a:extLst>
                <a:ext uri="{FF2B5EF4-FFF2-40B4-BE49-F238E27FC236}">
                  <a16:creationId xmlns:a16="http://schemas.microsoft.com/office/drawing/2014/main" id="{AE4C05EA-993E-9D4E-7135-D8EB4313693B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278" name="Rectangle 1277">
              <a:hlinkClick r:id="rId151" action="ppaction://hlinksldjump"/>
              <a:extLst>
                <a:ext uri="{FF2B5EF4-FFF2-40B4-BE49-F238E27FC236}">
                  <a16:creationId xmlns:a16="http://schemas.microsoft.com/office/drawing/2014/main" id="{704A5CA7-0465-2557-F22A-2A9F98D2A3D0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79" name="Rectangle 1278">
              <a:hlinkClick r:id="rId152" action="ppaction://hlinksldjump"/>
              <a:extLst>
                <a:ext uri="{FF2B5EF4-FFF2-40B4-BE49-F238E27FC236}">
                  <a16:creationId xmlns:a16="http://schemas.microsoft.com/office/drawing/2014/main" id="{99F79749-FF7D-104E-25BB-B61557CE2323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280" name="Rectangle 1279">
              <a:hlinkClick r:id="rId153" action="ppaction://hlinksldjump"/>
              <a:extLst>
                <a:ext uri="{FF2B5EF4-FFF2-40B4-BE49-F238E27FC236}">
                  <a16:creationId xmlns:a16="http://schemas.microsoft.com/office/drawing/2014/main" id="{0E65A3FA-F5E6-355F-163D-888275A6C5AE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281" name="Rectangle 1280">
              <a:hlinkClick r:id="rId154" action="ppaction://hlinksldjump"/>
              <a:extLst>
                <a:ext uri="{FF2B5EF4-FFF2-40B4-BE49-F238E27FC236}">
                  <a16:creationId xmlns:a16="http://schemas.microsoft.com/office/drawing/2014/main" id="{63CB328B-9F50-F79B-E9DE-519E20E2EB52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478D638B-4680-CFA0-F173-EFDD6EDCD3D9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258C8DEE-A660-8F12-BBB7-381156236FE0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84" name="Rectangle 1283">
              <a:extLst>
                <a:ext uri="{FF2B5EF4-FFF2-40B4-BE49-F238E27FC236}">
                  <a16:creationId xmlns:a16="http://schemas.microsoft.com/office/drawing/2014/main" id="{D0214FC1-4D1D-81B4-4CF2-8E803B1A2F3B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ACE18403-A6ED-D5A3-287B-2E81E2B6295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3A3A03BC-8101-DCD9-640A-B9C23B754746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287" name="Rectangle 1286">
              <a:extLst>
                <a:ext uri="{FF2B5EF4-FFF2-40B4-BE49-F238E27FC236}">
                  <a16:creationId xmlns:a16="http://schemas.microsoft.com/office/drawing/2014/main" id="{FDF6D879-078C-8DAD-CF73-D20EAF171010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288" name="Rectangle 1287">
              <a:extLst>
                <a:ext uri="{FF2B5EF4-FFF2-40B4-BE49-F238E27FC236}">
                  <a16:creationId xmlns:a16="http://schemas.microsoft.com/office/drawing/2014/main" id="{6498388E-E041-C2E2-AD6F-60C91ACA72A5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D10FBE1E-417E-5EB2-3384-3196C9404BEE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FF2D72AD-C244-23CF-F929-7AD6B3857D80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291" name="Rectangle 1290">
              <a:extLst>
                <a:ext uri="{FF2B5EF4-FFF2-40B4-BE49-F238E27FC236}">
                  <a16:creationId xmlns:a16="http://schemas.microsoft.com/office/drawing/2014/main" id="{7C3EAE89-4EF2-B947-1E5D-3F89C1E9CDC7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2C2812BD-0CCE-A24C-5015-BFC6FCD12819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293" name="Rectangle 1292">
              <a:extLst>
                <a:ext uri="{FF2B5EF4-FFF2-40B4-BE49-F238E27FC236}">
                  <a16:creationId xmlns:a16="http://schemas.microsoft.com/office/drawing/2014/main" id="{49FCCF59-F16F-016B-CD00-2583A43019B0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8021B4AC-8EDC-EE71-EAA1-0A674E51A4F5}"/>
              </a:ext>
            </a:extLst>
          </p:cNvPr>
          <p:cNvGrpSpPr/>
          <p:nvPr userDrawn="1"/>
        </p:nvGrpSpPr>
        <p:grpSpPr>
          <a:xfrm>
            <a:off x="726228" y="4602060"/>
            <a:ext cx="1130223" cy="887082"/>
            <a:chOff x="3359947" y="369282"/>
            <a:chExt cx="1130223" cy="887082"/>
          </a:xfrm>
        </p:grpSpPr>
        <p:sp>
          <p:nvSpPr>
            <p:cNvPr id="1295" name="Rectangle 1294">
              <a:hlinkClick r:id="rId155" action="ppaction://hlinksldjump"/>
              <a:extLst>
                <a:ext uri="{FF2B5EF4-FFF2-40B4-BE49-F238E27FC236}">
                  <a16:creationId xmlns:a16="http://schemas.microsoft.com/office/drawing/2014/main" id="{E105B19A-6207-C155-0734-70DE68E11B4F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6" name="Rectangle 1295">
              <a:hlinkClick r:id="rId156" action="ppaction://hlinksldjump"/>
              <a:extLst>
                <a:ext uri="{FF2B5EF4-FFF2-40B4-BE49-F238E27FC236}">
                  <a16:creationId xmlns:a16="http://schemas.microsoft.com/office/drawing/2014/main" id="{346E5995-EF55-0783-6973-C356A6320FAE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97" name="Rectangle 1296">
              <a:hlinkClick r:id="rId157" action="ppaction://hlinksldjump"/>
              <a:extLst>
                <a:ext uri="{FF2B5EF4-FFF2-40B4-BE49-F238E27FC236}">
                  <a16:creationId xmlns:a16="http://schemas.microsoft.com/office/drawing/2014/main" id="{463C9F2F-D5ED-AD50-39C3-2163BA8BDF39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98" name="Rectangle 1297">
              <a:hlinkClick r:id="rId158" action="ppaction://hlinksldjump"/>
              <a:extLst>
                <a:ext uri="{FF2B5EF4-FFF2-40B4-BE49-F238E27FC236}">
                  <a16:creationId xmlns:a16="http://schemas.microsoft.com/office/drawing/2014/main" id="{2C1958B7-5969-9ED8-0004-ED0EB3A73830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99" name="Rectangle 1298">
              <a:hlinkClick r:id="rId159" action="ppaction://hlinksldjump"/>
              <a:extLst>
                <a:ext uri="{FF2B5EF4-FFF2-40B4-BE49-F238E27FC236}">
                  <a16:creationId xmlns:a16="http://schemas.microsoft.com/office/drawing/2014/main" id="{9899EBEB-7D6A-73F1-B224-82EE5C4135A3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00" name="Rectangle 1299">
              <a:hlinkClick r:id="rId160" action="ppaction://hlinksldjump"/>
              <a:extLst>
                <a:ext uri="{FF2B5EF4-FFF2-40B4-BE49-F238E27FC236}">
                  <a16:creationId xmlns:a16="http://schemas.microsoft.com/office/drawing/2014/main" id="{40E36A31-2E74-8A76-7A78-9C1E6A335ED1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1" name="Rectangle 1300">
              <a:hlinkClick r:id="rId161" action="ppaction://hlinksldjump"/>
              <a:extLst>
                <a:ext uri="{FF2B5EF4-FFF2-40B4-BE49-F238E27FC236}">
                  <a16:creationId xmlns:a16="http://schemas.microsoft.com/office/drawing/2014/main" id="{644741C9-3919-4A44-2D77-7C07CE8B26FD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02" name="Rectangle 1301">
              <a:hlinkClick r:id="rId162" action="ppaction://hlinksldjump"/>
              <a:extLst>
                <a:ext uri="{FF2B5EF4-FFF2-40B4-BE49-F238E27FC236}">
                  <a16:creationId xmlns:a16="http://schemas.microsoft.com/office/drawing/2014/main" id="{4BA5D63E-6179-8377-BBE2-6250A0858742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03" name="Rectangle 1302">
              <a:hlinkClick r:id="rId163" action="ppaction://hlinksldjump"/>
              <a:extLst>
                <a:ext uri="{FF2B5EF4-FFF2-40B4-BE49-F238E27FC236}">
                  <a16:creationId xmlns:a16="http://schemas.microsoft.com/office/drawing/2014/main" id="{446B7ADC-CC03-32B5-302F-1069B99E1CEA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04" name="Rectangle 1303">
              <a:hlinkClick r:id="rId164" action="ppaction://hlinksldjump"/>
              <a:extLst>
                <a:ext uri="{FF2B5EF4-FFF2-40B4-BE49-F238E27FC236}">
                  <a16:creationId xmlns:a16="http://schemas.microsoft.com/office/drawing/2014/main" id="{1AD0F9D0-303C-E211-1AD0-86515FDE28B7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05" name="Rectangle 1304">
              <a:hlinkClick r:id="rId165" action="ppaction://hlinksldjump"/>
              <a:extLst>
                <a:ext uri="{FF2B5EF4-FFF2-40B4-BE49-F238E27FC236}">
                  <a16:creationId xmlns:a16="http://schemas.microsoft.com/office/drawing/2014/main" id="{33567799-E03E-9314-955A-F7A6ECA4572F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306" name="Rectangle 1305">
              <a:hlinkClick r:id="rId166" action="ppaction://hlinksldjump"/>
              <a:extLst>
                <a:ext uri="{FF2B5EF4-FFF2-40B4-BE49-F238E27FC236}">
                  <a16:creationId xmlns:a16="http://schemas.microsoft.com/office/drawing/2014/main" id="{FB985DE5-27AE-51D6-07F0-9948467FBB21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307" name="Rectangle 1306">
              <a:hlinkClick r:id="rId167" action="ppaction://hlinksldjump"/>
              <a:extLst>
                <a:ext uri="{FF2B5EF4-FFF2-40B4-BE49-F238E27FC236}">
                  <a16:creationId xmlns:a16="http://schemas.microsoft.com/office/drawing/2014/main" id="{1C0F3469-A15F-36E9-A666-C597A6ED9BFB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308" name="Rectangle 1307">
              <a:hlinkClick r:id="rId168" action="ppaction://hlinksldjump"/>
              <a:extLst>
                <a:ext uri="{FF2B5EF4-FFF2-40B4-BE49-F238E27FC236}">
                  <a16:creationId xmlns:a16="http://schemas.microsoft.com/office/drawing/2014/main" id="{9E088E5E-3E03-ACFD-C19A-C140CF6722DF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09" name="Rectangle 1308">
              <a:hlinkClick r:id="rId169" action="ppaction://hlinksldjump"/>
              <a:extLst>
                <a:ext uri="{FF2B5EF4-FFF2-40B4-BE49-F238E27FC236}">
                  <a16:creationId xmlns:a16="http://schemas.microsoft.com/office/drawing/2014/main" id="{F665681D-0908-5407-CD3A-954B522B1699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310" name="Rectangle 1309">
              <a:hlinkClick r:id="rId170" action="ppaction://hlinksldjump"/>
              <a:extLst>
                <a:ext uri="{FF2B5EF4-FFF2-40B4-BE49-F238E27FC236}">
                  <a16:creationId xmlns:a16="http://schemas.microsoft.com/office/drawing/2014/main" id="{7BA89AE7-3483-6366-249A-73B64101A48D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311" name="Rectangle 1310">
              <a:hlinkClick r:id="rId171" action="ppaction://hlinksldjump"/>
              <a:extLst>
                <a:ext uri="{FF2B5EF4-FFF2-40B4-BE49-F238E27FC236}">
                  <a16:creationId xmlns:a16="http://schemas.microsoft.com/office/drawing/2014/main" id="{99378AE4-196A-65C9-5FF3-669DA09B4391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12" name="Rectangle 1311">
              <a:hlinkClick r:id="rId172" action="ppaction://hlinksldjump"/>
              <a:extLst>
                <a:ext uri="{FF2B5EF4-FFF2-40B4-BE49-F238E27FC236}">
                  <a16:creationId xmlns:a16="http://schemas.microsoft.com/office/drawing/2014/main" id="{3BC136F1-20DA-D801-5034-71A6F80ECE44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313" name="Rectangle 1312">
              <a:hlinkClick r:id="rId173" action="ppaction://hlinksldjump"/>
              <a:extLst>
                <a:ext uri="{FF2B5EF4-FFF2-40B4-BE49-F238E27FC236}">
                  <a16:creationId xmlns:a16="http://schemas.microsoft.com/office/drawing/2014/main" id="{4B4F641A-9CDA-96F2-08F2-80502D69E2E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314" name="Rectangle 1313">
              <a:hlinkClick r:id="rId174" action="ppaction://hlinksldjump"/>
              <a:extLst>
                <a:ext uri="{FF2B5EF4-FFF2-40B4-BE49-F238E27FC236}">
                  <a16:creationId xmlns:a16="http://schemas.microsoft.com/office/drawing/2014/main" id="{BAC026FE-6ECD-AC2E-993A-31CFE1D78735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315" name="Rectangle 1314">
              <a:hlinkClick r:id="rId175" action="ppaction://hlinksldjump"/>
              <a:extLst>
                <a:ext uri="{FF2B5EF4-FFF2-40B4-BE49-F238E27FC236}">
                  <a16:creationId xmlns:a16="http://schemas.microsoft.com/office/drawing/2014/main" id="{A6C43367-ED21-70D7-938A-E8F7928DE8C0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16" name="Rectangle 1315">
              <a:hlinkClick r:id="rId176" action="ppaction://hlinksldjump"/>
              <a:extLst>
                <a:ext uri="{FF2B5EF4-FFF2-40B4-BE49-F238E27FC236}">
                  <a16:creationId xmlns:a16="http://schemas.microsoft.com/office/drawing/2014/main" id="{295BE56D-097D-1516-D0A5-1F2DF30B33A4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17" name="Rectangle 1316">
              <a:hlinkClick r:id="rId177" action="ppaction://hlinksldjump"/>
              <a:extLst>
                <a:ext uri="{FF2B5EF4-FFF2-40B4-BE49-F238E27FC236}">
                  <a16:creationId xmlns:a16="http://schemas.microsoft.com/office/drawing/2014/main" id="{04D07EF5-8404-FF5A-77F0-8C02DCA4B973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318" name="Rectangle 1317">
              <a:hlinkClick r:id="rId178" action="ppaction://hlinksldjump"/>
              <a:extLst>
                <a:ext uri="{FF2B5EF4-FFF2-40B4-BE49-F238E27FC236}">
                  <a16:creationId xmlns:a16="http://schemas.microsoft.com/office/drawing/2014/main" id="{A789FF1B-8174-CCA4-D5A6-4E37D61F7DAD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19" name="Rectangle 1318">
              <a:hlinkClick r:id="rId179" action="ppaction://hlinksldjump"/>
              <a:extLst>
                <a:ext uri="{FF2B5EF4-FFF2-40B4-BE49-F238E27FC236}">
                  <a16:creationId xmlns:a16="http://schemas.microsoft.com/office/drawing/2014/main" id="{93161691-CC16-51E3-9D48-9FBE9C812AF4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320" name="Rectangle 1319">
              <a:hlinkClick r:id="rId180" action="ppaction://hlinksldjump"/>
              <a:extLst>
                <a:ext uri="{FF2B5EF4-FFF2-40B4-BE49-F238E27FC236}">
                  <a16:creationId xmlns:a16="http://schemas.microsoft.com/office/drawing/2014/main" id="{C5ECB2B8-03F5-C03D-7698-C0E8C88BA4DC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321" name="Rectangle 1320">
              <a:hlinkClick r:id="rId181" action="ppaction://hlinksldjump"/>
              <a:extLst>
                <a:ext uri="{FF2B5EF4-FFF2-40B4-BE49-F238E27FC236}">
                  <a16:creationId xmlns:a16="http://schemas.microsoft.com/office/drawing/2014/main" id="{A2517210-36F8-581C-FBF5-83E06EC21475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322" name="Rectangle 1321">
              <a:hlinkClick r:id="rId182" action="ppaction://hlinksldjump"/>
              <a:extLst>
                <a:ext uri="{FF2B5EF4-FFF2-40B4-BE49-F238E27FC236}">
                  <a16:creationId xmlns:a16="http://schemas.microsoft.com/office/drawing/2014/main" id="{50BD8BB7-4894-2C51-ACE5-9EF64E066E10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323" name="Rectangle 1322">
              <a:hlinkClick r:id="rId183" action="ppaction://hlinksldjump"/>
              <a:extLst>
                <a:ext uri="{FF2B5EF4-FFF2-40B4-BE49-F238E27FC236}">
                  <a16:creationId xmlns:a16="http://schemas.microsoft.com/office/drawing/2014/main" id="{A15BCE7D-0794-6DF6-8830-D10553BED09F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324" name="Rectangle 1323">
              <a:hlinkClick r:id="rId184" action="ppaction://hlinksldjump"/>
              <a:extLst>
                <a:ext uri="{FF2B5EF4-FFF2-40B4-BE49-F238E27FC236}">
                  <a16:creationId xmlns:a16="http://schemas.microsoft.com/office/drawing/2014/main" id="{D4ABAB34-83B3-84C3-7E62-2369D8DA0813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325" name="Rectangle 1324">
              <a:hlinkClick r:id="rId185" action="ppaction://hlinksldjump"/>
              <a:extLst>
                <a:ext uri="{FF2B5EF4-FFF2-40B4-BE49-F238E27FC236}">
                  <a16:creationId xmlns:a16="http://schemas.microsoft.com/office/drawing/2014/main" id="{9C9B369E-6EEE-5D77-4028-3F5BA73C8B00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B3854C53-9FE1-977A-4631-042398DA8149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90028418-EAF6-FE51-04CA-14D4150F5BB4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FACFE04B-65F0-42DE-352C-B053C6516C5E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AE995524-3D29-E42C-97C7-506411ABA50F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0" name="Rectangle 1329">
              <a:extLst>
                <a:ext uri="{FF2B5EF4-FFF2-40B4-BE49-F238E27FC236}">
                  <a16:creationId xmlns:a16="http://schemas.microsoft.com/office/drawing/2014/main" id="{17B6C475-ED0C-FC90-3550-87D7566802A4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D29D602B-07DE-1FFB-17BF-1BBB8D18A231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16636398-B8D1-DB13-3036-B1151BA895B9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F82BA800-8120-EDD2-7E54-6E2CA762B7BD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1E4E4B21-1F34-674E-C7C5-9B9B8F323C4E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B39D6675-CB0C-2E57-3F51-16DCEEA19C7E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DAB5FCD4-2F0D-2047-9ABF-2C4B0E486760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660530A1-A584-5130-C56A-1C8705992C61}"/>
              </a:ext>
            </a:extLst>
          </p:cNvPr>
          <p:cNvGrpSpPr/>
          <p:nvPr userDrawn="1"/>
        </p:nvGrpSpPr>
        <p:grpSpPr>
          <a:xfrm>
            <a:off x="2000234" y="4602060"/>
            <a:ext cx="1130223" cy="887082"/>
            <a:chOff x="3359947" y="369282"/>
            <a:chExt cx="1130223" cy="887082"/>
          </a:xfrm>
        </p:grpSpPr>
        <p:sp>
          <p:nvSpPr>
            <p:cNvPr id="1338" name="Rectangle 1337">
              <a:extLst>
                <a:ext uri="{FF2B5EF4-FFF2-40B4-BE49-F238E27FC236}">
                  <a16:creationId xmlns:a16="http://schemas.microsoft.com/office/drawing/2014/main" id="{53BD9843-3A9F-E51B-0D89-E78121019B74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39" name="Rectangle 1338">
              <a:extLst>
                <a:ext uri="{FF2B5EF4-FFF2-40B4-BE49-F238E27FC236}">
                  <a16:creationId xmlns:a16="http://schemas.microsoft.com/office/drawing/2014/main" id="{03F1E9E2-1490-24B7-5C7B-9A7EDBE6ABE5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F60A4E76-2DF9-9037-970D-68310BD211CD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41" name="Rectangle 1340">
              <a:hlinkClick r:id="rId186" action="ppaction://hlinksldjump"/>
              <a:extLst>
                <a:ext uri="{FF2B5EF4-FFF2-40B4-BE49-F238E27FC236}">
                  <a16:creationId xmlns:a16="http://schemas.microsoft.com/office/drawing/2014/main" id="{2A722ECA-5406-2CC3-5041-8A434A7836B2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2" name="Rectangle 1341">
              <a:hlinkClick r:id="rId187" action="ppaction://hlinksldjump"/>
              <a:extLst>
                <a:ext uri="{FF2B5EF4-FFF2-40B4-BE49-F238E27FC236}">
                  <a16:creationId xmlns:a16="http://schemas.microsoft.com/office/drawing/2014/main" id="{1F5BFA39-3D82-4CBD-9AAC-D57CBF77A35B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43" name="Rectangle 1342">
              <a:hlinkClick r:id="rId188" action="ppaction://hlinksldjump"/>
              <a:extLst>
                <a:ext uri="{FF2B5EF4-FFF2-40B4-BE49-F238E27FC236}">
                  <a16:creationId xmlns:a16="http://schemas.microsoft.com/office/drawing/2014/main" id="{CFD4938E-87DB-54AF-0EA9-237FCB402A80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44" name="Rectangle 1343">
              <a:hlinkClick r:id="rId189" action="ppaction://hlinksldjump"/>
              <a:extLst>
                <a:ext uri="{FF2B5EF4-FFF2-40B4-BE49-F238E27FC236}">
                  <a16:creationId xmlns:a16="http://schemas.microsoft.com/office/drawing/2014/main" id="{35F24212-CD6C-2C62-BD39-1337C358966F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45" name="Rectangle 1344">
              <a:hlinkClick r:id="rId190" action="ppaction://hlinksldjump"/>
              <a:extLst>
                <a:ext uri="{FF2B5EF4-FFF2-40B4-BE49-F238E27FC236}">
                  <a16:creationId xmlns:a16="http://schemas.microsoft.com/office/drawing/2014/main" id="{6ECA14D5-C484-3229-82EA-832B3A3EF38A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46" name="Rectangle 1345">
              <a:hlinkClick r:id="rId191" action="ppaction://hlinksldjump"/>
              <a:extLst>
                <a:ext uri="{FF2B5EF4-FFF2-40B4-BE49-F238E27FC236}">
                  <a16:creationId xmlns:a16="http://schemas.microsoft.com/office/drawing/2014/main" id="{2F249F6B-9FDE-546E-C668-B196283766B9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47" name="Rectangle 1346">
              <a:hlinkClick r:id="rId192" action="ppaction://hlinksldjump"/>
              <a:extLst>
                <a:ext uri="{FF2B5EF4-FFF2-40B4-BE49-F238E27FC236}">
                  <a16:creationId xmlns:a16="http://schemas.microsoft.com/office/drawing/2014/main" id="{9F73EF1C-94E7-BF19-6CDE-4439A1593FED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48" name="Rectangle 1347">
              <a:hlinkClick r:id="rId193" action="ppaction://hlinksldjump"/>
              <a:extLst>
                <a:ext uri="{FF2B5EF4-FFF2-40B4-BE49-F238E27FC236}">
                  <a16:creationId xmlns:a16="http://schemas.microsoft.com/office/drawing/2014/main" id="{72EE7B24-6174-6A11-B4EB-6EFC3A155BA6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49" name="Rectangle 1348">
              <a:hlinkClick r:id="rId194" action="ppaction://hlinksldjump"/>
              <a:extLst>
                <a:ext uri="{FF2B5EF4-FFF2-40B4-BE49-F238E27FC236}">
                  <a16:creationId xmlns:a16="http://schemas.microsoft.com/office/drawing/2014/main" id="{A4989E3D-EAB8-DA25-C3C5-AEF9814EC0C7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50" name="Rectangle 1349">
              <a:hlinkClick r:id="rId195" action="ppaction://hlinksldjump"/>
              <a:extLst>
                <a:ext uri="{FF2B5EF4-FFF2-40B4-BE49-F238E27FC236}">
                  <a16:creationId xmlns:a16="http://schemas.microsoft.com/office/drawing/2014/main" id="{9CC0AA47-E80B-70DA-2495-F5A87F4586E4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51" name="Rectangle 1350">
              <a:hlinkClick r:id="rId196" action="ppaction://hlinksldjump"/>
              <a:extLst>
                <a:ext uri="{FF2B5EF4-FFF2-40B4-BE49-F238E27FC236}">
                  <a16:creationId xmlns:a16="http://schemas.microsoft.com/office/drawing/2014/main" id="{49CE4EFE-7599-19B3-7A98-9E4F6E967BE1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352" name="Rectangle 1351">
              <a:hlinkClick r:id="rId197" action="ppaction://hlinksldjump"/>
              <a:extLst>
                <a:ext uri="{FF2B5EF4-FFF2-40B4-BE49-F238E27FC236}">
                  <a16:creationId xmlns:a16="http://schemas.microsoft.com/office/drawing/2014/main" id="{745D202C-FC49-1CFC-A71A-3C0C895501DD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353" name="Rectangle 1352">
              <a:hlinkClick r:id="rId198" action="ppaction://hlinksldjump"/>
              <a:extLst>
                <a:ext uri="{FF2B5EF4-FFF2-40B4-BE49-F238E27FC236}">
                  <a16:creationId xmlns:a16="http://schemas.microsoft.com/office/drawing/2014/main" id="{09DD7554-B609-9CB7-9BFB-6EA22CBE7A38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354" name="Rectangle 1353">
              <a:hlinkClick r:id="rId199" action="ppaction://hlinksldjump"/>
              <a:extLst>
                <a:ext uri="{FF2B5EF4-FFF2-40B4-BE49-F238E27FC236}">
                  <a16:creationId xmlns:a16="http://schemas.microsoft.com/office/drawing/2014/main" id="{C01B44C8-B5C0-08C3-0117-BE2C175D784C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55" name="Rectangle 1354">
              <a:hlinkClick r:id="rId200" action="ppaction://hlinksldjump"/>
              <a:extLst>
                <a:ext uri="{FF2B5EF4-FFF2-40B4-BE49-F238E27FC236}">
                  <a16:creationId xmlns:a16="http://schemas.microsoft.com/office/drawing/2014/main" id="{42CF242D-5AAA-9378-E2DD-68BD9F57AC92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356" name="Rectangle 1355">
              <a:hlinkClick r:id="rId201" action="ppaction://hlinksldjump"/>
              <a:extLst>
                <a:ext uri="{FF2B5EF4-FFF2-40B4-BE49-F238E27FC236}">
                  <a16:creationId xmlns:a16="http://schemas.microsoft.com/office/drawing/2014/main" id="{0F75EE71-70ED-17F7-A0E6-BB8E681C32A9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357" name="Rectangle 1356">
              <a:hlinkClick r:id="rId202" action="ppaction://hlinksldjump"/>
              <a:extLst>
                <a:ext uri="{FF2B5EF4-FFF2-40B4-BE49-F238E27FC236}">
                  <a16:creationId xmlns:a16="http://schemas.microsoft.com/office/drawing/2014/main" id="{4888515B-EB27-A0AB-E00A-069D89DAA9E8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58" name="Rectangle 1357">
              <a:hlinkClick r:id="rId203" action="ppaction://hlinksldjump"/>
              <a:extLst>
                <a:ext uri="{FF2B5EF4-FFF2-40B4-BE49-F238E27FC236}">
                  <a16:creationId xmlns:a16="http://schemas.microsoft.com/office/drawing/2014/main" id="{A5AA6919-8298-8B84-B93B-F9922D4462D1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359" name="Rectangle 1358">
              <a:hlinkClick r:id="rId204" action="ppaction://hlinksldjump"/>
              <a:extLst>
                <a:ext uri="{FF2B5EF4-FFF2-40B4-BE49-F238E27FC236}">
                  <a16:creationId xmlns:a16="http://schemas.microsoft.com/office/drawing/2014/main" id="{1B9514B4-6F6F-72EE-8096-8A305C99966E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360" name="Rectangle 1359">
              <a:hlinkClick r:id="rId205" action="ppaction://hlinksldjump"/>
              <a:extLst>
                <a:ext uri="{FF2B5EF4-FFF2-40B4-BE49-F238E27FC236}">
                  <a16:creationId xmlns:a16="http://schemas.microsoft.com/office/drawing/2014/main" id="{BE1FB67D-F4C5-F178-4BF9-9B4AF92EBA80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361" name="Rectangle 1360">
              <a:hlinkClick r:id="rId206" action="ppaction://hlinksldjump"/>
              <a:extLst>
                <a:ext uri="{FF2B5EF4-FFF2-40B4-BE49-F238E27FC236}">
                  <a16:creationId xmlns:a16="http://schemas.microsoft.com/office/drawing/2014/main" id="{B9532FD8-3C64-723F-6A8D-088554684A0C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62" name="Rectangle 1361">
              <a:hlinkClick r:id="rId207" action="ppaction://hlinksldjump"/>
              <a:extLst>
                <a:ext uri="{FF2B5EF4-FFF2-40B4-BE49-F238E27FC236}">
                  <a16:creationId xmlns:a16="http://schemas.microsoft.com/office/drawing/2014/main" id="{D1002168-6621-50A1-69B2-86ED9AC2F723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63" name="Rectangle 1362">
              <a:hlinkClick r:id="rId208" action="ppaction://hlinksldjump"/>
              <a:extLst>
                <a:ext uri="{FF2B5EF4-FFF2-40B4-BE49-F238E27FC236}">
                  <a16:creationId xmlns:a16="http://schemas.microsoft.com/office/drawing/2014/main" id="{8786582D-4A1F-2F93-1751-1CD8E3C4B625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364" name="Rectangle 1363">
              <a:hlinkClick r:id="rId209" action="ppaction://hlinksldjump"/>
              <a:extLst>
                <a:ext uri="{FF2B5EF4-FFF2-40B4-BE49-F238E27FC236}">
                  <a16:creationId xmlns:a16="http://schemas.microsoft.com/office/drawing/2014/main" id="{3EFA4235-AF3C-B969-5793-6980CE2DD6E5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65" name="Rectangle 1364">
              <a:hlinkClick r:id="rId210" action="ppaction://hlinksldjump"/>
              <a:extLst>
                <a:ext uri="{FF2B5EF4-FFF2-40B4-BE49-F238E27FC236}">
                  <a16:creationId xmlns:a16="http://schemas.microsoft.com/office/drawing/2014/main" id="{EE8542F5-FF0A-3378-0B80-039899781FA9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366" name="Rectangle 1365">
              <a:hlinkClick r:id="rId211" action="ppaction://hlinksldjump"/>
              <a:extLst>
                <a:ext uri="{FF2B5EF4-FFF2-40B4-BE49-F238E27FC236}">
                  <a16:creationId xmlns:a16="http://schemas.microsoft.com/office/drawing/2014/main" id="{2DA3FEF0-DBF8-A23B-099E-B2525F8623E3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367" name="Rectangle 1366">
              <a:hlinkClick r:id="rId212" action="ppaction://hlinksldjump"/>
              <a:extLst>
                <a:ext uri="{FF2B5EF4-FFF2-40B4-BE49-F238E27FC236}">
                  <a16:creationId xmlns:a16="http://schemas.microsoft.com/office/drawing/2014/main" id="{DCEFCE9B-B6D1-0916-1BF0-509CF257E28D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368" name="Rectangle 1367">
              <a:hlinkClick r:id="rId213" action="ppaction://hlinksldjump"/>
              <a:extLst>
                <a:ext uri="{FF2B5EF4-FFF2-40B4-BE49-F238E27FC236}">
                  <a16:creationId xmlns:a16="http://schemas.microsoft.com/office/drawing/2014/main" id="{9B4D8F36-901F-0593-91A8-A17A7ACDAE1C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369" name="Rectangle 1368">
              <a:hlinkClick r:id="rId214" action="ppaction://hlinksldjump"/>
              <a:extLst>
                <a:ext uri="{FF2B5EF4-FFF2-40B4-BE49-F238E27FC236}">
                  <a16:creationId xmlns:a16="http://schemas.microsoft.com/office/drawing/2014/main" id="{5BEB318D-D859-67EC-1FF0-AE00A2352B66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370" name="Rectangle 1369">
              <a:hlinkClick r:id="rId215" action="ppaction://hlinksldjump"/>
              <a:extLst>
                <a:ext uri="{FF2B5EF4-FFF2-40B4-BE49-F238E27FC236}">
                  <a16:creationId xmlns:a16="http://schemas.microsoft.com/office/drawing/2014/main" id="{A4FAB8BA-4BAB-1673-488D-50EA94061BA6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371" name="Rectangle 1370">
              <a:extLst>
                <a:ext uri="{FF2B5EF4-FFF2-40B4-BE49-F238E27FC236}">
                  <a16:creationId xmlns:a16="http://schemas.microsoft.com/office/drawing/2014/main" id="{E6829C1E-2502-0E9B-04CE-AE43F4F6E707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72" name="Rectangle 1371">
              <a:extLst>
                <a:ext uri="{FF2B5EF4-FFF2-40B4-BE49-F238E27FC236}">
                  <a16:creationId xmlns:a16="http://schemas.microsoft.com/office/drawing/2014/main" id="{6CEBBDD9-9421-BEE2-F02A-60C71EBAA76B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373" name="Rectangle 1372">
              <a:extLst>
                <a:ext uri="{FF2B5EF4-FFF2-40B4-BE49-F238E27FC236}">
                  <a16:creationId xmlns:a16="http://schemas.microsoft.com/office/drawing/2014/main" id="{159EE3B0-46B9-C351-0B84-9320BD9193F8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ADCB9A0D-5D38-DD8D-8F76-703FEA7224F6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75" name="Rectangle 1374">
              <a:extLst>
                <a:ext uri="{FF2B5EF4-FFF2-40B4-BE49-F238E27FC236}">
                  <a16:creationId xmlns:a16="http://schemas.microsoft.com/office/drawing/2014/main" id="{D2A7EA45-E59D-7CF0-0674-E6D90BFDC0D5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EFD5923A-0052-3538-C22C-911732B91FE6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377" name="Rectangle 1376">
              <a:extLst>
                <a:ext uri="{FF2B5EF4-FFF2-40B4-BE49-F238E27FC236}">
                  <a16:creationId xmlns:a16="http://schemas.microsoft.com/office/drawing/2014/main" id="{30C12378-8751-256C-F81B-22E85D45F336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78" name="Rectangle 1377">
              <a:extLst>
                <a:ext uri="{FF2B5EF4-FFF2-40B4-BE49-F238E27FC236}">
                  <a16:creationId xmlns:a16="http://schemas.microsoft.com/office/drawing/2014/main" id="{CFF2F497-DFE2-70D8-CBB0-F70E4A10419B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379" name="Rectangle 1378">
              <a:extLst>
                <a:ext uri="{FF2B5EF4-FFF2-40B4-BE49-F238E27FC236}">
                  <a16:creationId xmlns:a16="http://schemas.microsoft.com/office/drawing/2014/main" id="{5899C4BE-8FB1-9AD0-CB7E-763E9C4412D3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1380" name="Group 1379">
            <a:extLst>
              <a:ext uri="{FF2B5EF4-FFF2-40B4-BE49-F238E27FC236}">
                <a16:creationId xmlns:a16="http://schemas.microsoft.com/office/drawing/2014/main" id="{7AC55FC6-5D17-BF81-A96C-9517F4DA4F9E}"/>
              </a:ext>
            </a:extLst>
          </p:cNvPr>
          <p:cNvGrpSpPr/>
          <p:nvPr userDrawn="1"/>
        </p:nvGrpSpPr>
        <p:grpSpPr>
          <a:xfrm>
            <a:off x="3288354" y="4602060"/>
            <a:ext cx="1130223" cy="887082"/>
            <a:chOff x="3359947" y="369282"/>
            <a:chExt cx="1130223" cy="887082"/>
          </a:xfrm>
        </p:grpSpPr>
        <p:sp>
          <p:nvSpPr>
            <p:cNvPr id="1381" name="Rectangle 1380">
              <a:hlinkClick r:id="rId216" action="ppaction://hlinksldjump"/>
              <a:extLst>
                <a:ext uri="{FF2B5EF4-FFF2-40B4-BE49-F238E27FC236}">
                  <a16:creationId xmlns:a16="http://schemas.microsoft.com/office/drawing/2014/main" id="{57FB1FF7-3279-19E1-F967-258AC684C925}"/>
                </a:ext>
              </a:extLst>
            </p:cNvPr>
            <p:cNvSpPr/>
            <p:nvPr userDrawn="1"/>
          </p:nvSpPr>
          <p:spPr>
            <a:xfrm>
              <a:off x="3359947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2" name="Rectangle 1381">
              <a:hlinkClick r:id="rId217" action="ppaction://hlinksldjump"/>
              <a:extLst>
                <a:ext uri="{FF2B5EF4-FFF2-40B4-BE49-F238E27FC236}">
                  <a16:creationId xmlns:a16="http://schemas.microsoft.com/office/drawing/2014/main" id="{3A824090-4850-117E-14FE-C108A22652D5}"/>
                </a:ext>
              </a:extLst>
            </p:cNvPr>
            <p:cNvSpPr/>
            <p:nvPr userDrawn="1"/>
          </p:nvSpPr>
          <p:spPr>
            <a:xfrm>
              <a:off x="3359947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83" name="Rectangle 1382">
              <a:hlinkClick r:id="rId218" action="ppaction://hlinksldjump"/>
              <a:extLst>
                <a:ext uri="{FF2B5EF4-FFF2-40B4-BE49-F238E27FC236}">
                  <a16:creationId xmlns:a16="http://schemas.microsoft.com/office/drawing/2014/main" id="{DEA2E66C-B0FC-D6DB-4A57-266457F1D855}"/>
                </a:ext>
              </a:extLst>
            </p:cNvPr>
            <p:cNvSpPr/>
            <p:nvPr userDrawn="1"/>
          </p:nvSpPr>
          <p:spPr>
            <a:xfrm>
              <a:off x="3359947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384" name="Rectangle 1383">
              <a:hlinkClick r:id="rId219" action="ppaction://hlinksldjump"/>
              <a:extLst>
                <a:ext uri="{FF2B5EF4-FFF2-40B4-BE49-F238E27FC236}">
                  <a16:creationId xmlns:a16="http://schemas.microsoft.com/office/drawing/2014/main" id="{FDC7D8D5-81E6-B658-497D-FA28EB2749B8}"/>
                </a:ext>
              </a:extLst>
            </p:cNvPr>
            <p:cNvSpPr/>
            <p:nvPr userDrawn="1"/>
          </p:nvSpPr>
          <p:spPr>
            <a:xfrm>
              <a:off x="3359947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85" name="Rectangle 1384">
              <a:hlinkClick r:id="rId220" action="ppaction://hlinksldjump"/>
              <a:extLst>
                <a:ext uri="{FF2B5EF4-FFF2-40B4-BE49-F238E27FC236}">
                  <a16:creationId xmlns:a16="http://schemas.microsoft.com/office/drawing/2014/main" id="{D86386BE-8429-A196-5361-9D29300E28D3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386" name="Rectangle 1385">
              <a:hlinkClick r:id="rId221" action="ppaction://hlinksldjump"/>
              <a:extLst>
                <a:ext uri="{FF2B5EF4-FFF2-40B4-BE49-F238E27FC236}">
                  <a16:creationId xmlns:a16="http://schemas.microsoft.com/office/drawing/2014/main" id="{878C5281-E18F-6541-156D-150F4D73BC10}"/>
                </a:ext>
              </a:extLst>
            </p:cNvPr>
            <p:cNvSpPr/>
            <p:nvPr userDrawn="1"/>
          </p:nvSpPr>
          <p:spPr>
            <a:xfrm>
              <a:off x="3522703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87" name="Rectangle 1386">
              <a:hlinkClick r:id="rId222" action="ppaction://hlinksldjump"/>
              <a:extLst>
                <a:ext uri="{FF2B5EF4-FFF2-40B4-BE49-F238E27FC236}">
                  <a16:creationId xmlns:a16="http://schemas.microsoft.com/office/drawing/2014/main" id="{816614EB-1821-4140-17AA-3123EF8344A6}"/>
                </a:ext>
              </a:extLst>
            </p:cNvPr>
            <p:cNvSpPr/>
            <p:nvPr userDrawn="1"/>
          </p:nvSpPr>
          <p:spPr>
            <a:xfrm>
              <a:off x="3685459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88" name="Rectangle 1387">
              <a:hlinkClick r:id="rId223" action="ppaction://hlinksldjump"/>
              <a:extLst>
                <a:ext uri="{FF2B5EF4-FFF2-40B4-BE49-F238E27FC236}">
                  <a16:creationId xmlns:a16="http://schemas.microsoft.com/office/drawing/2014/main" id="{06FA157F-7173-7388-107D-CB8410E9E07B}"/>
                </a:ext>
              </a:extLst>
            </p:cNvPr>
            <p:cNvSpPr/>
            <p:nvPr userDrawn="1"/>
          </p:nvSpPr>
          <p:spPr>
            <a:xfrm>
              <a:off x="3850576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89" name="Rectangle 1388">
              <a:hlinkClick r:id="rId224" action="ppaction://hlinksldjump"/>
              <a:extLst>
                <a:ext uri="{FF2B5EF4-FFF2-40B4-BE49-F238E27FC236}">
                  <a16:creationId xmlns:a16="http://schemas.microsoft.com/office/drawing/2014/main" id="{0DADDDB4-3D10-3843-68E5-F2F8AEA1E1BC}"/>
                </a:ext>
              </a:extLst>
            </p:cNvPr>
            <p:cNvSpPr/>
            <p:nvPr userDrawn="1"/>
          </p:nvSpPr>
          <p:spPr>
            <a:xfrm>
              <a:off x="4016714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90" name="Rectangle 1389">
              <a:hlinkClick r:id="rId225" action="ppaction://hlinksldjump"/>
              <a:extLst>
                <a:ext uri="{FF2B5EF4-FFF2-40B4-BE49-F238E27FC236}">
                  <a16:creationId xmlns:a16="http://schemas.microsoft.com/office/drawing/2014/main" id="{B75A2A46-703D-2349-128A-C1A45EA7DB2B}"/>
                </a:ext>
              </a:extLst>
            </p:cNvPr>
            <p:cNvSpPr/>
            <p:nvPr userDrawn="1"/>
          </p:nvSpPr>
          <p:spPr>
            <a:xfrm>
              <a:off x="4179455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91" name="Rectangle 1390">
              <a:hlinkClick r:id="rId226" action="ppaction://hlinksldjump"/>
              <a:extLst>
                <a:ext uri="{FF2B5EF4-FFF2-40B4-BE49-F238E27FC236}">
                  <a16:creationId xmlns:a16="http://schemas.microsoft.com/office/drawing/2014/main" id="{0D8D4107-B4A9-09A6-F620-A5B49F40381D}"/>
                </a:ext>
              </a:extLst>
            </p:cNvPr>
            <p:cNvSpPr/>
            <p:nvPr userDrawn="1"/>
          </p:nvSpPr>
          <p:spPr>
            <a:xfrm>
              <a:off x="4343232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92" name="Rectangle 1391">
              <a:hlinkClick r:id="rId227" action="ppaction://hlinksldjump"/>
              <a:extLst>
                <a:ext uri="{FF2B5EF4-FFF2-40B4-BE49-F238E27FC236}">
                  <a16:creationId xmlns:a16="http://schemas.microsoft.com/office/drawing/2014/main" id="{C0A49D98-ECA6-75D1-89C2-759553DAFA4B}"/>
                </a:ext>
              </a:extLst>
            </p:cNvPr>
            <p:cNvSpPr/>
            <p:nvPr userDrawn="1"/>
          </p:nvSpPr>
          <p:spPr>
            <a:xfrm>
              <a:off x="3522703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93" name="Rectangle 1392">
              <a:hlinkClick r:id="rId228" action="ppaction://hlinksldjump"/>
              <a:extLst>
                <a:ext uri="{FF2B5EF4-FFF2-40B4-BE49-F238E27FC236}">
                  <a16:creationId xmlns:a16="http://schemas.microsoft.com/office/drawing/2014/main" id="{3DDBD53C-5B76-6FDC-0470-54AE865B93A2}"/>
                </a:ext>
              </a:extLst>
            </p:cNvPr>
            <p:cNvSpPr/>
            <p:nvPr userDrawn="1"/>
          </p:nvSpPr>
          <p:spPr>
            <a:xfrm>
              <a:off x="3685459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94" name="Rectangle 1393">
              <a:hlinkClick r:id="rId229" action="ppaction://hlinksldjump"/>
              <a:extLst>
                <a:ext uri="{FF2B5EF4-FFF2-40B4-BE49-F238E27FC236}">
                  <a16:creationId xmlns:a16="http://schemas.microsoft.com/office/drawing/2014/main" id="{BF478D57-052B-DDFC-C677-5768AA342429}"/>
                </a:ext>
              </a:extLst>
            </p:cNvPr>
            <p:cNvSpPr/>
            <p:nvPr userDrawn="1"/>
          </p:nvSpPr>
          <p:spPr>
            <a:xfrm>
              <a:off x="3850576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395" name="Rectangle 1394">
              <a:hlinkClick r:id="rId230" action="ppaction://hlinksldjump"/>
              <a:extLst>
                <a:ext uri="{FF2B5EF4-FFF2-40B4-BE49-F238E27FC236}">
                  <a16:creationId xmlns:a16="http://schemas.microsoft.com/office/drawing/2014/main" id="{1DA4121C-0330-608F-149D-5D6AE3124FD6}"/>
                </a:ext>
              </a:extLst>
            </p:cNvPr>
            <p:cNvSpPr/>
            <p:nvPr userDrawn="1"/>
          </p:nvSpPr>
          <p:spPr>
            <a:xfrm>
              <a:off x="4016714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396" name="Rectangle 1395">
              <a:hlinkClick r:id="rId231" action="ppaction://hlinksldjump"/>
              <a:extLst>
                <a:ext uri="{FF2B5EF4-FFF2-40B4-BE49-F238E27FC236}">
                  <a16:creationId xmlns:a16="http://schemas.microsoft.com/office/drawing/2014/main" id="{7C4CAAF2-5909-7A7A-E9B9-43612120023D}"/>
                </a:ext>
              </a:extLst>
            </p:cNvPr>
            <p:cNvSpPr/>
            <p:nvPr userDrawn="1"/>
          </p:nvSpPr>
          <p:spPr>
            <a:xfrm>
              <a:off x="4179455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397" name="Rectangle 1396">
              <a:hlinkClick r:id="rId232" action="ppaction://hlinksldjump"/>
              <a:extLst>
                <a:ext uri="{FF2B5EF4-FFF2-40B4-BE49-F238E27FC236}">
                  <a16:creationId xmlns:a16="http://schemas.microsoft.com/office/drawing/2014/main" id="{7C838E94-21C9-6552-39F2-6C33EBCB231A}"/>
                </a:ext>
              </a:extLst>
            </p:cNvPr>
            <p:cNvSpPr/>
            <p:nvPr userDrawn="1"/>
          </p:nvSpPr>
          <p:spPr>
            <a:xfrm>
              <a:off x="4343232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98" name="Rectangle 1397">
              <a:hlinkClick r:id="rId233" action="ppaction://hlinksldjump"/>
              <a:extLst>
                <a:ext uri="{FF2B5EF4-FFF2-40B4-BE49-F238E27FC236}">
                  <a16:creationId xmlns:a16="http://schemas.microsoft.com/office/drawing/2014/main" id="{4D9BC08E-2DA3-7D13-DCF6-BD10901E478D}"/>
                </a:ext>
              </a:extLst>
            </p:cNvPr>
            <p:cNvSpPr/>
            <p:nvPr userDrawn="1"/>
          </p:nvSpPr>
          <p:spPr>
            <a:xfrm>
              <a:off x="3522703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399" name="Rectangle 1398">
              <a:hlinkClick r:id="rId234" action="ppaction://hlinksldjump"/>
              <a:extLst>
                <a:ext uri="{FF2B5EF4-FFF2-40B4-BE49-F238E27FC236}">
                  <a16:creationId xmlns:a16="http://schemas.microsoft.com/office/drawing/2014/main" id="{74430E8A-2E6B-5B1C-ABBD-FED03E626711}"/>
                </a:ext>
              </a:extLst>
            </p:cNvPr>
            <p:cNvSpPr/>
            <p:nvPr userDrawn="1"/>
          </p:nvSpPr>
          <p:spPr>
            <a:xfrm>
              <a:off x="3685459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400" name="Rectangle 1399">
              <a:hlinkClick r:id="rId235" action="ppaction://hlinksldjump"/>
              <a:extLst>
                <a:ext uri="{FF2B5EF4-FFF2-40B4-BE49-F238E27FC236}">
                  <a16:creationId xmlns:a16="http://schemas.microsoft.com/office/drawing/2014/main" id="{C7C18CA3-B3C1-CC35-6A16-A2B17298C38B}"/>
                </a:ext>
              </a:extLst>
            </p:cNvPr>
            <p:cNvSpPr/>
            <p:nvPr userDrawn="1"/>
          </p:nvSpPr>
          <p:spPr>
            <a:xfrm>
              <a:off x="3850576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401" name="Rectangle 1400">
              <a:hlinkClick r:id="rId236" action="ppaction://hlinksldjump"/>
              <a:extLst>
                <a:ext uri="{FF2B5EF4-FFF2-40B4-BE49-F238E27FC236}">
                  <a16:creationId xmlns:a16="http://schemas.microsoft.com/office/drawing/2014/main" id="{D5E45D1F-324D-BEC8-5479-2DCD0C0B4BFB}"/>
                </a:ext>
              </a:extLst>
            </p:cNvPr>
            <p:cNvSpPr/>
            <p:nvPr userDrawn="1"/>
          </p:nvSpPr>
          <p:spPr>
            <a:xfrm>
              <a:off x="4016714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402" name="Rectangle 1401">
              <a:hlinkClick r:id="rId237" action="ppaction://hlinksldjump"/>
              <a:extLst>
                <a:ext uri="{FF2B5EF4-FFF2-40B4-BE49-F238E27FC236}">
                  <a16:creationId xmlns:a16="http://schemas.microsoft.com/office/drawing/2014/main" id="{83F6E37D-7BBF-9C59-2354-D21F4ACA1065}"/>
                </a:ext>
              </a:extLst>
            </p:cNvPr>
            <p:cNvSpPr/>
            <p:nvPr userDrawn="1"/>
          </p:nvSpPr>
          <p:spPr>
            <a:xfrm>
              <a:off x="4179455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403" name="Rectangle 1402">
              <a:hlinkClick r:id="rId238" action="ppaction://hlinksldjump"/>
              <a:extLst>
                <a:ext uri="{FF2B5EF4-FFF2-40B4-BE49-F238E27FC236}">
                  <a16:creationId xmlns:a16="http://schemas.microsoft.com/office/drawing/2014/main" id="{6090EFED-6B2C-54CE-6125-E93232E42693}"/>
                </a:ext>
              </a:extLst>
            </p:cNvPr>
            <p:cNvSpPr/>
            <p:nvPr userDrawn="1"/>
          </p:nvSpPr>
          <p:spPr>
            <a:xfrm>
              <a:off x="4343232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404" name="Rectangle 1403">
              <a:hlinkClick r:id="rId239" action="ppaction://hlinksldjump"/>
              <a:extLst>
                <a:ext uri="{FF2B5EF4-FFF2-40B4-BE49-F238E27FC236}">
                  <a16:creationId xmlns:a16="http://schemas.microsoft.com/office/drawing/2014/main" id="{FB9C39F3-8A14-07F4-B602-D66D1DAD8284}"/>
                </a:ext>
              </a:extLst>
            </p:cNvPr>
            <p:cNvSpPr/>
            <p:nvPr userDrawn="1"/>
          </p:nvSpPr>
          <p:spPr>
            <a:xfrm>
              <a:off x="3522703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405" name="Rectangle 1404">
              <a:hlinkClick r:id="rId240" action="ppaction://hlinksldjump"/>
              <a:extLst>
                <a:ext uri="{FF2B5EF4-FFF2-40B4-BE49-F238E27FC236}">
                  <a16:creationId xmlns:a16="http://schemas.microsoft.com/office/drawing/2014/main" id="{2A69A26B-F744-D929-882E-A391FBC368CF}"/>
                </a:ext>
              </a:extLst>
            </p:cNvPr>
            <p:cNvSpPr/>
            <p:nvPr userDrawn="1"/>
          </p:nvSpPr>
          <p:spPr>
            <a:xfrm>
              <a:off x="3685459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406" name="Rectangle 1405">
              <a:hlinkClick r:id="rId241" action="ppaction://hlinksldjump"/>
              <a:extLst>
                <a:ext uri="{FF2B5EF4-FFF2-40B4-BE49-F238E27FC236}">
                  <a16:creationId xmlns:a16="http://schemas.microsoft.com/office/drawing/2014/main" id="{0A3C1C2E-28E2-D637-8C89-08C3E0902136}"/>
                </a:ext>
              </a:extLst>
            </p:cNvPr>
            <p:cNvSpPr/>
            <p:nvPr userDrawn="1"/>
          </p:nvSpPr>
          <p:spPr>
            <a:xfrm>
              <a:off x="3850576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407" name="Rectangle 1406">
              <a:hlinkClick r:id="rId242" action="ppaction://hlinksldjump"/>
              <a:extLst>
                <a:ext uri="{FF2B5EF4-FFF2-40B4-BE49-F238E27FC236}">
                  <a16:creationId xmlns:a16="http://schemas.microsoft.com/office/drawing/2014/main" id="{0D20ACA2-3B97-13FD-F5ED-6C4EEB502FED}"/>
                </a:ext>
              </a:extLst>
            </p:cNvPr>
            <p:cNvSpPr/>
            <p:nvPr userDrawn="1"/>
          </p:nvSpPr>
          <p:spPr>
            <a:xfrm>
              <a:off x="4016714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408" name="Rectangle 1407">
              <a:hlinkClick r:id="rId243" action="ppaction://hlinksldjump"/>
              <a:extLst>
                <a:ext uri="{FF2B5EF4-FFF2-40B4-BE49-F238E27FC236}">
                  <a16:creationId xmlns:a16="http://schemas.microsoft.com/office/drawing/2014/main" id="{B500920C-D114-5F80-E968-BD1304A7467C}"/>
                </a:ext>
              </a:extLst>
            </p:cNvPr>
            <p:cNvSpPr/>
            <p:nvPr userDrawn="1"/>
          </p:nvSpPr>
          <p:spPr>
            <a:xfrm>
              <a:off x="4179455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409" name="Rectangle 1408">
              <a:hlinkClick r:id="rId244" action="ppaction://hlinksldjump"/>
              <a:extLst>
                <a:ext uri="{FF2B5EF4-FFF2-40B4-BE49-F238E27FC236}">
                  <a16:creationId xmlns:a16="http://schemas.microsoft.com/office/drawing/2014/main" id="{D9E2CE80-7BFE-86D7-4B2F-85FA4CDA782A}"/>
                </a:ext>
              </a:extLst>
            </p:cNvPr>
            <p:cNvSpPr/>
            <p:nvPr userDrawn="1"/>
          </p:nvSpPr>
          <p:spPr>
            <a:xfrm>
              <a:off x="4343232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410" name="Rectangle 1409">
              <a:hlinkClick r:id="rId245" action="ppaction://hlinksldjump"/>
              <a:extLst>
                <a:ext uri="{FF2B5EF4-FFF2-40B4-BE49-F238E27FC236}">
                  <a16:creationId xmlns:a16="http://schemas.microsoft.com/office/drawing/2014/main" id="{E9C299EB-885C-4056-5126-6E6398C5B7CE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411" name="Rectangle 1410">
              <a:hlinkClick r:id="rId246" action="ppaction://hlinksldjump"/>
              <a:extLst>
                <a:ext uri="{FF2B5EF4-FFF2-40B4-BE49-F238E27FC236}">
                  <a16:creationId xmlns:a16="http://schemas.microsoft.com/office/drawing/2014/main" id="{34662676-5EDF-A903-EA38-BE03CD8D657D}"/>
                </a:ext>
              </a:extLst>
            </p:cNvPr>
            <p:cNvSpPr/>
            <p:nvPr userDrawn="1"/>
          </p:nvSpPr>
          <p:spPr>
            <a:xfrm>
              <a:off x="368545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412" name="Rectangle 1411">
              <a:extLst>
                <a:ext uri="{FF2B5EF4-FFF2-40B4-BE49-F238E27FC236}">
                  <a16:creationId xmlns:a16="http://schemas.microsoft.com/office/drawing/2014/main" id="{29BE1DE1-0164-710D-D38D-836CF6EF1898}"/>
                </a:ext>
              </a:extLst>
            </p:cNvPr>
            <p:cNvSpPr/>
            <p:nvPr userDrawn="1"/>
          </p:nvSpPr>
          <p:spPr>
            <a:xfrm>
              <a:off x="434323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1100EE8A-6B9C-1A06-C2E4-8C82268200CE}"/>
                </a:ext>
              </a:extLst>
            </p:cNvPr>
            <p:cNvSpPr/>
            <p:nvPr userDrawn="1"/>
          </p:nvSpPr>
          <p:spPr>
            <a:xfrm>
              <a:off x="417945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076F384C-67B8-45B8-6FD6-09BC8B6B7D82}"/>
                </a:ext>
              </a:extLst>
            </p:cNvPr>
            <p:cNvSpPr/>
            <p:nvPr userDrawn="1"/>
          </p:nvSpPr>
          <p:spPr>
            <a:xfrm>
              <a:off x="4016714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0FB66860-785E-FC11-138D-FD03C7A3F483}"/>
                </a:ext>
              </a:extLst>
            </p:cNvPr>
            <p:cNvSpPr/>
            <p:nvPr userDrawn="1"/>
          </p:nvSpPr>
          <p:spPr>
            <a:xfrm>
              <a:off x="38505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B639B41F-FC90-F481-6DF4-0DF37876B6D4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417" name="Rectangle 1416">
              <a:extLst>
                <a:ext uri="{FF2B5EF4-FFF2-40B4-BE49-F238E27FC236}">
                  <a16:creationId xmlns:a16="http://schemas.microsoft.com/office/drawing/2014/main" id="{64F9E77C-008B-5B64-AA5A-880C41CC51B6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FAB545BA-AD14-E3F3-47BD-0AC15426F697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419" name="Rectangle 1418">
              <a:extLst>
                <a:ext uri="{FF2B5EF4-FFF2-40B4-BE49-F238E27FC236}">
                  <a16:creationId xmlns:a16="http://schemas.microsoft.com/office/drawing/2014/main" id="{4A7F7676-09E7-4925-89D8-C3FBD5B7D1B1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420" name="Rectangle 1419">
              <a:extLst>
                <a:ext uri="{FF2B5EF4-FFF2-40B4-BE49-F238E27FC236}">
                  <a16:creationId xmlns:a16="http://schemas.microsoft.com/office/drawing/2014/main" id="{8B4723DD-E777-8E09-C620-DD6817BB214B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421" name="Rectangle 1420">
              <a:extLst>
                <a:ext uri="{FF2B5EF4-FFF2-40B4-BE49-F238E27FC236}">
                  <a16:creationId xmlns:a16="http://schemas.microsoft.com/office/drawing/2014/main" id="{F5DA2B1D-AC47-0BA7-A60B-14BD9BBD3B7A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22" name="Rectangle 1421">
              <a:extLst>
                <a:ext uri="{FF2B5EF4-FFF2-40B4-BE49-F238E27FC236}">
                  <a16:creationId xmlns:a16="http://schemas.microsoft.com/office/drawing/2014/main" id="{A8E51377-731A-3DC0-CBA7-843CCFA222B0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2A8AFFB9-035E-4569-1D0C-DFBB444FFF52}"/>
              </a:ext>
            </a:extLst>
          </p:cNvPr>
          <p:cNvGrpSpPr/>
          <p:nvPr userDrawn="1"/>
        </p:nvGrpSpPr>
        <p:grpSpPr>
          <a:xfrm>
            <a:off x="726228" y="682451"/>
            <a:ext cx="1130223" cy="887082"/>
            <a:chOff x="3359947" y="369282"/>
            <a:chExt cx="1130223" cy="887082"/>
          </a:xfrm>
        </p:grpSpPr>
        <p:sp>
          <p:nvSpPr>
            <p:cNvPr id="893" name="Rectangle 892">
              <a:extLst>
                <a:ext uri="{FF2B5EF4-FFF2-40B4-BE49-F238E27FC236}">
                  <a16:creationId xmlns:a16="http://schemas.microsoft.com/office/drawing/2014/main" id="{39A64A28-C96A-2886-3752-76D7BDE90566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M</a:t>
              </a:r>
            </a:p>
          </p:txBody>
        </p:sp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0E2FC281-1988-9227-BF4B-9E2D273038CC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T</a:t>
              </a:r>
            </a:p>
          </p:txBody>
        </p:sp>
        <p:sp>
          <p:nvSpPr>
            <p:cNvPr id="895" name="Rectangle 894">
              <a:extLst>
                <a:ext uri="{FF2B5EF4-FFF2-40B4-BE49-F238E27FC236}">
                  <a16:creationId xmlns:a16="http://schemas.microsoft.com/office/drawing/2014/main" id="{775DA041-D550-BCEE-944B-A31BA4BD2283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W</a:t>
              </a:r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36B64ADA-6B3B-26DF-AE0E-16EE8068A363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T</a:t>
              </a: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F7CDAF6A-876F-2064-38DB-8AB187978E8A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F</a:t>
              </a:r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10C31175-3CBB-BBEE-55C1-4C0DBAFB6AFE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S</a:t>
              </a:r>
            </a:p>
          </p:txBody>
        </p:sp>
        <p:sp>
          <p:nvSpPr>
            <p:cNvPr id="899" name="Rectangle 898">
              <a:extLst>
                <a:ext uri="{FF2B5EF4-FFF2-40B4-BE49-F238E27FC236}">
                  <a16:creationId xmlns:a16="http://schemas.microsoft.com/office/drawing/2014/main" id="{04E1554A-D7C0-ACB9-0AA4-C1D0563E5B96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S</a:t>
              </a:r>
            </a:p>
          </p:txBody>
        </p:sp>
        <p:sp>
          <p:nvSpPr>
            <p:cNvPr id="900" name="Rectangle 899">
              <a:hlinkClick r:id="rId247" action="ppaction://hlinksldjump"/>
              <a:extLst>
                <a:ext uri="{FF2B5EF4-FFF2-40B4-BE49-F238E27FC236}">
                  <a16:creationId xmlns:a16="http://schemas.microsoft.com/office/drawing/2014/main" id="{94153DD0-703E-232D-094E-4C762E526CC9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1" name="Rectangle 900">
              <a:hlinkClick r:id="rId248" action="ppaction://hlinksldjump"/>
              <a:extLst>
                <a:ext uri="{FF2B5EF4-FFF2-40B4-BE49-F238E27FC236}">
                  <a16:creationId xmlns:a16="http://schemas.microsoft.com/office/drawing/2014/main" id="{632C964E-CF3F-F2E9-1DCD-08109DD888E4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2" name="Rectangle 901">
              <a:hlinkClick r:id="rId249" action="ppaction://hlinksldjump"/>
              <a:extLst>
                <a:ext uri="{FF2B5EF4-FFF2-40B4-BE49-F238E27FC236}">
                  <a16:creationId xmlns:a16="http://schemas.microsoft.com/office/drawing/2014/main" id="{A2D23F81-5927-C535-CACF-3FAD26A7098B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03" name="Rectangle 902">
              <a:hlinkClick r:id="rId250" action="ppaction://hlinksldjump"/>
              <a:extLst>
                <a:ext uri="{FF2B5EF4-FFF2-40B4-BE49-F238E27FC236}">
                  <a16:creationId xmlns:a16="http://schemas.microsoft.com/office/drawing/2014/main" id="{E7C32AE5-F9F9-A520-AB78-41F45001C7E5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4" name="Rectangle 903">
              <a:hlinkClick r:id="rId251" action="ppaction://hlinksldjump"/>
              <a:extLst>
                <a:ext uri="{FF2B5EF4-FFF2-40B4-BE49-F238E27FC236}">
                  <a16:creationId xmlns:a16="http://schemas.microsoft.com/office/drawing/2014/main" id="{6B825A16-A7C3-AC1C-0D3A-5608A1E5B345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05" name="Rectangle 904">
              <a:hlinkClick r:id="rId252" action="ppaction://hlinksldjump"/>
              <a:extLst>
                <a:ext uri="{FF2B5EF4-FFF2-40B4-BE49-F238E27FC236}">
                  <a16:creationId xmlns:a16="http://schemas.microsoft.com/office/drawing/2014/main" id="{70B9FCF6-FF41-C942-8AFF-987333DF9017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06" name="Rectangle 905">
              <a:hlinkClick r:id="rId253" action="ppaction://hlinksldjump"/>
              <a:extLst>
                <a:ext uri="{FF2B5EF4-FFF2-40B4-BE49-F238E27FC236}">
                  <a16:creationId xmlns:a16="http://schemas.microsoft.com/office/drawing/2014/main" id="{355708F9-8884-DF03-0BAF-E163AFD8E7FD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07" name="Rectangle 906">
              <a:hlinkClick r:id="rId254" action="ppaction://hlinksldjump"/>
              <a:extLst>
                <a:ext uri="{FF2B5EF4-FFF2-40B4-BE49-F238E27FC236}">
                  <a16:creationId xmlns:a16="http://schemas.microsoft.com/office/drawing/2014/main" id="{2EB6314B-F2DC-C33F-27CF-1259CFE14820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08" name="Rectangle 907">
              <a:hlinkClick r:id="rId255" action="ppaction://hlinksldjump"/>
              <a:extLst>
                <a:ext uri="{FF2B5EF4-FFF2-40B4-BE49-F238E27FC236}">
                  <a16:creationId xmlns:a16="http://schemas.microsoft.com/office/drawing/2014/main" id="{8D7F8AE0-43CC-EA1E-7873-A6AE4419280C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09" name="Rectangle 908">
              <a:hlinkClick r:id="rId256" action="ppaction://hlinksldjump"/>
              <a:extLst>
                <a:ext uri="{FF2B5EF4-FFF2-40B4-BE49-F238E27FC236}">
                  <a16:creationId xmlns:a16="http://schemas.microsoft.com/office/drawing/2014/main" id="{F32B38D6-D86F-B699-0E34-FB3EC9A7E316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10" name="Rectangle 909">
              <a:hlinkClick r:id="rId257" action="ppaction://hlinksldjump"/>
              <a:extLst>
                <a:ext uri="{FF2B5EF4-FFF2-40B4-BE49-F238E27FC236}">
                  <a16:creationId xmlns:a16="http://schemas.microsoft.com/office/drawing/2014/main" id="{5B434814-168F-E708-7FD3-2A0765F4DDFC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11" name="Rectangle 910">
              <a:hlinkClick r:id="rId258" action="ppaction://hlinksldjump"/>
              <a:extLst>
                <a:ext uri="{FF2B5EF4-FFF2-40B4-BE49-F238E27FC236}">
                  <a16:creationId xmlns:a16="http://schemas.microsoft.com/office/drawing/2014/main" id="{65B224DF-7A24-1C46-BB0C-0648C4AF504D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12" name="Rectangle 911">
              <a:hlinkClick r:id="rId259" action="ppaction://hlinksldjump"/>
              <a:extLst>
                <a:ext uri="{FF2B5EF4-FFF2-40B4-BE49-F238E27FC236}">
                  <a16:creationId xmlns:a16="http://schemas.microsoft.com/office/drawing/2014/main" id="{A8D4DB2A-2F01-2E74-0622-BFE3CE1F7BCC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13" name="Rectangle 912">
              <a:hlinkClick r:id="rId260" action="ppaction://hlinksldjump"/>
              <a:extLst>
                <a:ext uri="{FF2B5EF4-FFF2-40B4-BE49-F238E27FC236}">
                  <a16:creationId xmlns:a16="http://schemas.microsoft.com/office/drawing/2014/main" id="{E8AAE345-BBAA-DEAB-368A-115F1AC9CC76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4" name="Rectangle 913">
              <a:hlinkClick r:id="rId261" action="ppaction://hlinksldjump"/>
              <a:extLst>
                <a:ext uri="{FF2B5EF4-FFF2-40B4-BE49-F238E27FC236}">
                  <a16:creationId xmlns:a16="http://schemas.microsoft.com/office/drawing/2014/main" id="{7D9A71DA-4A90-D147-0B6F-B7B4192559E0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15" name="Rectangle 914">
              <a:hlinkClick r:id="rId262" action="ppaction://hlinksldjump"/>
              <a:extLst>
                <a:ext uri="{FF2B5EF4-FFF2-40B4-BE49-F238E27FC236}">
                  <a16:creationId xmlns:a16="http://schemas.microsoft.com/office/drawing/2014/main" id="{7DE5D2E9-81B4-A6AF-86AD-C2F6FBD3FA13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6" name="Rectangle 915">
              <a:hlinkClick r:id="rId263" action="ppaction://hlinksldjump"/>
              <a:extLst>
                <a:ext uri="{FF2B5EF4-FFF2-40B4-BE49-F238E27FC236}">
                  <a16:creationId xmlns:a16="http://schemas.microsoft.com/office/drawing/2014/main" id="{5ADD68ED-B7B6-55DC-1E54-E600DC3AD7C5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17" name="Rectangle 916">
              <a:hlinkClick r:id="rId264" action="ppaction://hlinksldjump"/>
              <a:extLst>
                <a:ext uri="{FF2B5EF4-FFF2-40B4-BE49-F238E27FC236}">
                  <a16:creationId xmlns:a16="http://schemas.microsoft.com/office/drawing/2014/main" id="{1FCE464D-6843-2761-0A0A-E8C6D78EC59D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18" name="Rectangle 917">
              <a:hlinkClick r:id="rId265" action="ppaction://hlinksldjump"/>
              <a:extLst>
                <a:ext uri="{FF2B5EF4-FFF2-40B4-BE49-F238E27FC236}">
                  <a16:creationId xmlns:a16="http://schemas.microsoft.com/office/drawing/2014/main" id="{48E85F6D-D09F-6D1A-E196-D032C92A7E5E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9" name="Rectangle 918">
              <a:hlinkClick r:id="rId266" action="ppaction://hlinksldjump"/>
              <a:extLst>
                <a:ext uri="{FF2B5EF4-FFF2-40B4-BE49-F238E27FC236}">
                  <a16:creationId xmlns:a16="http://schemas.microsoft.com/office/drawing/2014/main" id="{79AD60D1-A7FC-1671-54AB-DFE14D499BDF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0" name="Rectangle 919">
              <a:hlinkClick r:id="rId267" action="ppaction://hlinksldjump"/>
              <a:extLst>
                <a:ext uri="{FF2B5EF4-FFF2-40B4-BE49-F238E27FC236}">
                  <a16:creationId xmlns:a16="http://schemas.microsoft.com/office/drawing/2014/main" id="{2BCB341D-9D80-4BBD-35B1-535F21B83F85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1" name="Rectangle 920">
              <a:hlinkClick r:id="rId268" action="ppaction://hlinksldjump"/>
              <a:extLst>
                <a:ext uri="{FF2B5EF4-FFF2-40B4-BE49-F238E27FC236}">
                  <a16:creationId xmlns:a16="http://schemas.microsoft.com/office/drawing/2014/main" id="{CE83BD44-2812-2278-0640-FB4DC8377056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22" name="Rectangle 921">
              <a:hlinkClick r:id="rId269" action="ppaction://hlinksldjump"/>
              <a:extLst>
                <a:ext uri="{FF2B5EF4-FFF2-40B4-BE49-F238E27FC236}">
                  <a16:creationId xmlns:a16="http://schemas.microsoft.com/office/drawing/2014/main" id="{6907A2A8-CC48-79D6-75C3-41CAF4DA5BB1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3" name="Rectangle 922">
              <a:hlinkClick r:id="rId270" action="ppaction://hlinksldjump"/>
              <a:extLst>
                <a:ext uri="{FF2B5EF4-FFF2-40B4-BE49-F238E27FC236}">
                  <a16:creationId xmlns:a16="http://schemas.microsoft.com/office/drawing/2014/main" id="{CD31C673-9232-A118-74F1-1310615242E2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24" name="Rectangle 923">
              <a:hlinkClick r:id="rId271" action="ppaction://hlinksldjump"/>
              <a:extLst>
                <a:ext uri="{FF2B5EF4-FFF2-40B4-BE49-F238E27FC236}">
                  <a16:creationId xmlns:a16="http://schemas.microsoft.com/office/drawing/2014/main" id="{3EA44EE2-9484-347C-8200-09EC30730C01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25" name="Rectangle 924">
              <a:hlinkClick r:id="rId272" action="ppaction://hlinksldjump"/>
              <a:extLst>
                <a:ext uri="{FF2B5EF4-FFF2-40B4-BE49-F238E27FC236}">
                  <a16:creationId xmlns:a16="http://schemas.microsoft.com/office/drawing/2014/main" id="{6A7DBF62-D3FD-34F8-8ADB-FDD1028B565B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26" name="Rectangle 925">
              <a:hlinkClick r:id="rId273" action="ppaction://hlinksldjump"/>
              <a:extLst>
                <a:ext uri="{FF2B5EF4-FFF2-40B4-BE49-F238E27FC236}">
                  <a16:creationId xmlns:a16="http://schemas.microsoft.com/office/drawing/2014/main" id="{74061E19-B403-9A6A-903A-212376FA3197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27" name="Rectangle 926">
              <a:hlinkClick r:id="rId274" action="ppaction://hlinksldjump"/>
              <a:extLst>
                <a:ext uri="{FF2B5EF4-FFF2-40B4-BE49-F238E27FC236}">
                  <a16:creationId xmlns:a16="http://schemas.microsoft.com/office/drawing/2014/main" id="{7A8D6FC9-097F-D526-4993-CA3B02E1352A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28" name="Rectangle 927">
              <a:hlinkClick r:id="rId275" action="ppaction://hlinksldjump"/>
              <a:extLst>
                <a:ext uri="{FF2B5EF4-FFF2-40B4-BE49-F238E27FC236}">
                  <a16:creationId xmlns:a16="http://schemas.microsoft.com/office/drawing/2014/main" id="{7F55AB81-B7A0-8577-5498-129326BB74B3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29" name="Rectangle 928">
              <a:hlinkClick r:id="rId276" action="ppaction://hlinksldjump"/>
              <a:extLst>
                <a:ext uri="{FF2B5EF4-FFF2-40B4-BE49-F238E27FC236}">
                  <a16:creationId xmlns:a16="http://schemas.microsoft.com/office/drawing/2014/main" id="{556D0A89-B3A0-033B-8296-029B0C71E2A2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30" name="Rectangle 929">
              <a:hlinkClick r:id="rId277" action="ppaction://hlinksldjump"/>
              <a:extLst>
                <a:ext uri="{FF2B5EF4-FFF2-40B4-BE49-F238E27FC236}">
                  <a16:creationId xmlns:a16="http://schemas.microsoft.com/office/drawing/2014/main" id="{6F5C49DD-77C3-C6AE-A9F7-8532D47A8336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607BC648-C94D-A68C-87E0-B651C50213A5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b="0">
                <a:solidFill>
                  <a:schemeClr val="tx1"/>
                </a:solidFill>
              </a:endParaRPr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7F2A59C5-3441-2B39-E68F-8EE005C0823E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b="0">
                <a:solidFill>
                  <a:schemeClr val="tx1"/>
                </a:solidFill>
              </a:endParaRPr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D2CFBA98-1457-68E8-35A2-1F8A09A8C824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b="0">
                <a:solidFill>
                  <a:schemeClr val="tx1"/>
                </a:solidFill>
              </a:endParaRPr>
            </a:p>
          </p:txBody>
        </p:sp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9EA025FE-34C3-C2F5-7E10-AD0F091DD4F2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1B2147EF-4447-5B34-B723-1882FC081946}"/>
              </a:ext>
            </a:extLst>
          </p:cNvPr>
          <p:cNvGrpSpPr/>
          <p:nvPr userDrawn="1"/>
        </p:nvGrpSpPr>
        <p:grpSpPr>
          <a:xfrm>
            <a:off x="726228" y="1992917"/>
            <a:ext cx="1130223" cy="887082"/>
            <a:chOff x="3359947" y="369282"/>
            <a:chExt cx="1130223" cy="887082"/>
          </a:xfrm>
        </p:grpSpPr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6CE1A3C9-C333-E782-35B8-C5F33FE969DE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b="0">
                <a:solidFill>
                  <a:schemeClr val="tx1"/>
                </a:solidFill>
              </a:endParaRPr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6DA2CFEA-8709-C8AA-DE41-5700225AFCA7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b="0">
                <a:solidFill>
                  <a:schemeClr val="tx1"/>
                </a:solidFill>
              </a:endParaRPr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D6649345-B69A-1329-BE15-E7143E522B1F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b="0">
                <a:solidFill>
                  <a:schemeClr val="tx1"/>
                </a:solidFill>
              </a:endParaRPr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B0DAB447-012D-31F6-ED18-E998E37D4EEF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b="0">
                <a:solidFill>
                  <a:schemeClr val="tx1"/>
                </a:solidFill>
              </a:endParaRPr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079EB1A5-455D-9970-2F32-64A35DA3410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b="0">
                <a:solidFill>
                  <a:schemeClr val="tx1"/>
                </a:solidFill>
              </a:endParaRPr>
            </a:p>
          </p:txBody>
        </p:sp>
        <p:sp>
          <p:nvSpPr>
            <p:cNvPr id="1035" name="Rectangle 1034">
              <a:hlinkClick r:id="rId278" action="ppaction://hlinksldjump"/>
              <a:extLst>
                <a:ext uri="{FF2B5EF4-FFF2-40B4-BE49-F238E27FC236}">
                  <a16:creationId xmlns:a16="http://schemas.microsoft.com/office/drawing/2014/main" id="{6653A324-8570-9936-E1F8-195B684F5B1D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36" name="Rectangle 1035">
              <a:hlinkClick r:id="rId279" action="ppaction://hlinksldjump"/>
              <a:extLst>
                <a:ext uri="{FF2B5EF4-FFF2-40B4-BE49-F238E27FC236}">
                  <a16:creationId xmlns:a16="http://schemas.microsoft.com/office/drawing/2014/main" id="{CB81D7C7-6EDD-69C5-A716-EE1CBB50C045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37" name="Rectangle 1036">
              <a:hlinkClick r:id="rId280" action="ppaction://hlinksldjump"/>
              <a:extLst>
                <a:ext uri="{FF2B5EF4-FFF2-40B4-BE49-F238E27FC236}">
                  <a16:creationId xmlns:a16="http://schemas.microsoft.com/office/drawing/2014/main" id="{6618D52F-A733-F679-6EB7-E14091D7D5F5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38" name="Rectangle 1037">
              <a:hlinkClick r:id="rId281" action="ppaction://hlinksldjump"/>
              <a:extLst>
                <a:ext uri="{FF2B5EF4-FFF2-40B4-BE49-F238E27FC236}">
                  <a16:creationId xmlns:a16="http://schemas.microsoft.com/office/drawing/2014/main" id="{1ED727CD-3E53-3412-D81B-9FFF247C9523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9" name="Rectangle 1038">
              <a:hlinkClick r:id="rId282" action="ppaction://hlinksldjump"/>
              <a:extLst>
                <a:ext uri="{FF2B5EF4-FFF2-40B4-BE49-F238E27FC236}">
                  <a16:creationId xmlns:a16="http://schemas.microsoft.com/office/drawing/2014/main" id="{D2C5D404-ADE6-BCCF-DF93-6CDED6D602BB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40" name="Rectangle 1039">
              <a:hlinkClick r:id="rId283" action="ppaction://hlinksldjump"/>
              <a:extLst>
                <a:ext uri="{FF2B5EF4-FFF2-40B4-BE49-F238E27FC236}">
                  <a16:creationId xmlns:a16="http://schemas.microsoft.com/office/drawing/2014/main" id="{87470A12-B0F6-140B-926D-4FFC354BC562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41" name="Rectangle 1040">
              <a:hlinkClick r:id="rId284" action="ppaction://hlinksldjump"/>
              <a:extLst>
                <a:ext uri="{FF2B5EF4-FFF2-40B4-BE49-F238E27FC236}">
                  <a16:creationId xmlns:a16="http://schemas.microsoft.com/office/drawing/2014/main" id="{5A2CCA68-82ED-4C46-03CA-8AB4D9861952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42" name="Rectangle 1041">
              <a:hlinkClick r:id="rId285" action="ppaction://hlinksldjump"/>
              <a:extLst>
                <a:ext uri="{FF2B5EF4-FFF2-40B4-BE49-F238E27FC236}">
                  <a16:creationId xmlns:a16="http://schemas.microsoft.com/office/drawing/2014/main" id="{5A1A9617-FB25-F393-2803-8118E2B7419A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43" name="Rectangle 1042">
              <a:hlinkClick r:id="rId286" action="ppaction://hlinksldjump"/>
              <a:extLst>
                <a:ext uri="{FF2B5EF4-FFF2-40B4-BE49-F238E27FC236}">
                  <a16:creationId xmlns:a16="http://schemas.microsoft.com/office/drawing/2014/main" id="{44A0ABFD-9178-B022-2F00-8A7BB336A23B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44" name="Rectangle 1043">
              <a:hlinkClick r:id="rId287" action="ppaction://hlinksldjump"/>
              <a:extLst>
                <a:ext uri="{FF2B5EF4-FFF2-40B4-BE49-F238E27FC236}">
                  <a16:creationId xmlns:a16="http://schemas.microsoft.com/office/drawing/2014/main" id="{A8E72AB2-BFF0-9F3A-5552-E667E721E264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45" name="Rectangle 1044">
              <a:hlinkClick r:id="rId288" action="ppaction://hlinksldjump"/>
              <a:extLst>
                <a:ext uri="{FF2B5EF4-FFF2-40B4-BE49-F238E27FC236}">
                  <a16:creationId xmlns:a16="http://schemas.microsoft.com/office/drawing/2014/main" id="{2D8AA9F0-519E-4FDF-90B2-ABD947CBB0DD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46" name="Rectangle 1045">
              <a:hlinkClick r:id="rId289" action="ppaction://hlinksldjump"/>
              <a:extLst>
                <a:ext uri="{FF2B5EF4-FFF2-40B4-BE49-F238E27FC236}">
                  <a16:creationId xmlns:a16="http://schemas.microsoft.com/office/drawing/2014/main" id="{F4A50F5B-0E50-DE4D-0681-9A4B3F484482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47" name="Rectangle 1046">
              <a:hlinkClick r:id="rId290" action="ppaction://hlinksldjump"/>
              <a:extLst>
                <a:ext uri="{FF2B5EF4-FFF2-40B4-BE49-F238E27FC236}">
                  <a16:creationId xmlns:a16="http://schemas.microsoft.com/office/drawing/2014/main" id="{A7FA84DA-5679-33D8-F8DA-50C5097F8EB3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048" name="Rectangle 1047">
              <a:hlinkClick r:id="rId291" action="ppaction://hlinksldjump"/>
              <a:extLst>
                <a:ext uri="{FF2B5EF4-FFF2-40B4-BE49-F238E27FC236}">
                  <a16:creationId xmlns:a16="http://schemas.microsoft.com/office/drawing/2014/main" id="{A4EE6D37-4892-62C3-009C-9C2235CABFDD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049" name="Rectangle 1048">
              <a:hlinkClick r:id="rId292" action="ppaction://hlinksldjump"/>
              <a:extLst>
                <a:ext uri="{FF2B5EF4-FFF2-40B4-BE49-F238E27FC236}">
                  <a16:creationId xmlns:a16="http://schemas.microsoft.com/office/drawing/2014/main" id="{BFC9F843-D702-18BD-60A1-B3CF9AB9DC40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050" name="Rectangle 1049">
              <a:hlinkClick r:id="rId293" action="ppaction://hlinksldjump"/>
              <a:extLst>
                <a:ext uri="{FF2B5EF4-FFF2-40B4-BE49-F238E27FC236}">
                  <a16:creationId xmlns:a16="http://schemas.microsoft.com/office/drawing/2014/main" id="{111FA5A4-BD6D-3A47-D6AC-C142B41E3DFE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051" name="Rectangle 1050">
              <a:hlinkClick r:id="rId294" action="ppaction://hlinksldjump"/>
              <a:extLst>
                <a:ext uri="{FF2B5EF4-FFF2-40B4-BE49-F238E27FC236}">
                  <a16:creationId xmlns:a16="http://schemas.microsoft.com/office/drawing/2014/main" id="{8232DD3A-6538-BFAA-36E5-4257A99E85E3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052" name="Rectangle 1051">
              <a:hlinkClick r:id="rId295" action="ppaction://hlinksldjump"/>
              <a:extLst>
                <a:ext uri="{FF2B5EF4-FFF2-40B4-BE49-F238E27FC236}">
                  <a16:creationId xmlns:a16="http://schemas.microsoft.com/office/drawing/2014/main" id="{57807AE4-E240-C06D-D38B-B38751A6ACBB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053" name="Rectangle 1052">
              <a:hlinkClick r:id="rId296" action="ppaction://hlinksldjump"/>
              <a:extLst>
                <a:ext uri="{FF2B5EF4-FFF2-40B4-BE49-F238E27FC236}">
                  <a16:creationId xmlns:a16="http://schemas.microsoft.com/office/drawing/2014/main" id="{E1468E84-4C07-24A9-4A73-85E06E3A1742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054" name="Rectangle 1053">
              <a:hlinkClick r:id="rId297" action="ppaction://hlinksldjump"/>
              <a:extLst>
                <a:ext uri="{FF2B5EF4-FFF2-40B4-BE49-F238E27FC236}">
                  <a16:creationId xmlns:a16="http://schemas.microsoft.com/office/drawing/2014/main" id="{768EA24C-13D4-44B1-04B2-C93AB2A135C1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55" name="Rectangle 1054">
              <a:hlinkClick r:id="rId298" action="ppaction://hlinksldjump"/>
              <a:extLst>
                <a:ext uri="{FF2B5EF4-FFF2-40B4-BE49-F238E27FC236}">
                  <a16:creationId xmlns:a16="http://schemas.microsoft.com/office/drawing/2014/main" id="{178EAF61-5AF2-482C-9998-95B903BDAD6F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056" name="Rectangle 1055">
              <a:hlinkClick r:id="rId299" action="ppaction://hlinksldjump"/>
              <a:extLst>
                <a:ext uri="{FF2B5EF4-FFF2-40B4-BE49-F238E27FC236}">
                  <a16:creationId xmlns:a16="http://schemas.microsoft.com/office/drawing/2014/main" id="{858CB65D-6656-1A02-DA36-F2AB6B9B9074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057" name="Rectangle 1056">
              <a:hlinkClick r:id="rId300" action="ppaction://hlinksldjump"/>
              <a:extLst>
                <a:ext uri="{FF2B5EF4-FFF2-40B4-BE49-F238E27FC236}">
                  <a16:creationId xmlns:a16="http://schemas.microsoft.com/office/drawing/2014/main" id="{20F9D1D6-7D9B-4A74-EE17-B5C8957523C5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058" name="Rectangle 1057">
              <a:hlinkClick r:id="rId301" action="ppaction://hlinksldjump"/>
              <a:extLst>
                <a:ext uri="{FF2B5EF4-FFF2-40B4-BE49-F238E27FC236}">
                  <a16:creationId xmlns:a16="http://schemas.microsoft.com/office/drawing/2014/main" id="{2DA883BE-50BE-3B84-801C-2F11D99CEC1E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059" name="Rectangle 1058">
              <a:hlinkClick r:id="rId302" action="ppaction://hlinksldjump"/>
              <a:extLst>
                <a:ext uri="{FF2B5EF4-FFF2-40B4-BE49-F238E27FC236}">
                  <a16:creationId xmlns:a16="http://schemas.microsoft.com/office/drawing/2014/main" id="{A77756AC-A00F-CE6F-7F6E-A8105375952E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60" name="Rectangle 1059">
              <a:hlinkClick r:id="rId303" action="ppaction://hlinksldjump"/>
              <a:extLst>
                <a:ext uri="{FF2B5EF4-FFF2-40B4-BE49-F238E27FC236}">
                  <a16:creationId xmlns:a16="http://schemas.microsoft.com/office/drawing/2014/main" id="{D9164D22-9938-F8C7-C102-DEC6583C26F6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61" name="Rectangle 1060">
              <a:hlinkClick r:id="rId304" action="ppaction://hlinksldjump"/>
              <a:extLst>
                <a:ext uri="{FF2B5EF4-FFF2-40B4-BE49-F238E27FC236}">
                  <a16:creationId xmlns:a16="http://schemas.microsoft.com/office/drawing/2014/main" id="{81B0AF15-8A86-0C6A-07C7-54D4E978006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62" name="Rectangle 1061">
              <a:hlinkClick r:id="rId305" action="ppaction://hlinksldjump"/>
              <a:extLst>
                <a:ext uri="{FF2B5EF4-FFF2-40B4-BE49-F238E27FC236}">
                  <a16:creationId xmlns:a16="http://schemas.microsoft.com/office/drawing/2014/main" id="{558081F7-DDBC-77B2-7E86-0CEF132F4052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63" name="Rectangle 1062">
              <a:hlinkClick r:id="rId306" action="ppaction://hlinksldjump"/>
              <a:extLst>
                <a:ext uri="{FF2B5EF4-FFF2-40B4-BE49-F238E27FC236}">
                  <a16:creationId xmlns:a16="http://schemas.microsoft.com/office/drawing/2014/main" id="{AD32A7FA-CD7B-A88E-EBAF-AA1EF8E676ED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64" name="Rectangle 1063">
              <a:hlinkClick r:id="rId307" action="ppaction://hlinksldjump"/>
              <a:extLst>
                <a:ext uri="{FF2B5EF4-FFF2-40B4-BE49-F238E27FC236}">
                  <a16:creationId xmlns:a16="http://schemas.microsoft.com/office/drawing/2014/main" id="{3DC9031D-610C-8A30-A58B-A5B8FC8AB885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83AC4BCA-B641-7BFA-443B-B8C673B3F4B9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M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2BF07ED3-E07C-072A-C6EB-F3C45B2B4299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T</a:t>
              </a: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88D36AFF-B57A-8C3C-0AB9-71A5A3D9D217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W</a:t>
              </a:r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D4ABE12C-7ACF-FC4A-3DEC-9BC7ACB0F029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T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E13007F2-42B4-F9FF-23C3-C1D31B572594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F</a:t>
              </a: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515C2E21-1159-B757-8335-37AF10F38AC7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S</a:t>
              </a: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78CCD349-4BAD-474A-B9A6-9AB183019CA6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0"/>
                <a:t>S</a:t>
              </a: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6DD9275C-39DD-99CC-2733-5E2B01B761AF}"/>
              </a:ext>
            </a:extLst>
          </p:cNvPr>
          <p:cNvGrpSpPr/>
          <p:nvPr userDrawn="1"/>
        </p:nvGrpSpPr>
        <p:grpSpPr>
          <a:xfrm>
            <a:off x="3288354" y="682451"/>
            <a:ext cx="1130223" cy="1041413"/>
            <a:chOff x="3359947" y="369282"/>
            <a:chExt cx="1130223" cy="1041413"/>
          </a:xfrm>
        </p:grpSpPr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12EBF1F2-B808-971B-61B7-C69547BC6141}"/>
                </a:ext>
              </a:extLst>
            </p:cNvPr>
            <p:cNvSpPr/>
            <p:nvPr userDrawn="1"/>
          </p:nvSpPr>
          <p:spPr>
            <a:xfrm>
              <a:off x="368782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09DB4918-99F1-D9A6-4EA8-CDA6CDA5FAE2}"/>
                </a:ext>
              </a:extLst>
            </p:cNvPr>
            <p:cNvSpPr/>
            <p:nvPr userDrawn="1"/>
          </p:nvSpPr>
          <p:spPr>
            <a:xfrm>
              <a:off x="3853958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736C1884-5F67-3B3A-434C-15CFE4C055A7}"/>
                </a:ext>
              </a:extLst>
            </p:cNvPr>
            <p:cNvSpPr/>
            <p:nvPr userDrawn="1"/>
          </p:nvSpPr>
          <p:spPr>
            <a:xfrm>
              <a:off x="401669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82" name="Rectangle 981">
              <a:hlinkClick r:id="rId308" action="ppaction://hlinksldjump"/>
              <a:extLst>
                <a:ext uri="{FF2B5EF4-FFF2-40B4-BE49-F238E27FC236}">
                  <a16:creationId xmlns:a16="http://schemas.microsoft.com/office/drawing/2014/main" id="{003D8334-6B18-85EF-14B9-4464C7D7EE12}"/>
                </a:ext>
              </a:extLst>
            </p:cNvPr>
            <p:cNvSpPr/>
            <p:nvPr userDrawn="1"/>
          </p:nvSpPr>
          <p:spPr>
            <a:xfrm>
              <a:off x="418047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83" name="Rectangle 982">
              <a:hlinkClick r:id="rId309" action="ppaction://hlinksldjump"/>
              <a:extLst>
                <a:ext uri="{FF2B5EF4-FFF2-40B4-BE49-F238E27FC236}">
                  <a16:creationId xmlns:a16="http://schemas.microsoft.com/office/drawing/2014/main" id="{25B7564A-436D-8B08-6D8F-D18F7BC6F617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84" name="Rectangle 983">
              <a:hlinkClick r:id="rId310" action="ppaction://hlinksldjump"/>
              <a:extLst>
                <a:ext uri="{FF2B5EF4-FFF2-40B4-BE49-F238E27FC236}">
                  <a16:creationId xmlns:a16="http://schemas.microsoft.com/office/drawing/2014/main" id="{1DEF00AF-0BDF-DD10-DD34-22C667A8BDA9}"/>
                </a:ext>
              </a:extLst>
            </p:cNvPr>
            <p:cNvSpPr/>
            <p:nvPr userDrawn="1"/>
          </p:nvSpPr>
          <p:spPr>
            <a:xfrm>
              <a:off x="3359947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85" name="Rectangle 984">
              <a:hlinkClick r:id="rId311" action="ppaction://hlinksldjump"/>
              <a:extLst>
                <a:ext uri="{FF2B5EF4-FFF2-40B4-BE49-F238E27FC236}">
                  <a16:creationId xmlns:a16="http://schemas.microsoft.com/office/drawing/2014/main" id="{C52C7A4C-76F7-4999-E74A-2E0D0BF37D81}"/>
                </a:ext>
              </a:extLst>
            </p:cNvPr>
            <p:cNvSpPr/>
            <p:nvPr userDrawn="1"/>
          </p:nvSpPr>
          <p:spPr>
            <a:xfrm>
              <a:off x="3522703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86" name="Rectangle 985">
              <a:hlinkClick r:id="rId312" action="ppaction://hlinksldjump"/>
              <a:extLst>
                <a:ext uri="{FF2B5EF4-FFF2-40B4-BE49-F238E27FC236}">
                  <a16:creationId xmlns:a16="http://schemas.microsoft.com/office/drawing/2014/main" id="{B787F3E9-4113-FBDB-EB53-233517D38B1C}"/>
                </a:ext>
              </a:extLst>
            </p:cNvPr>
            <p:cNvSpPr/>
            <p:nvPr userDrawn="1"/>
          </p:nvSpPr>
          <p:spPr>
            <a:xfrm>
              <a:off x="368782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87" name="Rectangle 986">
              <a:hlinkClick r:id="rId313" action="ppaction://hlinksldjump"/>
              <a:extLst>
                <a:ext uri="{FF2B5EF4-FFF2-40B4-BE49-F238E27FC236}">
                  <a16:creationId xmlns:a16="http://schemas.microsoft.com/office/drawing/2014/main" id="{71E0A361-47DC-41C9-2031-79C84878C06A}"/>
                </a:ext>
              </a:extLst>
            </p:cNvPr>
            <p:cNvSpPr/>
            <p:nvPr userDrawn="1"/>
          </p:nvSpPr>
          <p:spPr>
            <a:xfrm>
              <a:off x="3853958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88" name="Rectangle 987">
              <a:hlinkClick r:id="rId314" action="ppaction://hlinksldjump"/>
              <a:extLst>
                <a:ext uri="{FF2B5EF4-FFF2-40B4-BE49-F238E27FC236}">
                  <a16:creationId xmlns:a16="http://schemas.microsoft.com/office/drawing/2014/main" id="{51258141-0BFC-66F6-0A28-903E2AA93646}"/>
                </a:ext>
              </a:extLst>
            </p:cNvPr>
            <p:cNvSpPr/>
            <p:nvPr userDrawn="1"/>
          </p:nvSpPr>
          <p:spPr>
            <a:xfrm>
              <a:off x="401669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89" name="Rectangle 988">
              <a:hlinkClick r:id="rId315" action="ppaction://hlinksldjump"/>
              <a:extLst>
                <a:ext uri="{FF2B5EF4-FFF2-40B4-BE49-F238E27FC236}">
                  <a16:creationId xmlns:a16="http://schemas.microsoft.com/office/drawing/2014/main" id="{0ADB84BF-B94C-6267-CBB3-8F6C575A52F8}"/>
                </a:ext>
              </a:extLst>
            </p:cNvPr>
            <p:cNvSpPr/>
            <p:nvPr userDrawn="1"/>
          </p:nvSpPr>
          <p:spPr>
            <a:xfrm>
              <a:off x="418047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90" name="Rectangle 989">
              <a:hlinkClick r:id="rId316" action="ppaction://hlinksldjump"/>
              <a:extLst>
                <a:ext uri="{FF2B5EF4-FFF2-40B4-BE49-F238E27FC236}">
                  <a16:creationId xmlns:a16="http://schemas.microsoft.com/office/drawing/2014/main" id="{38D79C25-224D-5A38-2433-51EBC34F7FF8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91" name="Rectangle 990">
              <a:hlinkClick r:id="rId317" action="ppaction://hlinksldjump"/>
              <a:extLst>
                <a:ext uri="{FF2B5EF4-FFF2-40B4-BE49-F238E27FC236}">
                  <a16:creationId xmlns:a16="http://schemas.microsoft.com/office/drawing/2014/main" id="{FD65B386-61F5-6C7C-4503-2A0B035B4786}"/>
                </a:ext>
              </a:extLst>
            </p:cNvPr>
            <p:cNvSpPr/>
            <p:nvPr userDrawn="1"/>
          </p:nvSpPr>
          <p:spPr>
            <a:xfrm>
              <a:off x="3359947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92" name="Rectangle 991">
              <a:hlinkClick r:id="rId318" action="ppaction://hlinksldjump"/>
              <a:extLst>
                <a:ext uri="{FF2B5EF4-FFF2-40B4-BE49-F238E27FC236}">
                  <a16:creationId xmlns:a16="http://schemas.microsoft.com/office/drawing/2014/main" id="{CDB3AD57-A841-14B9-0F0F-D51FA2A49DFB}"/>
                </a:ext>
              </a:extLst>
            </p:cNvPr>
            <p:cNvSpPr/>
            <p:nvPr userDrawn="1"/>
          </p:nvSpPr>
          <p:spPr>
            <a:xfrm>
              <a:off x="3522703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93" name="Rectangle 992">
              <a:hlinkClick r:id="rId319" action="ppaction://hlinksldjump"/>
              <a:extLst>
                <a:ext uri="{FF2B5EF4-FFF2-40B4-BE49-F238E27FC236}">
                  <a16:creationId xmlns:a16="http://schemas.microsoft.com/office/drawing/2014/main" id="{FC69FB96-4A2E-ADA3-99C7-82D5E6DD2C60}"/>
                </a:ext>
              </a:extLst>
            </p:cNvPr>
            <p:cNvSpPr/>
            <p:nvPr userDrawn="1"/>
          </p:nvSpPr>
          <p:spPr>
            <a:xfrm>
              <a:off x="3687820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94" name="Rectangle 993">
              <a:hlinkClick r:id="rId320" action="ppaction://hlinksldjump"/>
              <a:extLst>
                <a:ext uri="{FF2B5EF4-FFF2-40B4-BE49-F238E27FC236}">
                  <a16:creationId xmlns:a16="http://schemas.microsoft.com/office/drawing/2014/main" id="{2B5169D5-11DE-E225-7C7A-CB106C2BEEEE}"/>
                </a:ext>
              </a:extLst>
            </p:cNvPr>
            <p:cNvSpPr/>
            <p:nvPr userDrawn="1"/>
          </p:nvSpPr>
          <p:spPr>
            <a:xfrm>
              <a:off x="3853958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95" name="Rectangle 994">
              <a:hlinkClick r:id="rId321" action="ppaction://hlinksldjump"/>
              <a:extLst>
                <a:ext uri="{FF2B5EF4-FFF2-40B4-BE49-F238E27FC236}">
                  <a16:creationId xmlns:a16="http://schemas.microsoft.com/office/drawing/2014/main" id="{3195B470-E504-6531-F563-F4B23497878F}"/>
                </a:ext>
              </a:extLst>
            </p:cNvPr>
            <p:cNvSpPr/>
            <p:nvPr userDrawn="1"/>
          </p:nvSpPr>
          <p:spPr>
            <a:xfrm>
              <a:off x="401669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96" name="Rectangle 995">
              <a:hlinkClick r:id="rId322" action="ppaction://hlinksldjump"/>
              <a:extLst>
                <a:ext uri="{FF2B5EF4-FFF2-40B4-BE49-F238E27FC236}">
                  <a16:creationId xmlns:a16="http://schemas.microsoft.com/office/drawing/2014/main" id="{2D765363-0223-6FB8-EC19-EB7ECDCAEFF0}"/>
                </a:ext>
              </a:extLst>
            </p:cNvPr>
            <p:cNvSpPr/>
            <p:nvPr userDrawn="1"/>
          </p:nvSpPr>
          <p:spPr>
            <a:xfrm>
              <a:off x="4180476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97" name="Rectangle 996">
              <a:hlinkClick r:id="rId323" action="ppaction://hlinksldjump"/>
              <a:extLst>
                <a:ext uri="{FF2B5EF4-FFF2-40B4-BE49-F238E27FC236}">
                  <a16:creationId xmlns:a16="http://schemas.microsoft.com/office/drawing/2014/main" id="{7DB0E1F6-CF4F-9308-78FD-785F41B07E6B}"/>
                </a:ext>
              </a:extLst>
            </p:cNvPr>
            <p:cNvSpPr/>
            <p:nvPr userDrawn="1"/>
          </p:nvSpPr>
          <p:spPr>
            <a:xfrm>
              <a:off x="434540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98" name="Rectangle 997">
              <a:hlinkClick r:id="rId324" action="ppaction://hlinksldjump"/>
              <a:extLst>
                <a:ext uri="{FF2B5EF4-FFF2-40B4-BE49-F238E27FC236}">
                  <a16:creationId xmlns:a16="http://schemas.microsoft.com/office/drawing/2014/main" id="{DE97B140-0AB3-A7CF-E875-CC6B5753CA06}"/>
                </a:ext>
              </a:extLst>
            </p:cNvPr>
            <p:cNvSpPr/>
            <p:nvPr userDrawn="1"/>
          </p:nvSpPr>
          <p:spPr>
            <a:xfrm>
              <a:off x="3359947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99" name="Rectangle 998">
              <a:hlinkClick r:id="rId325" action="ppaction://hlinksldjump"/>
              <a:extLst>
                <a:ext uri="{FF2B5EF4-FFF2-40B4-BE49-F238E27FC236}">
                  <a16:creationId xmlns:a16="http://schemas.microsoft.com/office/drawing/2014/main" id="{D2499497-16AC-6B30-381A-9C1B71AD98EA}"/>
                </a:ext>
              </a:extLst>
            </p:cNvPr>
            <p:cNvSpPr/>
            <p:nvPr userDrawn="1"/>
          </p:nvSpPr>
          <p:spPr>
            <a:xfrm>
              <a:off x="3522703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000" name="Rectangle 999">
              <a:hlinkClick r:id="rId326" action="ppaction://hlinksldjump"/>
              <a:extLst>
                <a:ext uri="{FF2B5EF4-FFF2-40B4-BE49-F238E27FC236}">
                  <a16:creationId xmlns:a16="http://schemas.microsoft.com/office/drawing/2014/main" id="{AE959917-1E25-45FA-F943-38D15456F95D}"/>
                </a:ext>
              </a:extLst>
            </p:cNvPr>
            <p:cNvSpPr/>
            <p:nvPr userDrawn="1"/>
          </p:nvSpPr>
          <p:spPr>
            <a:xfrm>
              <a:off x="368782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001" name="Rectangle 1000">
              <a:hlinkClick r:id="rId327" action="ppaction://hlinksldjump"/>
              <a:extLst>
                <a:ext uri="{FF2B5EF4-FFF2-40B4-BE49-F238E27FC236}">
                  <a16:creationId xmlns:a16="http://schemas.microsoft.com/office/drawing/2014/main" id="{1AAC34A6-6292-D790-4E23-B50C2A4428FA}"/>
                </a:ext>
              </a:extLst>
            </p:cNvPr>
            <p:cNvSpPr/>
            <p:nvPr userDrawn="1"/>
          </p:nvSpPr>
          <p:spPr>
            <a:xfrm>
              <a:off x="3853958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02" name="Rectangle 1001">
              <a:hlinkClick r:id="rId328" action="ppaction://hlinksldjump"/>
              <a:extLst>
                <a:ext uri="{FF2B5EF4-FFF2-40B4-BE49-F238E27FC236}">
                  <a16:creationId xmlns:a16="http://schemas.microsoft.com/office/drawing/2014/main" id="{5F5B558A-554A-1CCA-7A18-819D3851A02D}"/>
                </a:ext>
              </a:extLst>
            </p:cNvPr>
            <p:cNvSpPr/>
            <p:nvPr userDrawn="1"/>
          </p:nvSpPr>
          <p:spPr>
            <a:xfrm>
              <a:off x="401669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003" name="Rectangle 1002">
              <a:hlinkClick r:id="rId329" action="ppaction://hlinksldjump"/>
              <a:extLst>
                <a:ext uri="{FF2B5EF4-FFF2-40B4-BE49-F238E27FC236}">
                  <a16:creationId xmlns:a16="http://schemas.microsoft.com/office/drawing/2014/main" id="{6995BFF1-2528-B7A4-DCDC-CA9822C9BBCF}"/>
                </a:ext>
              </a:extLst>
            </p:cNvPr>
            <p:cNvSpPr/>
            <p:nvPr userDrawn="1"/>
          </p:nvSpPr>
          <p:spPr>
            <a:xfrm>
              <a:off x="418047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004" name="Rectangle 1003">
              <a:hlinkClick r:id="rId330" action="ppaction://hlinksldjump"/>
              <a:extLst>
                <a:ext uri="{FF2B5EF4-FFF2-40B4-BE49-F238E27FC236}">
                  <a16:creationId xmlns:a16="http://schemas.microsoft.com/office/drawing/2014/main" id="{0BE91AF4-E636-664B-18A2-989931186BA9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005" name="Rectangle 1004">
              <a:hlinkClick r:id="rId331" action="ppaction://hlinksldjump"/>
              <a:extLst>
                <a:ext uri="{FF2B5EF4-FFF2-40B4-BE49-F238E27FC236}">
                  <a16:creationId xmlns:a16="http://schemas.microsoft.com/office/drawing/2014/main" id="{C66F49D1-CF37-48AA-292C-264806142900}"/>
                </a:ext>
              </a:extLst>
            </p:cNvPr>
            <p:cNvSpPr/>
            <p:nvPr userDrawn="1"/>
          </p:nvSpPr>
          <p:spPr>
            <a:xfrm>
              <a:off x="3359947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006" name="Rectangle 1005">
              <a:hlinkClick r:id="rId332" action="ppaction://hlinksldjump"/>
              <a:extLst>
                <a:ext uri="{FF2B5EF4-FFF2-40B4-BE49-F238E27FC236}">
                  <a16:creationId xmlns:a16="http://schemas.microsoft.com/office/drawing/2014/main" id="{8C4579F1-2647-7E9F-A687-106DAD4979E7}"/>
                </a:ext>
              </a:extLst>
            </p:cNvPr>
            <p:cNvSpPr/>
            <p:nvPr userDrawn="1"/>
          </p:nvSpPr>
          <p:spPr>
            <a:xfrm>
              <a:off x="3522703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7" name="Rectangle 1006">
              <a:hlinkClick r:id="rId333" action="ppaction://hlinksldjump"/>
              <a:extLst>
                <a:ext uri="{FF2B5EF4-FFF2-40B4-BE49-F238E27FC236}">
                  <a16:creationId xmlns:a16="http://schemas.microsoft.com/office/drawing/2014/main" id="{8E666543-5302-5F26-C4A9-7E90AA25FF14}"/>
                </a:ext>
              </a:extLst>
            </p:cNvPr>
            <p:cNvSpPr/>
            <p:nvPr userDrawn="1"/>
          </p:nvSpPr>
          <p:spPr>
            <a:xfrm>
              <a:off x="368782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08" name="Rectangle 1007">
              <a:hlinkClick r:id="rId334" action="ppaction://hlinksldjump"/>
              <a:extLst>
                <a:ext uri="{FF2B5EF4-FFF2-40B4-BE49-F238E27FC236}">
                  <a16:creationId xmlns:a16="http://schemas.microsoft.com/office/drawing/2014/main" id="{9013D3C2-A641-727B-3AEF-28F13D509B4D}"/>
                </a:ext>
              </a:extLst>
            </p:cNvPr>
            <p:cNvSpPr/>
            <p:nvPr userDrawn="1"/>
          </p:nvSpPr>
          <p:spPr>
            <a:xfrm>
              <a:off x="3853958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09" name="Rectangle 1008">
              <a:hlinkClick r:id="rId335" action="ppaction://hlinksldjump"/>
              <a:extLst>
                <a:ext uri="{FF2B5EF4-FFF2-40B4-BE49-F238E27FC236}">
                  <a16:creationId xmlns:a16="http://schemas.microsoft.com/office/drawing/2014/main" id="{587DCAC4-EB77-8CA6-CFE7-679CF85AD7E3}"/>
                </a:ext>
              </a:extLst>
            </p:cNvPr>
            <p:cNvSpPr/>
            <p:nvPr userDrawn="1"/>
          </p:nvSpPr>
          <p:spPr>
            <a:xfrm>
              <a:off x="401669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0" name="Rectangle 1009">
              <a:hlinkClick r:id="rId336" action="ppaction://hlinksldjump"/>
              <a:extLst>
                <a:ext uri="{FF2B5EF4-FFF2-40B4-BE49-F238E27FC236}">
                  <a16:creationId xmlns:a16="http://schemas.microsoft.com/office/drawing/2014/main" id="{1CE4A8FD-3031-8A59-27B2-A3F6E6265661}"/>
                </a:ext>
              </a:extLst>
            </p:cNvPr>
            <p:cNvSpPr/>
            <p:nvPr userDrawn="1"/>
          </p:nvSpPr>
          <p:spPr>
            <a:xfrm>
              <a:off x="418047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1" name="Rectangle 1010">
              <a:hlinkClick r:id="rId337" action="ppaction://hlinksldjump"/>
              <a:extLst>
                <a:ext uri="{FF2B5EF4-FFF2-40B4-BE49-F238E27FC236}">
                  <a16:creationId xmlns:a16="http://schemas.microsoft.com/office/drawing/2014/main" id="{52090FD1-D89A-0CAC-DFD7-C033FDA3B39F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12" name="Rectangle 1011">
              <a:hlinkClick r:id="rId338" action="ppaction://hlinksldjump"/>
              <a:extLst>
                <a:ext uri="{FF2B5EF4-FFF2-40B4-BE49-F238E27FC236}">
                  <a16:creationId xmlns:a16="http://schemas.microsoft.com/office/drawing/2014/main" id="{C05F1FE5-767F-4309-DCF3-2B62B96F971D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13" name="Rectangle 1012">
              <a:extLst>
                <a:ext uri="{FF2B5EF4-FFF2-40B4-BE49-F238E27FC236}">
                  <a16:creationId xmlns:a16="http://schemas.microsoft.com/office/drawing/2014/main" id="{FA571076-95A4-95E5-9133-0CB9C0A088B5}"/>
                </a:ext>
              </a:extLst>
            </p:cNvPr>
            <p:cNvSpPr/>
            <p:nvPr userDrawn="1"/>
          </p:nvSpPr>
          <p:spPr>
            <a:xfrm>
              <a:off x="3522703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E0C30A4B-2923-FBE2-92FD-F7F82EF163D8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1015" name="Rectangle 1014">
              <a:extLst>
                <a:ext uri="{FF2B5EF4-FFF2-40B4-BE49-F238E27FC236}">
                  <a16:creationId xmlns:a16="http://schemas.microsoft.com/office/drawing/2014/main" id="{2FC4C0DA-D42A-4782-3FC1-FE286D751A60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70A77C55-3197-59F5-7BA0-8232072ACB72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74D9B773-0B96-6C47-27EA-35F34D6ED5FB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1018" name="Rectangle 1017">
              <a:extLst>
                <a:ext uri="{FF2B5EF4-FFF2-40B4-BE49-F238E27FC236}">
                  <a16:creationId xmlns:a16="http://schemas.microsoft.com/office/drawing/2014/main" id="{F8248066-35C0-93F9-5B8C-BEFD8151C278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019" name="Rectangle 1018">
              <a:extLst>
                <a:ext uri="{FF2B5EF4-FFF2-40B4-BE49-F238E27FC236}">
                  <a16:creationId xmlns:a16="http://schemas.microsoft.com/office/drawing/2014/main" id="{1BC843F0-29F6-B588-132C-ECA21BC29326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13065D7E-0C38-3452-E774-DA238FE6A1D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252F8D11-F524-9DCA-97C1-1E74D415C361}"/>
                </a:ext>
              </a:extLst>
            </p:cNvPr>
            <p:cNvSpPr/>
            <p:nvPr userDrawn="1"/>
          </p:nvSpPr>
          <p:spPr>
            <a:xfrm>
              <a:off x="3359947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72E70D2E-8397-4189-CB18-49FA36EF1B33}"/>
                </a:ext>
              </a:extLst>
            </p:cNvPr>
            <p:cNvSpPr/>
            <p:nvPr userDrawn="1"/>
          </p:nvSpPr>
          <p:spPr>
            <a:xfrm>
              <a:off x="3522703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55058AE8-E943-5CCE-0A5B-B946E949EB40}"/>
                </a:ext>
              </a:extLst>
            </p:cNvPr>
            <p:cNvSpPr/>
            <p:nvPr userDrawn="1"/>
          </p:nvSpPr>
          <p:spPr>
            <a:xfrm>
              <a:off x="368782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A81EC357-EB91-A374-4D9A-6770C7618964}"/>
                </a:ext>
              </a:extLst>
            </p:cNvPr>
            <p:cNvSpPr/>
            <p:nvPr userDrawn="1"/>
          </p:nvSpPr>
          <p:spPr>
            <a:xfrm>
              <a:off x="3853958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24FFB29-E0FC-DE5D-D75F-80BD7FFD45FA}"/>
                </a:ext>
              </a:extLst>
            </p:cNvPr>
            <p:cNvSpPr/>
            <p:nvPr userDrawn="1"/>
          </p:nvSpPr>
          <p:spPr>
            <a:xfrm>
              <a:off x="401669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1FF518C1-1483-E7AD-56AC-61A1F9D8E459}"/>
                </a:ext>
              </a:extLst>
            </p:cNvPr>
            <p:cNvSpPr/>
            <p:nvPr userDrawn="1"/>
          </p:nvSpPr>
          <p:spPr>
            <a:xfrm>
              <a:off x="418047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9C37DAAE-FC33-98E3-E854-C28CE181BC22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935" name="Group 934">
            <a:extLst>
              <a:ext uri="{FF2B5EF4-FFF2-40B4-BE49-F238E27FC236}">
                <a16:creationId xmlns:a16="http://schemas.microsoft.com/office/drawing/2014/main" id="{76416803-6872-35A5-A2B8-21B6D4AAAC22}"/>
              </a:ext>
            </a:extLst>
          </p:cNvPr>
          <p:cNvGrpSpPr/>
          <p:nvPr userDrawn="1"/>
        </p:nvGrpSpPr>
        <p:grpSpPr>
          <a:xfrm>
            <a:off x="2000234" y="682451"/>
            <a:ext cx="1130223" cy="887082"/>
            <a:chOff x="3359947" y="369282"/>
            <a:chExt cx="1130223" cy="887082"/>
          </a:xfrm>
        </p:grpSpPr>
        <p:sp>
          <p:nvSpPr>
            <p:cNvPr id="936" name="Rectangle 935">
              <a:extLst>
                <a:ext uri="{FF2B5EF4-FFF2-40B4-BE49-F238E27FC236}">
                  <a16:creationId xmlns:a16="http://schemas.microsoft.com/office/drawing/2014/main" id="{B9BDD291-8F06-FCCE-454B-F01CFB10D90C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37" name="Rectangle 936">
              <a:extLst>
                <a:ext uri="{FF2B5EF4-FFF2-40B4-BE49-F238E27FC236}">
                  <a16:creationId xmlns:a16="http://schemas.microsoft.com/office/drawing/2014/main" id="{60D21299-198D-7FBB-DED3-8A9A77685349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0EC5E640-9DFF-D591-7761-7B23B868D4E4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39" name="Rectangle 938">
              <a:hlinkClick r:id="rId339" action="ppaction://hlinksldjump"/>
              <a:extLst>
                <a:ext uri="{FF2B5EF4-FFF2-40B4-BE49-F238E27FC236}">
                  <a16:creationId xmlns:a16="http://schemas.microsoft.com/office/drawing/2014/main" id="{D2BFA9A9-188A-7BF1-8016-729C8B18A886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0" name="Rectangle 939">
              <a:hlinkClick r:id="rId340" action="ppaction://hlinksldjump"/>
              <a:extLst>
                <a:ext uri="{FF2B5EF4-FFF2-40B4-BE49-F238E27FC236}">
                  <a16:creationId xmlns:a16="http://schemas.microsoft.com/office/drawing/2014/main" id="{3F5893E0-5A40-9AD5-107E-E5F0281C0548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1" name="Rectangle 940">
              <a:hlinkClick r:id="rId341" action="ppaction://hlinksldjump"/>
              <a:extLst>
                <a:ext uri="{FF2B5EF4-FFF2-40B4-BE49-F238E27FC236}">
                  <a16:creationId xmlns:a16="http://schemas.microsoft.com/office/drawing/2014/main" id="{E6C13AA3-9FB8-C64B-E873-29114398B320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42" name="Rectangle 941">
              <a:hlinkClick r:id="rId342" action="ppaction://hlinksldjump"/>
              <a:extLst>
                <a:ext uri="{FF2B5EF4-FFF2-40B4-BE49-F238E27FC236}">
                  <a16:creationId xmlns:a16="http://schemas.microsoft.com/office/drawing/2014/main" id="{F4C3BB1C-EB72-456D-F704-6B38AA886D7C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43" name="Rectangle 942">
              <a:hlinkClick r:id="rId343" action="ppaction://hlinksldjump"/>
              <a:extLst>
                <a:ext uri="{FF2B5EF4-FFF2-40B4-BE49-F238E27FC236}">
                  <a16:creationId xmlns:a16="http://schemas.microsoft.com/office/drawing/2014/main" id="{EBB33C81-AA9E-6C7B-D1E8-001C423A936D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44" name="Rectangle 943">
              <a:hlinkClick r:id="rId344" action="ppaction://hlinksldjump"/>
              <a:extLst>
                <a:ext uri="{FF2B5EF4-FFF2-40B4-BE49-F238E27FC236}">
                  <a16:creationId xmlns:a16="http://schemas.microsoft.com/office/drawing/2014/main" id="{C972D6BF-7EC5-49D1-3A77-71AC4ADE25DC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45" name="Rectangle 944">
              <a:hlinkClick r:id="rId345" action="ppaction://hlinksldjump"/>
              <a:extLst>
                <a:ext uri="{FF2B5EF4-FFF2-40B4-BE49-F238E27FC236}">
                  <a16:creationId xmlns:a16="http://schemas.microsoft.com/office/drawing/2014/main" id="{4C22D849-76AD-AC9D-7800-32DD6B1881E1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46" name="Rectangle 945">
              <a:hlinkClick r:id="rId346" action="ppaction://hlinksldjump"/>
              <a:extLst>
                <a:ext uri="{FF2B5EF4-FFF2-40B4-BE49-F238E27FC236}">
                  <a16:creationId xmlns:a16="http://schemas.microsoft.com/office/drawing/2014/main" id="{17FC635F-4269-0DC7-F8CA-383AAAEB38FB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7" name="Rectangle 946">
              <a:hlinkClick r:id="rId347" action="ppaction://hlinksldjump"/>
              <a:extLst>
                <a:ext uri="{FF2B5EF4-FFF2-40B4-BE49-F238E27FC236}">
                  <a16:creationId xmlns:a16="http://schemas.microsoft.com/office/drawing/2014/main" id="{A7A14B49-3296-09BD-F1A5-D8573F30371F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48" name="Rectangle 947">
              <a:hlinkClick r:id="rId348" action="ppaction://hlinksldjump"/>
              <a:extLst>
                <a:ext uri="{FF2B5EF4-FFF2-40B4-BE49-F238E27FC236}">
                  <a16:creationId xmlns:a16="http://schemas.microsoft.com/office/drawing/2014/main" id="{C1164661-177D-7A6A-BC4B-C5ADD5A18346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49" name="Rectangle 948">
              <a:hlinkClick r:id="rId349" action="ppaction://hlinksldjump"/>
              <a:extLst>
                <a:ext uri="{FF2B5EF4-FFF2-40B4-BE49-F238E27FC236}">
                  <a16:creationId xmlns:a16="http://schemas.microsoft.com/office/drawing/2014/main" id="{1D09248C-AB1E-DE4F-7868-42B08222F839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50" name="Rectangle 949">
              <a:hlinkClick r:id="rId350" action="ppaction://hlinksldjump"/>
              <a:extLst>
                <a:ext uri="{FF2B5EF4-FFF2-40B4-BE49-F238E27FC236}">
                  <a16:creationId xmlns:a16="http://schemas.microsoft.com/office/drawing/2014/main" id="{8F09509E-D5B1-1CF4-E8BA-4ABE23D6EB61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51" name="Rectangle 950">
              <a:hlinkClick r:id="rId351" action="ppaction://hlinksldjump"/>
              <a:extLst>
                <a:ext uri="{FF2B5EF4-FFF2-40B4-BE49-F238E27FC236}">
                  <a16:creationId xmlns:a16="http://schemas.microsoft.com/office/drawing/2014/main" id="{46A5CB4D-5D4E-E892-7FEF-CE8D7E4A9873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52" name="Rectangle 951">
              <a:hlinkClick r:id="rId352" action="ppaction://hlinksldjump"/>
              <a:extLst>
                <a:ext uri="{FF2B5EF4-FFF2-40B4-BE49-F238E27FC236}">
                  <a16:creationId xmlns:a16="http://schemas.microsoft.com/office/drawing/2014/main" id="{0AFF5D8A-284C-BE97-59BB-B4FCC75D2668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53" name="Rectangle 952">
              <a:hlinkClick r:id="rId353" action="ppaction://hlinksldjump"/>
              <a:extLst>
                <a:ext uri="{FF2B5EF4-FFF2-40B4-BE49-F238E27FC236}">
                  <a16:creationId xmlns:a16="http://schemas.microsoft.com/office/drawing/2014/main" id="{61682FF3-7563-902F-4923-6407B09C101F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54" name="Rectangle 953">
              <a:hlinkClick r:id="rId354" action="ppaction://hlinksldjump"/>
              <a:extLst>
                <a:ext uri="{FF2B5EF4-FFF2-40B4-BE49-F238E27FC236}">
                  <a16:creationId xmlns:a16="http://schemas.microsoft.com/office/drawing/2014/main" id="{7CD48EB8-D892-C846-6908-7C2FB2F34FDF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55" name="Rectangle 954">
              <a:hlinkClick r:id="rId355" action="ppaction://hlinksldjump"/>
              <a:extLst>
                <a:ext uri="{FF2B5EF4-FFF2-40B4-BE49-F238E27FC236}">
                  <a16:creationId xmlns:a16="http://schemas.microsoft.com/office/drawing/2014/main" id="{0D03E990-06EF-87D1-8475-C9EC2590AABE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56" name="Rectangle 955">
              <a:hlinkClick r:id="rId356" action="ppaction://hlinksldjump"/>
              <a:extLst>
                <a:ext uri="{FF2B5EF4-FFF2-40B4-BE49-F238E27FC236}">
                  <a16:creationId xmlns:a16="http://schemas.microsoft.com/office/drawing/2014/main" id="{4638167E-6D58-BE84-96F6-FB6C66043185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57" name="Rectangle 956">
              <a:hlinkClick r:id="rId357" action="ppaction://hlinksldjump"/>
              <a:extLst>
                <a:ext uri="{FF2B5EF4-FFF2-40B4-BE49-F238E27FC236}">
                  <a16:creationId xmlns:a16="http://schemas.microsoft.com/office/drawing/2014/main" id="{D270EDF3-670E-8799-F407-5D3FE001985F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58" name="Rectangle 957">
              <a:hlinkClick r:id="rId358" action="ppaction://hlinksldjump"/>
              <a:extLst>
                <a:ext uri="{FF2B5EF4-FFF2-40B4-BE49-F238E27FC236}">
                  <a16:creationId xmlns:a16="http://schemas.microsoft.com/office/drawing/2014/main" id="{77B14BBF-0A39-E20D-59AB-8843FE1643AD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9" name="Rectangle 958">
              <a:hlinkClick r:id="rId359" action="ppaction://hlinksldjump"/>
              <a:extLst>
                <a:ext uri="{FF2B5EF4-FFF2-40B4-BE49-F238E27FC236}">
                  <a16:creationId xmlns:a16="http://schemas.microsoft.com/office/drawing/2014/main" id="{A4596A03-2EB9-5991-6019-9CFB0AFC560C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0" name="Rectangle 959">
              <a:hlinkClick r:id="rId360" action="ppaction://hlinksldjump"/>
              <a:extLst>
                <a:ext uri="{FF2B5EF4-FFF2-40B4-BE49-F238E27FC236}">
                  <a16:creationId xmlns:a16="http://schemas.microsoft.com/office/drawing/2014/main" id="{0F386E14-D02D-D851-1C4B-07B95213E0EB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61" name="Rectangle 960">
              <a:hlinkClick r:id="rId361" action="ppaction://hlinksldjump"/>
              <a:extLst>
                <a:ext uri="{FF2B5EF4-FFF2-40B4-BE49-F238E27FC236}">
                  <a16:creationId xmlns:a16="http://schemas.microsoft.com/office/drawing/2014/main" id="{A1CF6A91-495B-1E1E-14CA-32C59CB17632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62" name="Rectangle 961">
              <a:hlinkClick r:id="rId362" action="ppaction://hlinksldjump"/>
              <a:extLst>
                <a:ext uri="{FF2B5EF4-FFF2-40B4-BE49-F238E27FC236}">
                  <a16:creationId xmlns:a16="http://schemas.microsoft.com/office/drawing/2014/main" id="{ED34C672-17DA-10B9-0278-EA951B96CC31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3" name="Rectangle 962">
              <a:hlinkClick r:id="rId363" action="ppaction://hlinksldjump"/>
              <a:extLst>
                <a:ext uri="{FF2B5EF4-FFF2-40B4-BE49-F238E27FC236}">
                  <a16:creationId xmlns:a16="http://schemas.microsoft.com/office/drawing/2014/main" id="{426D2ED2-CFE7-DDC2-63C1-02098C067645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64" name="Rectangle 963">
              <a:hlinkClick r:id="rId364" action="ppaction://hlinksldjump"/>
              <a:extLst>
                <a:ext uri="{FF2B5EF4-FFF2-40B4-BE49-F238E27FC236}">
                  <a16:creationId xmlns:a16="http://schemas.microsoft.com/office/drawing/2014/main" id="{D8401CBF-30F1-398E-2AF2-81BE0022870B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65" name="Rectangle 964">
              <a:hlinkClick r:id="rId365" action="ppaction://hlinksldjump"/>
              <a:extLst>
                <a:ext uri="{FF2B5EF4-FFF2-40B4-BE49-F238E27FC236}">
                  <a16:creationId xmlns:a16="http://schemas.microsoft.com/office/drawing/2014/main" id="{16DD981F-3D2B-5C02-2C93-4D967BB43FB2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6" name="Rectangle 965">
              <a:hlinkClick r:id="rId366" action="ppaction://hlinksldjump"/>
              <a:extLst>
                <a:ext uri="{FF2B5EF4-FFF2-40B4-BE49-F238E27FC236}">
                  <a16:creationId xmlns:a16="http://schemas.microsoft.com/office/drawing/2014/main" id="{F87F95F2-DF7D-3C5A-7C95-3025A10C06D9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84912FBB-592D-21C9-A5CA-1BDFE3329AF4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3B34330F-D044-DBE8-A31D-69B6C69EA2E2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69" name="Rectangle 968">
              <a:extLst>
                <a:ext uri="{FF2B5EF4-FFF2-40B4-BE49-F238E27FC236}">
                  <a16:creationId xmlns:a16="http://schemas.microsoft.com/office/drawing/2014/main" id="{C2BAF72B-8470-2FA2-87C0-9F4EC06CA384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7E019E38-0267-B244-11D0-3E590F389ADC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FC191C0C-FB9B-4E0B-4F30-596B53A3AA8E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972" name="Rectangle 971">
              <a:extLst>
                <a:ext uri="{FF2B5EF4-FFF2-40B4-BE49-F238E27FC236}">
                  <a16:creationId xmlns:a16="http://schemas.microsoft.com/office/drawing/2014/main" id="{20E77CB3-7A7C-26D2-6B6F-47C81F75F87F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63E49427-89F7-241B-A55A-5407A8C73496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14B77F7B-973A-D84D-9AA6-8FB69B8C7196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C6213260-F3FD-9D53-0741-DA84DA2FC9E1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976" name="Rectangle 975">
              <a:extLst>
                <a:ext uri="{FF2B5EF4-FFF2-40B4-BE49-F238E27FC236}">
                  <a16:creationId xmlns:a16="http://schemas.microsoft.com/office/drawing/2014/main" id="{C253A4E0-FD67-54E6-7834-D2F45F58FA8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977" name="Rectangle 976">
              <a:extLst>
                <a:ext uri="{FF2B5EF4-FFF2-40B4-BE49-F238E27FC236}">
                  <a16:creationId xmlns:a16="http://schemas.microsoft.com/office/drawing/2014/main" id="{0B1BEA98-95AB-A829-74DA-FA817A352DB1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B9BF00A-3A5E-E312-09C0-CFE3B0310DBE}"/>
              </a:ext>
            </a:extLst>
          </p:cNvPr>
          <p:cNvSpPr/>
          <p:nvPr userDrawn="1"/>
        </p:nvSpPr>
        <p:spPr>
          <a:xfrm>
            <a:off x="1996152" y="1996035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862CE993-4D61-6D83-F9B1-BA52890017D6}"/>
              </a:ext>
            </a:extLst>
          </p:cNvPr>
          <p:cNvSpPr/>
          <p:nvPr userDrawn="1"/>
        </p:nvSpPr>
        <p:spPr>
          <a:xfrm>
            <a:off x="1996152" y="682451"/>
            <a:ext cx="1137008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sp>
        <p:nvSpPr>
          <p:cNvPr id="2" name="Round Same Side Corner Rectangle 1">
            <a:hlinkClick r:id="rId367" action="ppaction://hlinksldjump"/>
            <a:extLst>
              <a:ext uri="{FF2B5EF4-FFF2-40B4-BE49-F238E27FC236}">
                <a16:creationId xmlns:a16="http://schemas.microsoft.com/office/drawing/2014/main" id="{1A80D116-473B-6E15-17DD-8414F99E0C3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368" action="ppaction://hlinksldjump"/>
            <a:extLst>
              <a:ext uri="{FF2B5EF4-FFF2-40B4-BE49-F238E27FC236}">
                <a16:creationId xmlns:a16="http://schemas.microsoft.com/office/drawing/2014/main" id="{0F58970B-D726-041D-B46C-FA9E79C05872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369" action="ppaction://hlinksldjump"/>
            <a:extLst>
              <a:ext uri="{FF2B5EF4-FFF2-40B4-BE49-F238E27FC236}">
                <a16:creationId xmlns:a16="http://schemas.microsoft.com/office/drawing/2014/main" id="{FBB6D9DE-EEFE-279D-42E5-AD520706AE0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8" name="Round Same Side Corner Rectangle 7">
            <a:hlinkClick r:id="rId370" action="ppaction://hlinksldjump"/>
            <a:extLst>
              <a:ext uri="{FF2B5EF4-FFF2-40B4-BE49-F238E27FC236}">
                <a16:creationId xmlns:a16="http://schemas.microsoft.com/office/drawing/2014/main" id="{8E46C8F3-3CE0-3C37-50AA-ED6132727B9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" name="Round Same Side Corner Rectangle 8">
            <a:hlinkClick r:id="rId371" action="ppaction://hlinksldjump"/>
            <a:extLst>
              <a:ext uri="{FF2B5EF4-FFF2-40B4-BE49-F238E27FC236}">
                <a16:creationId xmlns:a16="http://schemas.microsoft.com/office/drawing/2014/main" id="{4B8C1585-D2E9-4CE7-EFF9-B8B5183A9F8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372" action="ppaction://hlinksldjump"/>
            <a:extLst>
              <a:ext uri="{FF2B5EF4-FFF2-40B4-BE49-F238E27FC236}">
                <a16:creationId xmlns:a16="http://schemas.microsoft.com/office/drawing/2014/main" id="{F50DF5DE-D8FA-78C9-9FF7-D9738A4EADC9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373" action="ppaction://hlinksldjump"/>
            <a:extLst>
              <a:ext uri="{FF2B5EF4-FFF2-40B4-BE49-F238E27FC236}">
                <a16:creationId xmlns:a16="http://schemas.microsoft.com/office/drawing/2014/main" id="{4FF29835-D453-8F8F-CA4B-044D2F3C3C1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374" action="ppaction://hlinksldjump"/>
            <a:extLst>
              <a:ext uri="{FF2B5EF4-FFF2-40B4-BE49-F238E27FC236}">
                <a16:creationId xmlns:a16="http://schemas.microsoft.com/office/drawing/2014/main" id="{0B6A0268-12A9-4F37-6BC7-0ACB1E2223D8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375" action="ppaction://hlinksldjump"/>
            <a:extLst>
              <a:ext uri="{FF2B5EF4-FFF2-40B4-BE49-F238E27FC236}">
                <a16:creationId xmlns:a16="http://schemas.microsoft.com/office/drawing/2014/main" id="{F5DCD31F-4E05-6D4F-3971-DCA6B520B92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376" action="ppaction://hlinksldjump"/>
            <a:extLst>
              <a:ext uri="{FF2B5EF4-FFF2-40B4-BE49-F238E27FC236}">
                <a16:creationId xmlns:a16="http://schemas.microsoft.com/office/drawing/2014/main" id="{2BFD4665-42CE-7B49-DA77-FA6F38EE8221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377" action="ppaction://hlinksldjump"/>
            <a:extLst>
              <a:ext uri="{FF2B5EF4-FFF2-40B4-BE49-F238E27FC236}">
                <a16:creationId xmlns:a16="http://schemas.microsoft.com/office/drawing/2014/main" id="{1F07C869-D61F-2260-E84D-E17E73763EC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378" action="ppaction://hlinksldjump"/>
            <a:extLst>
              <a:ext uri="{FF2B5EF4-FFF2-40B4-BE49-F238E27FC236}">
                <a16:creationId xmlns:a16="http://schemas.microsoft.com/office/drawing/2014/main" id="{1AD1B754-B91C-7AD8-FDBC-1C7F0ED5CCB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379" action="ppaction://hlinksldjump"/>
            <a:extLst>
              <a:ext uri="{FF2B5EF4-FFF2-40B4-BE49-F238E27FC236}">
                <a16:creationId xmlns:a16="http://schemas.microsoft.com/office/drawing/2014/main" id="{44B82052-C648-93BC-0E8C-CDE85C0149A1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498" name="Rectangle 497">
            <a:hlinkClick r:id="rId367" action="ppaction://hlinksldjump"/>
            <a:extLst>
              <a:ext uri="{FF2B5EF4-FFF2-40B4-BE49-F238E27FC236}">
                <a16:creationId xmlns:a16="http://schemas.microsoft.com/office/drawing/2014/main" id="{3F13212E-FB13-9A92-846B-DE69BEC5C64C}"/>
              </a:ext>
            </a:extLst>
          </p:cNvPr>
          <p:cNvSpPr/>
          <p:nvPr userDrawn="1"/>
        </p:nvSpPr>
        <p:spPr>
          <a:xfrm>
            <a:off x="720308" y="495162"/>
            <a:ext cx="1137008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January</a:t>
            </a:r>
          </a:p>
        </p:txBody>
      </p:sp>
      <p:sp>
        <p:nvSpPr>
          <p:cNvPr id="499" name="Rectangle 498">
            <a:hlinkClick r:id="rId368" action="ppaction://hlinksldjump"/>
            <a:extLst>
              <a:ext uri="{FF2B5EF4-FFF2-40B4-BE49-F238E27FC236}">
                <a16:creationId xmlns:a16="http://schemas.microsoft.com/office/drawing/2014/main" id="{2E1DBC32-559E-F695-4F10-35BE872F67D4}"/>
              </a:ext>
            </a:extLst>
          </p:cNvPr>
          <p:cNvSpPr/>
          <p:nvPr userDrawn="1"/>
        </p:nvSpPr>
        <p:spPr>
          <a:xfrm>
            <a:off x="1995290" y="495162"/>
            <a:ext cx="1137870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February</a:t>
            </a:r>
          </a:p>
        </p:txBody>
      </p:sp>
      <p:sp>
        <p:nvSpPr>
          <p:cNvPr id="500" name="Rectangle 499">
            <a:hlinkClick r:id="rId369" action="ppaction://hlinksldjump"/>
            <a:extLst>
              <a:ext uri="{FF2B5EF4-FFF2-40B4-BE49-F238E27FC236}">
                <a16:creationId xmlns:a16="http://schemas.microsoft.com/office/drawing/2014/main" id="{9F4DFCA8-11C2-A6FB-2EBA-54E9321991F2}"/>
              </a:ext>
            </a:extLst>
          </p:cNvPr>
          <p:cNvSpPr/>
          <p:nvPr userDrawn="1"/>
        </p:nvSpPr>
        <p:spPr>
          <a:xfrm>
            <a:off x="3285482" y="495162"/>
            <a:ext cx="1137007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March</a:t>
            </a:r>
          </a:p>
        </p:txBody>
      </p:sp>
      <p:sp>
        <p:nvSpPr>
          <p:cNvPr id="501" name="Rectangle 500">
            <a:hlinkClick r:id="rId370" action="ppaction://hlinksldjump"/>
            <a:extLst>
              <a:ext uri="{FF2B5EF4-FFF2-40B4-BE49-F238E27FC236}">
                <a16:creationId xmlns:a16="http://schemas.microsoft.com/office/drawing/2014/main" id="{FACDEC3D-5438-987D-6AC0-D2A8EFF06BEE}"/>
              </a:ext>
            </a:extLst>
          </p:cNvPr>
          <p:cNvSpPr/>
          <p:nvPr userDrawn="1"/>
        </p:nvSpPr>
        <p:spPr>
          <a:xfrm>
            <a:off x="723053" y="1811503"/>
            <a:ext cx="1137008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April</a:t>
            </a:r>
          </a:p>
        </p:txBody>
      </p:sp>
      <p:sp>
        <p:nvSpPr>
          <p:cNvPr id="502" name="Rectangle 501">
            <a:hlinkClick r:id="rId371" action="ppaction://hlinksldjump"/>
            <a:extLst>
              <a:ext uri="{FF2B5EF4-FFF2-40B4-BE49-F238E27FC236}">
                <a16:creationId xmlns:a16="http://schemas.microsoft.com/office/drawing/2014/main" id="{33920D5E-5F1D-17FE-0B1B-75BEE37D84CD}"/>
              </a:ext>
            </a:extLst>
          </p:cNvPr>
          <p:cNvSpPr/>
          <p:nvPr userDrawn="1"/>
        </p:nvSpPr>
        <p:spPr>
          <a:xfrm>
            <a:off x="1996152" y="1811503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May</a:t>
            </a:r>
          </a:p>
        </p:txBody>
      </p:sp>
      <p:sp>
        <p:nvSpPr>
          <p:cNvPr id="503" name="Rectangle 502">
            <a:hlinkClick r:id="rId372" action="ppaction://hlinksldjump"/>
            <a:extLst>
              <a:ext uri="{FF2B5EF4-FFF2-40B4-BE49-F238E27FC236}">
                <a16:creationId xmlns:a16="http://schemas.microsoft.com/office/drawing/2014/main" id="{396193B8-33B6-15E5-30F3-7A4EACCF9168}"/>
              </a:ext>
            </a:extLst>
          </p:cNvPr>
          <p:cNvSpPr/>
          <p:nvPr userDrawn="1"/>
        </p:nvSpPr>
        <p:spPr>
          <a:xfrm>
            <a:off x="3285875" y="1811503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June</a:t>
            </a:r>
          </a:p>
        </p:txBody>
      </p:sp>
      <p:sp>
        <p:nvSpPr>
          <p:cNvPr id="504" name="Rectangle 503">
            <a:hlinkClick r:id="rId373" action="ppaction://hlinksldjump"/>
            <a:extLst>
              <a:ext uri="{FF2B5EF4-FFF2-40B4-BE49-F238E27FC236}">
                <a16:creationId xmlns:a16="http://schemas.microsoft.com/office/drawing/2014/main" id="{99A7417D-86F7-40EF-7B24-F5AE325C325C}"/>
              </a:ext>
            </a:extLst>
          </p:cNvPr>
          <p:cNvSpPr/>
          <p:nvPr userDrawn="1"/>
        </p:nvSpPr>
        <p:spPr>
          <a:xfrm>
            <a:off x="723053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July</a:t>
            </a:r>
          </a:p>
        </p:txBody>
      </p:sp>
      <p:sp>
        <p:nvSpPr>
          <p:cNvPr id="505" name="Rectangle 504">
            <a:hlinkClick r:id="rId374" action="ppaction://hlinksldjump"/>
            <a:extLst>
              <a:ext uri="{FF2B5EF4-FFF2-40B4-BE49-F238E27FC236}">
                <a16:creationId xmlns:a16="http://schemas.microsoft.com/office/drawing/2014/main" id="{7D192556-16DD-63F6-E554-892141D3AB22}"/>
              </a:ext>
            </a:extLst>
          </p:cNvPr>
          <p:cNvSpPr/>
          <p:nvPr userDrawn="1"/>
        </p:nvSpPr>
        <p:spPr>
          <a:xfrm>
            <a:off x="1996152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August</a:t>
            </a:r>
          </a:p>
        </p:txBody>
      </p:sp>
      <p:sp>
        <p:nvSpPr>
          <p:cNvPr id="506" name="Rectangle 505">
            <a:hlinkClick r:id="rId375" action="ppaction://hlinksldjump"/>
            <a:extLst>
              <a:ext uri="{FF2B5EF4-FFF2-40B4-BE49-F238E27FC236}">
                <a16:creationId xmlns:a16="http://schemas.microsoft.com/office/drawing/2014/main" id="{46B1489D-2C80-B382-054A-A7F205D18FC2}"/>
              </a:ext>
            </a:extLst>
          </p:cNvPr>
          <p:cNvSpPr/>
          <p:nvPr userDrawn="1"/>
        </p:nvSpPr>
        <p:spPr>
          <a:xfrm>
            <a:off x="3285875" y="3111377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September</a:t>
            </a:r>
          </a:p>
        </p:txBody>
      </p:sp>
      <p:sp>
        <p:nvSpPr>
          <p:cNvPr id="507" name="Rectangle 506">
            <a:hlinkClick r:id="rId376" action="ppaction://hlinksldjump"/>
            <a:extLst>
              <a:ext uri="{FF2B5EF4-FFF2-40B4-BE49-F238E27FC236}">
                <a16:creationId xmlns:a16="http://schemas.microsoft.com/office/drawing/2014/main" id="{2FD8F3A4-BAD2-FF22-61D7-4168B5492D70}"/>
              </a:ext>
            </a:extLst>
          </p:cNvPr>
          <p:cNvSpPr/>
          <p:nvPr userDrawn="1"/>
        </p:nvSpPr>
        <p:spPr>
          <a:xfrm>
            <a:off x="723053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October</a:t>
            </a:r>
          </a:p>
        </p:txBody>
      </p:sp>
      <p:sp>
        <p:nvSpPr>
          <p:cNvPr id="508" name="Rectangle 507">
            <a:hlinkClick r:id="rId377" action="ppaction://hlinksldjump"/>
            <a:extLst>
              <a:ext uri="{FF2B5EF4-FFF2-40B4-BE49-F238E27FC236}">
                <a16:creationId xmlns:a16="http://schemas.microsoft.com/office/drawing/2014/main" id="{7814D202-9362-02E1-F8C8-84F8056528D2}"/>
              </a:ext>
            </a:extLst>
          </p:cNvPr>
          <p:cNvSpPr/>
          <p:nvPr userDrawn="1"/>
        </p:nvSpPr>
        <p:spPr>
          <a:xfrm>
            <a:off x="1996152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November</a:t>
            </a:r>
          </a:p>
        </p:txBody>
      </p:sp>
      <p:sp>
        <p:nvSpPr>
          <p:cNvPr id="509" name="Rectangle 508">
            <a:hlinkClick r:id="rId378" action="ppaction://hlinksldjump"/>
            <a:extLst>
              <a:ext uri="{FF2B5EF4-FFF2-40B4-BE49-F238E27FC236}">
                <a16:creationId xmlns:a16="http://schemas.microsoft.com/office/drawing/2014/main" id="{94B1431A-2ED7-D87E-42CD-A68441BF246F}"/>
              </a:ext>
            </a:extLst>
          </p:cNvPr>
          <p:cNvSpPr/>
          <p:nvPr userDrawn="1"/>
        </p:nvSpPr>
        <p:spPr>
          <a:xfrm>
            <a:off x="3285875" y="4416594"/>
            <a:ext cx="1133856" cy="18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December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DC8AF-CD58-2B55-95B4-DCDA32163D88}"/>
              </a:ext>
            </a:extLst>
          </p:cNvPr>
          <p:cNvSpPr/>
          <p:nvPr userDrawn="1"/>
        </p:nvSpPr>
        <p:spPr>
          <a:xfrm>
            <a:off x="723053" y="682451"/>
            <a:ext cx="1134263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CA217138-17C1-AD9E-B1B1-528501291C76}"/>
              </a:ext>
            </a:extLst>
          </p:cNvPr>
          <p:cNvSpPr/>
          <p:nvPr userDrawn="1"/>
        </p:nvSpPr>
        <p:spPr>
          <a:xfrm>
            <a:off x="723053" y="1992917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88C371-7C70-B9A4-8E02-CCDA209D6905}"/>
              </a:ext>
            </a:extLst>
          </p:cNvPr>
          <p:cNvSpPr/>
          <p:nvPr userDrawn="1"/>
        </p:nvSpPr>
        <p:spPr>
          <a:xfrm>
            <a:off x="3285875" y="3297844"/>
            <a:ext cx="1137007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DD7EAB-C619-6130-79A4-F6E8EC4007D7}"/>
              </a:ext>
            </a:extLst>
          </p:cNvPr>
          <p:cNvSpPr/>
          <p:nvPr userDrawn="1"/>
        </p:nvSpPr>
        <p:spPr>
          <a:xfrm>
            <a:off x="723053" y="3297844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4610C0-26CA-1827-CA66-DD5C3A2A5A9C}"/>
              </a:ext>
            </a:extLst>
          </p:cNvPr>
          <p:cNvSpPr/>
          <p:nvPr userDrawn="1"/>
        </p:nvSpPr>
        <p:spPr>
          <a:xfrm>
            <a:off x="1996152" y="3297844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8C77-02C8-D304-313D-57AA5A0E42DD}"/>
              </a:ext>
            </a:extLst>
          </p:cNvPr>
          <p:cNvSpPr/>
          <p:nvPr userDrawn="1"/>
        </p:nvSpPr>
        <p:spPr>
          <a:xfrm>
            <a:off x="723053" y="4602060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022641-A76D-402F-8086-2AE8B2D29E57}"/>
              </a:ext>
            </a:extLst>
          </p:cNvPr>
          <p:cNvSpPr/>
          <p:nvPr userDrawn="1"/>
        </p:nvSpPr>
        <p:spPr>
          <a:xfrm>
            <a:off x="1996152" y="4602060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48FB1DEB-C9D9-CE1B-7539-FBA183415A71}"/>
              </a:ext>
            </a:extLst>
          </p:cNvPr>
          <p:cNvSpPr/>
          <p:nvPr userDrawn="1"/>
        </p:nvSpPr>
        <p:spPr>
          <a:xfrm>
            <a:off x="3285875" y="1996035"/>
            <a:ext cx="1133856" cy="104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71E69B47-012F-78F9-786A-99A3CBF29CE5}"/>
              </a:ext>
            </a:extLst>
          </p:cNvPr>
          <p:cNvSpPr/>
          <p:nvPr userDrawn="1"/>
        </p:nvSpPr>
        <p:spPr>
          <a:xfrm>
            <a:off x="3285875" y="682451"/>
            <a:ext cx="1133856" cy="104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12D0212-3185-0057-71AD-DCBC89F81993}"/>
              </a:ext>
            </a:extLst>
          </p:cNvPr>
          <p:cNvSpPr/>
          <p:nvPr userDrawn="1"/>
        </p:nvSpPr>
        <p:spPr>
          <a:xfrm>
            <a:off x="3285851" y="4602060"/>
            <a:ext cx="1133856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0A728EC5-E897-7D0F-08CF-16107CBFC191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E5BCE0FE-93AA-640C-4E7B-007945727080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0DE364BF-9C83-0093-23B5-1BF1C4A202F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73953B3-94AB-A67C-0B03-BA948A39433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97338F9B-ECFC-DD81-53B2-BEDEDE96AE4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63A0084D-794A-622E-2E71-D2CED5749CEE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47B3FBE4-3185-B774-6112-ABB573A81D0D}"/>
              </a:ext>
            </a:extLst>
          </p:cNvPr>
          <p:cNvSpPr/>
          <p:nvPr userDrawn="1"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9F5E1743-9069-E932-F3F7-87CB2C465647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96AD76CD-5DDB-6BAC-EB0D-4B70C1B9EBA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7838765C-A3D3-1F22-AED9-B5B8449022F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4E6228A5-942D-BE4E-765B-74A810232B2B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86FC5D11-F2DA-832E-BF67-F365BCE6EA90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12F23B6D-3A97-DCBA-0185-A82990F2D5C5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289BD2-4E8E-8B4F-2D24-0C8A4E0AE715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2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2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2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2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2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2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2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2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2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3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3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3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3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3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3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3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3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4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4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43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45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47" action="ppaction://hlinksldjump"/>
              <a:extLst>
                <a:ext uri="{FF2B5EF4-FFF2-40B4-BE49-F238E27FC236}">
                  <a16:creationId xmlns:a16="http://schemas.microsoft.com/office/drawing/2014/main" id="{0C03EF37-2C81-4A3C-493F-19E5E7F7A306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6" name="Rectangle 15">
              <a:hlinkClick r:id="rId48" action="ppaction://hlinksldjump"/>
              <a:extLst>
                <a:ext uri="{FF2B5EF4-FFF2-40B4-BE49-F238E27FC236}">
                  <a16:creationId xmlns:a16="http://schemas.microsoft.com/office/drawing/2014/main" id="{CF7A88AB-3B3B-358E-0089-22BDA3956C95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C9581B-A79B-1131-A6F1-BBB85AB7453E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C6300B5-24F2-F258-7D95-E0CE5F498E55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F23BA6-AA39-C9EB-9EC7-DC6E882A5251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0E697D-6A58-1B8B-CC04-F632D5EFD79E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52D852-40F2-6D8C-198F-69C0A971E017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C20C3C-1094-F503-6430-B4AFFCDCE199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7D46C8-4D17-FA8D-E517-6DFBCF66E75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E91468B7-66B6-4D98-6AA8-B9D7A4B703FF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477DA1D2-5A1D-A376-1342-4E29755B1EA5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1A69343C-C27A-C851-A522-ED5E5F912B4A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69CD187C-0A69-1420-08B5-16F0067DE6D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FBEB6526-539D-0C85-A590-14F887282A8A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9FC0E66E-1E6E-C769-1C46-5876AEFF4C74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BC25F2DA-7EB8-1484-52A0-334DCFEB983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F3AD783F-6EE7-6AB2-5819-CF889E964E23}"/>
              </a:ext>
            </a:extLst>
          </p:cNvPr>
          <p:cNvSpPr/>
          <p:nvPr userDrawn="1"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AE0C47D5-C4C6-74CE-75C1-3EEA559A17A9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DBF09DC4-243B-B92B-5CE2-9E4EE243D93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ED849A87-A013-6C6B-B577-4BA3A301C155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99E87CC6-D73F-CA86-63EE-BA00E287F8C8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D5FF9625-0FF3-DEE0-0442-0401097C026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B9AE0D-49C4-3131-4B2A-B7FA90999D33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hlinkClick r:id="rId18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" name="Rectangle 71">
              <a:hlinkClick r:id="rId19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3" name="Rectangle 72">
              <a:hlinkClick r:id="rId20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4" name="Rectangle 73">
              <a:hlinkClick r:id="rId21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" name="Rectangle 74">
              <a:hlinkClick r:id="rId22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6" name="Rectangle 75">
              <a:hlinkClick r:id="rId23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" name="Rectangle 76">
              <a:hlinkClick r:id="rId24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Rectangle 77">
              <a:hlinkClick r:id="rId25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" name="Rectangle 78">
              <a:hlinkClick r:id="rId26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0" name="Rectangle 79">
              <a:hlinkClick r:id="rId27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" name="Rectangle 80">
              <a:hlinkClick r:id="rId28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2" name="Rectangle 81">
              <a:hlinkClick r:id="rId29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3" name="Rectangle 82">
              <a:hlinkClick r:id="rId30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4" name="Rectangle 83">
              <a:hlinkClick r:id="rId31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5" name="Rectangle 84">
              <a:hlinkClick r:id="rId32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6" name="Rectangle 85">
              <a:hlinkClick r:id="rId33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7" name="Rectangle 86">
              <a:hlinkClick r:id="rId34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8" name="Rectangle 87">
              <a:hlinkClick r:id="rId35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9" name="Rectangle 88">
              <a:hlinkClick r:id="rId36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0" name="Rectangle 89">
              <a:hlinkClick r:id="rId37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1" name="Rectangle 90">
              <a:hlinkClick r:id="rId38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" name="Rectangle 91">
              <a:hlinkClick r:id="rId39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3" name="Rectangle 92">
              <a:hlinkClick r:id="rId40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4" name="Rectangle 93">
              <a:hlinkClick r:id="rId41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5" name="Rectangle 94">
              <a:hlinkClick r:id="rId42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6" name="Rectangle 95">
              <a:hlinkClick r:id="rId43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7" name="Rectangle 96">
              <a:hlinkClick r:id="rId44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8" name="Rectangle 97">
              <a:hlinkClick r:id="rId45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9" name="Rectangle 98">
              <a:hlinkClick r:id="rId46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0" name="Rectangle 99">
              <a:hlinkClick r:id="rId47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1" name="Rectangle 100">
              <a:hlinkClick r:id="rId48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05F035-9083-19B7-569E-30260EB4C42D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067A34-F935-3AA9-928E-CE1FAF14ADB4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BB1558-F8E1-CD14-581F-486B55DCEF70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1C5CFD-9D6B-17B9-D624-DF795A240070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4EFC56-7EB1-4839-F56A-8CFCD3A85A19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CD512B-9E9C-725C-FB99-59A68CF612E3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DC94BB-43FB-B2F2-53DB-8D79FEF43634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92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DF9BCF25-01BE-0DBD-73DD-36D281EBB1EC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27304AAC-F3D0-F5D1-36BB-317EE06F8036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F00D1E28-8B37-EF95-FFF3-190F8B59DAFE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045D0490-21E2-15EB-E4DF-CF0A0639431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A688A324-E32D-033F-EB5C-39F92E011C9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0DD9EC29-9E6D-58FB-61E4-71B72FFD71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9CB6C9C5-ABEF-60CA-0358-2FC45F3B4AB5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416479C9-0DB2-A21E-ACAC-F4489E89E041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740E81F8-C3F2-6387-51FE-E53F017A1C85}"/>
              </a:ext>
            </a:extLst>
          </p:cNvPr>
          <p:cNvSpPr/>
          <p:nvPr userDrawn="1"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4C7B8F49-C37B-4D73-FADF-7AA5236D1B8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F88DE58A-51A7-8642-A08E-5F8F5E002C1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74BBA778-428C-E259-451B-66AAF3A0C8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76578143-EFD2-A549-E2AE-675B7D184B4E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4526F5-AB38-5FAD-21CD-C9BB6A988B4F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74" name="Rectangle 73">
              <a:hlinkClick r:id="rId18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Rectangle 74">
              <a:hlinkClick r:id="rId19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6" name="Rectangle 75">
              <a:hlinkClick r:id="rId20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Rectangle 76">
              <a:hlinkClick r:id="rId21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" name="Rectangle 77">
              <a:hlinkClick r:id="rId22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9" name="Rectangle 78">
              <a:hlinkClick r:id="rId23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0" name="Rectangle 79">
              <a:hlinkClick r:id="rId24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" name="Rectangle 80">
              <a:hlinkClick r:id="rId25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2" name="Rectangle 81">
              <a:hlinkClick r:id="rId26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3" name="Rectangle 82">
              <a:hlinkClick r:id="rId27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4" name="Rectangle 83">
              <a:hlinkClick r:id="rId28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5" name="Rectangle 84">
              <a:hlinkClick r:id="rId29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6" name="Rectangle 85">
              <a:hlinkClick r:id="rId30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7" name="Rectangle 86">
              <a:hlinkClick r:id="rId31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8" name="Rectangle 87">
              <a:hlinkClick r:id="rId32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9" name="Rectangle 88">
              <a:hlinkClick r:id="rId33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0" name="Rectangle 89">
              <a:hlinkClick r:id="rId34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1" name="Rectangle 90">
              <a:hlinkClick r:id="rId35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2" name="Rectangle 91">
              <a:hlinkClick r:id="rId36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3" name="Rectangle 92">
              <a:hlinkClick r:id="rId37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4" name="Rectangle 93">
              <a:hlinkClick r:id="rId38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5" name="Rectangle 94">
              <a:hlinkClick r:id="rId39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6" name="Rectangle 95">
              <a:hlinkClick r:id="rId40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7" name="Rectangle 96">
              <a:hlinkClick r:id="rId41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8" name="Rectangle 97">
              <a:hlinkClick r:id="rId42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9" name="Rectangle 98">
              <a:hlinkClick r:id="rId43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0" name="Rectangle 99">
              <a:hlinkClick r:id="rId44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1" name="Rectangle 100">
              <a:hlinkClick r:id="rId45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2" name="Rectangle 101">
              <a:hlinkClick r:id="rId46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3" name="Rectangle 102">
              <a:hlinkClick r:id="rId47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10386B-C3CD-C1FE-098C-562CC126EDA5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F1C52E-5290-FA03-0412-C9B09167170B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0426692-0BD0-6591-F319-0E8432716C6B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C6C5661-8807-EA9C-F1F3-4203C9E17DDB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ED9546-7AC1-BE4B-927E-572AC1171E5D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B1FA9D-E07D-2860-5EC2-0DD4290889C8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48962E-EEEA-9ED3-1D6B-18AE5CEF2A80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3ACC15-73AB-BEEE-DEBF-6D49C7F08417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5D84E1-62AE-F030-3A94-72F9BB0DE954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F100FD-0748-CC89-B20D-CC647BD8C2BA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A910DC-4E6E-3105-9B59-36233F966EFC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04ADC9-981B-17E8-5395-5BB0EA8B564C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54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67349A12-FAED-A487-1252-CD895AE7819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9DB3C976-9CB0-C28A-1D3F-560708524CB9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D5C2EAC5-3E39-09A9-5D4B-0D3276EDC36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973D7060-42BB-2E15-09D7-57757B3B67BE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77DCB60A-CA4D-2C39-4F9A-429725443FF4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EAAFE29C-6468-8950-99AE-9777DFE80E4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12FA8995-3240-749E-E1BF-0729860E777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434F4C7D-3D40-01C5-2026-C913F58D3E9C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28047B87-8447-B4DD-9F82-5C663653EDB7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A2AFBC3E-D8CC-1476-A35A-5AF5AC507633}"/>
              </a:ext>
            </a:extLst>
          </p:cNvPr>
          <p:cNvSpPr/>
          <p:nvPr userDrawn="1"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E87F0B85-D1E8-B9D8-73C1-7A22356A3AE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9195025D-A0BE-CD26-BAB0-A2C1B62DE69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6064A4F7-6D06-3D25-8C3A-8EE3B5F45C50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6D4BF7-532C-B9AB-2DEE-2AC5C2478CD1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hlinkClick r:id="rId18" action="ppaction://hlinksldjump"/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hlinkClick r:id="rId19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20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21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22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23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24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hlinkClick r:id="rId25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Rectangle 76">
              <a:hlinkClick r:id="rId26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27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28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29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30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31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Rectangle 82">
              <a:hlinkClick r:id="rId32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Rectangle 83">
              <a:hlinkClick r:id="rId33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34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35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36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37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38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Rectangle 89">
              <a:hlinkClick r:id="rId39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" name="Rectangle 90">
              <a:hlinkClick r:id="rId40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42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43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44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45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" name="Rectangle 96">
              <a:hlinkClick r:id="rId46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" name="Rectangle 97">
              <a:hlinkClick r:id="rId47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hlinkClick r:id="rId48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8947E32-F094-4AE1-F823-7016B9EFE9B5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1EBFB3-E484-9A70-847C-EAB65A5F722C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6B2F4D-F1B9-FF40-CF93-5A28DD5D3664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254A2A-73EC-5946-B6CB-57889CBCCD83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C5A8D0-BA7D-C21E-177C-215FF49B66D6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7B3738-FEE8-32AA-9746-8A26C12FB2A8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EC0A95-28B2-22F3-F962-A3E8A6FF465B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45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63" name="Round Same Side Corner Rectangle 62">
            <a:hlinkClick r:id="rId5" action="ppaction://hlinksldjump"/>
            <a:extLst>
              <a:ext uri="{FF2B5EF4-FFF2-40B4-BE49-F238E27FC236}">
                <a16:creationId xmlns:a16="http://schemas.microsoft.com/office/drawing/2014/main" id="{C25BFE35-48CB-6400-E2A4-F4F153474059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4" name="Round Same Side Corner Rectangle 63">
            <a:hlinkClick r:id="rId6" action="ppaction://hlinksldjump"/>
            <a:extLst>
              <a:ext uri="{FF2B5EF4-FFF2-40B4-BE49-F238E27FC236}">
                <a16:creationId xmlns:a16="http://schemas.microsoft.com/office/drawing/2014/main" id="{9F0D3AB9-1890-E856-22AA-645B487E74D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65" name="Round Same Side Corner Rectangle 64">
            <a:hlinkClick r:id="rId7" action="ppaction://hlinksldjump"/>
            <a:extLst>
              <a:ext uri="{FF2B5EF4-FFF2-40B4-BE49-F238E27FC236}">
                <a16:creationId xmlns:a16="http://schemas.microsoft.com/office/drawing/2014/main" id="{BC746E96-FE2E-7E74-243B-D1F84364B31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6" name="Round Same Side Corner Rectangle 65">
            <a:hlinkClick r:id="rId8" action="ppaction://hlinksldjump"/>
            <a:extLst>
              <a:ext uri="{FF2B5EF4-FFF2-40B4-BE49-F238E27FC236}">
                <a16:creationId xmlns:a16="http://schemas.microsoft.com/office/drawing/2014/main" id="{12F9D321-85C0-1A5A-AC0B-ACF6EAD68788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7" name="Round Same Side Corner Rectangle 66">
            <a:hlinkClick r:id="rId9" action="ppaction://hlinksldjump"/>
            <a:extLst>
              <a:ext uri="{FF2B5EF4-FFF2-40B4-BE49-F238E27FC236}">
                <a16:creationId xmlns:a16="http://schemas.microsoft.com/office/drawing/2014/main" id="{000613FC-8536-2CE9-3755-70358C2398ED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8" name="Round Same Side Corner Rectangle 67">
            <a:hlinkClick r:id="rId10" action="ppaction://hlinksldjump"/>
            <a:extLst>
              <a:ext uri="{FF2B5EF4-FFF2-40B4-BE49-F238E27FC236}">
                <a16:creationId xmlns:a16="http://schemas.microsoft.com/office/drawing/2014/main" id="{3558727E-8ECF-C847-77B3-47D83B726AE0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69" name="Round Same Side Corner Rectangle 68">
            <a:hlinkClick r:id="rId11" action="ppaction://hlinksldjump"/>
            <a:extLst>
              <a:ext uri="{FF2B5EF4-FFF2-40B4-BE49-F238E27FC236}">
                <a16:creationId xmlns:a16="http://schemas.microsoft.com/office/drawing/2014/main" id="{730CB4A2-412D-C106-62FA-8DA5859B266B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0" name="Round Same Side Corner Rectangle 69">
            <a:hlinkClick r:id="rId12" action="ppaction://hlinksldjump"/>
            <a:extLst>
              <a:ext uri="{FF2B5EF4-FFF2-40B4-BE49-F238E27FC236}">
                <a16:creationId xmlns:a16="http://schemas.microsoft.com/office/drawing/2014/main" id="{9BBEB85A-EA9B-7E0B-7D01-151F0EB95E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1" name="Round Same Side Corner Rectangle 70">
            <a:hlinkClick r:id="rId13" action="ppaction://hlinksldjump"/>
            <a:extLst>
              <a:ext uri="{FF2B5EF4-FFF2-40B4-BE49-F238E27FC236}">
                <a16:creationId xmlns:a16="http://schemas.microsoft.com/office/drawing/2014/main" id="{BA5CD53E-A0A9-B1D0-622B-8038BE6F45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2" name="Round Same Side Corner Rectangle 71">
            <a:hlinkClick r:id="rId14" action="ppaction://hlinksldjump"/>
            <a:extLst>
              <a:ext uri="{FF2B5EF4-FFF2-40B4-BE49-F238E27FC236}">
                <a16:creationId xmlns:a16="http://schemas.microsoft.com/office/drawing/2014/main" id="{7EA0FEEF-AE0A-05EE-8CB9-AE5BBA24006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3" name="Round Same Side Corner Rectangle 72">
            <a:hlinkClick r:id="rId15" action="ppaction://hlinksldjump"/>
            <a:extLst>
              <a:ext uri="{FF2B5EF4-FFF2-40B4-BE49-F238E27FC236}">
                <a16:creationId xmlns:a16="http://schemas.microsoft.com/office/drawing/2014/main" id="{3D5DBFE9-4BB3-3D5C-64A8-8F9A1F8B5DF6}"/>
              </a:ext>
            </a:extLst>
          </p:cNvPr>
          <p:cNvSpPr/>
          <p:nvPr userDrawn="1"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4" name="Round Same Side Corner Rectangle 73">
            <a:hlinkClick r:id="rId16" action="ppaction://hlinksldjump"/>
            <a:extLst>
              <a:ext uri="{FF2B5EF4-FFF2-40B4-BE49-F238E27FC236}">
                <a16:creationId xmlns:a16="http://schemas.microsoft.com/office/drawing/2014/main" id="{941DF1CA-B48E-4C8B-7566-713C579CAD8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5" name="Round Same Side Corner Rectangle 74">
            <a:hlinkClick r:id="rId17" action="ppaction://hlinksldjump"/>
            <a:extLst>
              <a:ext uri="{FF2B5EF4-FFF2-40B4-BE49-F238E27FC236}">
                <a16:creationId xmlns:a16="http://schemas.microsoft.com/office/drawing/2014/main" id="{143F046F-34C9-7C74-3B04-214DA7408D0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38F582-6A60-CD62-9674-46F2F9DE3DFF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EFF1EC-5A61-414D-F515-1534EAF1A10D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9E4219-66FD-944B-E1A9-E4F8EEC1398B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E72E8E-F5C5-6004-71CB-42FADC453C5C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2D408CC-F1E6-4F8E-AD63-6A4016D68580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 25">
              <a:hlinkClick r:id="rId19" action="ppaction://hlinksldjump"/>
              <a:extLst>
                <a:ext uri="{FF2B5EF4-FFF2-40B4-BE49-F238E27FC236}">
                  <a16:creationId xmlns:a16="http://schemas.microsoft.com/office/drawing/2014/main" id="{7B091E05-8598-EA26-1A2C-78312847AF0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hlinkClick r:id="rId20" action="ppaction://hlinksldjump"/>
              <a:extLst>
                <a:ext uri="{FF2B5EF4-FFF2-40B4-BE49-F238E27FC236}">
                  <a16:creationId xmlns:a16="http://schemas.microsoft.com/office/drawing/2014/main" id="{FA94D10B-02F8-1FDD-11B3-894BD798F144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281AFB-B367-3C19-A9FA-298F06CFCFD1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ctangle 28">
              <a:hlinkClick r:id="rId22" action="ppaction://hlinksldjump"/>
              <a:extLst>
                <a:ext uri="{FF2B5EF4-FFF2-40B4-BE49-F238E27FC236}">
                  <a16:creationId xmlns:a16="http://schemas.microsoft.com/office/drawing/2014/main" id="{E163AF7A-73BE-69FF-C7CF-18213C398EF3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Rectangle 29">
              <a:hlinkClick r:id="rId23" action="ppaction://hlinksldjump"/>
              <a:extLst>
                <a:ext uri="{FF2B5EF4-FFF2-40B4-BE49-F238E27FC236}">
                  <a16:creationId xmlns:a16="http://schemas.microsoft.com/office/drawing/2014/main" id="{7B75F64A-A60E-8585-3E2F-D54AB3D3B3D4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Rectangle 30">
              <a:hlinkClick r:id="rId24" action="ppaction://hlinksldjump"/>
              <a:extLst>
                <a:ext uri="{FF2B5EF4-FFF2-40B4-BE49-F238E27FC236}">
                  <a16:creationId xmlns:a16="http://schemas.microsoft.com/office/drawing/2014/main" id="{A48DB22C-00A0-EE5B-85C8-92F3B274F633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Rectangle 31">
              <a:hlinkClick r:id="rId25" action="ppaction://hlinksldjump"/>
              <a:extLst>
                <a:ext uri="{FF2B5EF4-FFF2-40B4-BE49-F238E27FC236}">
                  <a16:creationId xmlns:a16="http://schemas.microsoft.com/office/drawing/2014/main" id="{FDD9A84E-87C1-C064-FAD8-C28F38E02276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3" name="Rectangle 32">
              <a:hlinkClick r:id="rId26" action="ppaction://hlinksldjump"/>
              <a:extLst>
                <a:ext uri="{FF2B5EF4-FFF2-40B4-BE49-F238E27FC236}">
                  <a16:creationId xmlns:a16="http://schemas.microsoft.com/office/drawing/2014/main" id="{D85C1C5F-66A7-CCF1-7683-74FDA02D300D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4" name="Rectangle 33">
              <a:hlinkClick r:id="rId27" action="ppaction://hlinksldjump"/>
              <a:extLst>
                <a:ext uri="{FF2B5EF4-FFF2-40B4-BE49-F238E27FC236}">
                  <a16:creationId xmlns:a16="http://schemas.microsoft.com/office/drawing/2014/main" id="{79CEECDC-9A52-3E5A-CEE5-49AB04F26F57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5" name="Rectangle 34">
              <a:hlinkClick r:id="rId28" action="ppaction://hlinksldjump"/>
              <a:extLst>
                <a:ext uri="{FF2B5EF4-FFF2-40B4-BE49-F238E27FC236}">
                  <a16:creationId xmlns:a16="http://schemas.microsoft.com/office/drawing/2014/main" id="{4852C33E-0D06-7313-C34F-A4541AFC4891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6" name="Rectangle 35">
              <a:hlinkClick r:id="rId29" action="ppaction://hlinksldjump"/>
              <a:extLst>
                <a:ext uri="{FF2B5EF4-FFF2-40B4-BE49-F238E27FC236}">
                  <a16:creationId xmlns:a16="http://schemas.microsoft.com/office/drawing/2014/main" id="{9E56E016-4832-EEAD-7673-6D0623700EFF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7" name="Rectangle 36">
              <a:hlinkClick r:id="rId30" action="ppaction://hlinksldjump"/>
              <a:extLst>
                <a:ext uri="{FF2B5EF4-FFF2-40B4-BE49-F238E27FC236}">
                  <a16:creationId xmlns:a16="http://schemas.microsoft.com/office/drawing/2014/main" id="{F06AF3C7-D73A-DB83-D91E-10EBA044E268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Rectangle 37">
              <a:hlinkClick r:id="rId31" action="ppaction://hlinksldjump"/>
              <a:extLst>
                <a:ext uri="{FF2B5EF4-FFF2-40B4-BE49-F238E27FC236}">
                  <a16:creationId xmlns:a16="http://schemas.microsoft.com/office/drawing/2014/main" id="{7B81BBB4-B8CE-ECA9-71BA-51E7710DF76C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Rectangle 38">
              <a:hlinkClick r:id="rId32" action="ppaction://hlinksldjump"/>
              <a:extLst>
                <a:ext uri="{FF2B5EF4-FFF2-40B4-BE49-F238E27FC236}">
                  <a16:creationId xmlns:a16="http://schemas.microsoft.com/office/drawing/2014/main" id="{C962F751-A2C0-E322-87CD-67132E2564FE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0" name="Rectangle 39">
              <a:hlinkClick r:id="rId33" action="ppaction://hlinksldjump"/>
              <a:extLst>
                <a:ext uri="{FF2B5EF4-FFF2-40B4-BE49-F238E27FC236}">
                  <a16:creationId xmlns:a16="http://schemas.microsoft.com/office/drawing/2014/main" id="{5B4945E5-6BD0-71E0-BCC0-202298B81B17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1" name="Rectangle 40">
              <a:hlinkClick r:id="rId34" action="ppaction://hlinksldjump"/>
              <a:extLst>
                <a:ext uri="{FF2B5EF4-FFF2-40B4-BE49-F238E27FC236}">
                  <a16:creationId xmlns:a16="http://schemas.microsoft.com/office/drawing/2014/main" id="{B446F624-F7B6-569B-E1D3-C89E4203BDA2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2" name="Rectangle 41">
              <a:hlinkClick r:id="rId35" action="ppaction://hlinksldjump"/>
              <a:extLst>
                <a:ext uri="{FF2B5EF4-FFF2-40B4-BE49-F238E27FC236}">
                  <a16:creationId xmlns:a16="http://schemas.microsoft.com/office/drawing/2014/main" id="{BD2C642E-A918-F78C-1137-95C96886D5CD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3" name="Rectangle 42">
              <a:hlinkClick r:id="rId36" action="ppaction://hlinksldjump"/>
              <a:extLst>
                <a:ext uri="{FF2B5EF4-FFF2-40B4-BE49-F238E27FC236}">
                  <a16:creationId xmlns:a16="http://schemas.microsoft.com/office/drawing/2014/main" id="{C7E5F94B-F28D-022F-33F5-5FF7F8C7B95E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4" name="Rectangle 43">
              <a:hlinkClick r:id="rId37" action="ppaction://hlinksldjump"/>
              <a:extLst>
                <a:ext uri="{FF2B5EF4-FFF2-40B4-BE49-F238E27FC236}">
                  <a16:creationId xmlns:a16="http://schemas.microsoft.com/office/drawing/2014/main" id="{7811A0E8-5971-9765-6E44-73B0612C32E9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5" name="Rectangle 44">
              <a:hlinkClick r:id="rId38" action="ppaction://hlinksldjump"/>
              <a:extLst>
                <a:ext uri="{FF2B5EF4-FFF2-40B4-BE49-F238E27FC236}">
                  <a16:creationId xmlns:a16="http://schemas.microsoft.com/office/drawing/2014/main" id="{BDEB3B20-3514-A4C8-F657-2659C26F7194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6" name="Rectangle 45">
              <a:hlinkClick r:id="rId39" action="ppaction://hlinksldjump"/>
              <a:extLst>
                <a:ext uri="{FF2B5EF4-FFF2-40B4-BE49-F238E27FC236}">
                  <a16:creationId xmlns:a16="http://schemas.microsoft.com/office/drawing/2014/main" id="{93AEC111-3435-D0F3-BC85-061C918F3FA2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7" name="Rectangle 46">
              <a:hlinkClick r:id="rId40" action="ppaction://hlinksldjump"/>
              <a:extLst>
                <a:ext uri="{FF2B5EF4-FFF2-40B4-BE49-F238E27FC236}">
                  <a16:creationId xmlns:a16="http://schemas.microsoft.com/office/drawing/2014/main" id="{F0F0B5CE-0629-13F4-0150-5BE8CD1879FE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8" name="Rectangle 47">
              <a:hlinkClick r:id="rId41" action="ppaction://hlinksldjump"/>
              <a:extLst>
                <a:ext uri="{FF2B5EF4-FFF2-40B4-BE49-F238E27FC236}">
                  <a16:creationId xmlns:a16="http://schemas.microsoft.com/office/drawing/2014/main" id="{046060BC-31B7-6AE9-9AA1-147B6252A57A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9" name="Rectangle 48">
              <a:hlinkClick r:id="rId42" action="ppaction://hlinksldjump"/>
              <a:extLst>
                <a:ext uri="{FF2B5EF4-FFF2-40B4-BE49-F238E27FC236}">
                  <a16:creationId xmlns:a16="http://schemas.microsoft.com/office/drawing/2014/main" id="{045E1790-51AB-4F1D-2BAB-27394575D8FB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0" name="Rectangle 49">
              <a:hlinkClick r:id="rId43" action="ppaction://hlinksldjump"/>
              <a:extLst>
                <a:ext uri="{FF2B5EF4-FFF2-40B4-BE49-F238E27FC236}">
                  <a16:creationId xmlns:a16="http://schemas.microsoft.com/office/drawing/2014/main" id="{D368A6DE-2AB3-E340-4557-C3D431690EBD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1" name="Rectangle 50">
              <a:hlinkClick r:id="rId44" action="ppaction://hlinksldjump"/>
              <a:extLst>
                <a:ext uri="{FF2B5EF4-FFF2-40B4-BE49-F238E27FC236}">
                  <a16:creationId xmlns:a16="http://schemas.microsoft.com/office/drawing/2014/main" id="{E9A86A3F-6B79-A99F-4875-EAC869E80246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2" name="Rectangle 51">
              <a:hlinkClick r:id="rId45" action="ppaction://hlinksldjump"/>
              <a:extLst>
                <a:ext uri="{FF2B5EF4-FFF2-40B4-BE49-F238E27FC236}">
                  <a16:creationId xmlns:a16="http://schemas.microsoft.com/office/drawing/2014/main" id="{B4CE13E1-115B-ECD3-AB1E-91CD58BD96F7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3" name="Rectangle 5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653FBDC-DF3D-C03E-0660-E565198EE1D0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4" name="Rectangle 53">
              <a:hlinkClick r:id="rId47" action="ppaction://hlinksldjump"/>
              <a:extLst>
                <a:ext uri="{FF2B5EF4-FFF2-40B4-BE49-F238E27FC236}">
                  <a16:creationId xmlns:a16="http://schemas.microsoft.com/office/drawing/2014/main" id="{FE4EBEA2-B3AC-26DA-5164-19CFFE7F8591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2BC8DF-A490-C442-4D38-3B8BA47894C5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BB4A3D-E0D6-4496-1190-9DDF8C9BD386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08C9EF-129F-F4E2-D7FD-8DA6915554A5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B10100-72B2-086B-9E3F-FF612712E7ED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2A4475-939B-E469-530B-BE0A9DF39DEB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03E172-4161-C82C-A301-00B4C4796A79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47B83C-8C9F-B462-FA3C-DA8316ABF9D1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8B8F18-0181-9180-423B-D28941A9641A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3F981B-ED6F-8409-12AD-258510DCDF58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12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 Same Side Corner Rectangle 65">
            <a:hlinkClick r:id="rId2" action="ppaction://hlinksldjump"/>
            <a:extLst>
              <a:ext uri="{FF2B5EF4-FFF2-40B4-BE49-F238E27FC236}">
                <a16:creationId xmlns:a16="http://schemas.microsoft.com/office/drawing/2014/main" id="{FB0DEC17-43F9-D3FC-BEB5-C5A14DD3F346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4" name="Round Same Side Corner Rectangle 63">
            <a:hlinkClick r:id="rId3" action="ppaction://hlinksldjump"/>
            <a:extLst>
              <a:ext uri="{FF2B5EF4-FFF2-40B4-BE49-F238E27FC236}">
                <a16:creationId xmlns:a16="http://schemas.microsoft.com/office/drawing/2014/main" id="{C505DC90-468F-7BCC-F5A7-6E6904CAE8B8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5" name="Round Same Side Corner Rectangle 64">
            <a:hlinkClick r:id="rId4" action="ppaction://hlinksldjump"/>
            <a:extLst>
              <a:ext uri="{FF2B5EF4-FFF2-40B4-BE49-F238E27FC236}">
                <a16:creationId xmlns:a16="http://schemas.microsoft.com/office/drawing/2014/main" id="{73D0A854-D81A-9A80-DD43-4F7ACB3C1E9E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Feb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67" name="Round Same Side Corner Rectangle 66">
            <a:hlinkClick r:id="rId8" action="ppaction://hlinksldjump"/>
            <a:extLst>
              <a:ext uri="{FF2B5EF4-FFF2-40B4-BE49-F238E27FC236}">
                <a16:creationId xmlns:a16="http://schemas.microsoft.com/office/drawing/2014/main" id="{4655F958-71E5-58E5-2C10-665B24E68D2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8" name="Round Same Side Corner Rectangle 67">
            <a:hlinkClick r:id="rId9" action="ppaction://hlinksldjump"/>
            <a:extLst>
              <a:ext uri="{FF2B5EF4-FFF2-40B4-BE49-F238E27FC236}">
                <a16:creationId xmlns:a16="http://schemas.microsoft.com/office/drawing/2014/main" id="{294A76A2-7D91-BCC1-208E-DB4DC4BF0B0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9" name="Round Same Side Corner Rectangle 68">
            <a:hlinkClick r:id="rId10" action="ppaction://hlinksldjump"/>
            <a:extLst>
              <a:ext uri="{FF2B5EF4-FFF2-40B4-BE49-F238E27FC236}">
                <a16:creationId xmlns:a16="http://schemas.microsoft.com/office/drawing/2014/main" id="{24066308-51C0-EE2F-2E7F-B274BEF67CEF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70" name="Round Same Side Corner Rectangle 69">
            <a:hlinkClick r:id="rId11" action="ppaction://hlinksldjump"/>
            <a:extLst>
              <a:ext uri="{FF2B5EF4-FFF2-40B4-BE49-F238E27FC236}">
                <a16:creationId xmlns:a16="http://schemas.microsoft.com/office/drawing/2014/main" id="{5BC27071-C3DD-5641-1AA4-47073DB6340F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1" name="Round Same Side Corner Rectangle 70">
            <a:hlinkClick r:id="rId12" action="ppaction://hlinksldjump"/>
            <a:extLst>
              <a:ext uri="{FF2B5EF4-FFF2-40B4-BE49-F238E27FC236}">
                <a16:creationId xmlns:a16="http://schemas.microsoft.com/office/drawing/2014/main" id="{A9B6E12C-F363-5970-4403-DEA11C39578F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2" name="Round Same Side Corner Rectangle 71">
            <a:hlinkClick r:id="rId13" action="ppaction://hlinksldjump"/>
            <a:extLst>
              <a:ext uri="{FF2B5EF4-FFF2-40B4-BE49-F238E27FC236}">
                <a16:creationId xmlns:a16="http://schemas.microsoft.com/office/drawing/2014/main" id="{3D736AE5-1680-D58B-B149-A41C05615E1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3" name="Round Same Side Corner Rectangle 72">
            <a:hlinkClick r:id="rId14" action="ppaction://hlinksldjump"/>
            <a:extLst>
              <a:ext uri="{FF2B5EF4-FFF2-40B4-BE49-F238E27FC236}">
                <a16:creationId xmlns:a16="http://schemas.microsoft.com/office/drawing/2014/main" id="{D779F5D5-FF73-8DDE-8C40-1B5064DB0F2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4" name="Round Same Side Corner Rectangle 73">
            <a:hlinkClick r:id="rId15" action="ppaction://hlinksldjump"/>
            <a:extLst>
              <a:ext uri="{FF2B5EF4-FFF2-40B4-BE49-F238E27FC236}">
                <a16:creationId xmlns:a16="http://schemas.microsoft.com/office/drawing/2014/main" id="{01AB1307-A911-9D19-D084-1D32E54E981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5" name="Round Same Side Corner Rectangle 74">
            <a:hlinkClick r:id="rId16" action="ppaction://hlinksldjump"/>
            <a:extLst>
              <a:ext uri="{FF2B5EF4-FFF2-40B4-BE49-F238E27FC236}">
                <a16:creationId xmlns:a16="http://schemas.microsoft.com/office/drawing/2014/main" id="{80D5DC91-E8F6-4D15-013D-F73271585769}"/>
              </a:ext>
            </a:extLst>
          </p:cNvPr>
          <p:cNvSpPr/>
          <p:nvPr userDrawn="1"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6" name="Round Same Side Corner Rectangle 75">
            <a:hlinkClick r:id="rId17" action="ppaction://hlinksldjump"/>
            <a:extLst>
              <a:ext uri="{FF2B5EF4-FFF2-40B4-BE49-F238E27FC236}">
                <a16:creationId xmlns:a16="http://schemas.microsoft.com/office/drawing/2014/main" id="{00A81AB6-0E39-D608-82CC-EAF3986212E8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0D5269-0A4C-91D0-2CF9-BDA834FF4830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27" name="Rectangle 26">
              <a:hlinkClick r:id="rId18" action="ppaction://hlinksldjump"/>
              <a:extLst>
                <a:ext uri="{FF2B5EF4-FFF2-40B4-BE49-F238E27FC236}">
                  <a16:creationId xmlns:a16="http://schemas.microsoft.com/office/drawing/2014/main" id="{0AB75619-51FB-26FD-1EF2-621311C6E927}"/>
                </a:ext>
              </a:extLst>
            </p:cNvPr>
            <p:cNvSpPr/>
            <p:nvPr userDrawn="1"/>
          </p:nvSpPr>
          <p:spPr>
            <a:xfrm>
              <a:off x="3359947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 33">
              <a:hlinkClick r:id="rId19" action="ppaction://hlinksldjump"/>
              <a:extLst>
                <a:ext uri="{FF2B5EF4-FFF2-40B4-BE49-F238E27FC236}">
                  <a16:creationId xmlns:a16="http://schemas.microsoft.com/office/drawing/2014/main" id="{7242C84F-38AC-DA92-F78F-D8B474A29377}"/>
                </a:ext>
              </a:extLst>
            </p:cNvPr>
            <p:cNvSpPr/>
            <p:nvPr userDrawn="1"/>
          </p:nvSpPr>
          <p:spPr>
            <a:xfrm>
              <a:off x="3359947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1" name="Rectangle 40">
              <a:hlinkClick r:id="rId20" action="ppaction://hlinksldjump"/>
              <a:extLst>
                <a:ext uri="{FF2B5EF4-FFF2-40B4-BE49-F238E27FC236}">
                  <a16:creationId xmlns:a16="http://schemas.microsoft.com/office/drawing/2014/main" id="{6A06B5D1-2D29-0045-60D2-81745B07B1B6}"/>
                </a:ext>
              </a:extLst>
            </p:cNvPr>
            <p:cNvSpPr/>
            <p:nvPr userDrawn="1"/>
          </p:nvSpPr>
          <p:spPr>
            <a:xfrm>
              <a:off x="3359947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8" name="Rectangle 47">
              <a:hlinkClick r:id="rId21" action="ppaction://hlinksldjump"/>
              <a:extLst>
                <a:ext uri="{FF2B5EF4-FFF2-40B4-BE49-F238E27FC236}">
                  <a16:creationId xmlns:a16="http://schemas.microsoft.com/office/drawing/2014/main" id="{8CB653B7-3C6F-5487-BB00-27D36735451A}"/>
                </a:ext>
              </a:extLst>
            </p:cNvPr>
            <p:cNvSpPr/>
            <p:nvPr userDrawn="1"/>
          </p:nvSpPr>
          <p:spPr>
            <a:xfrm>
              <a:off x="3359947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5" name="Rectangle 54">
              <a:hlinkClick r:id="rId22" action="ppaction://hlinksldjump"/>
              <a:extLst>
                <a:ext uri="{FF2B5EF4-FFF2-40B4-BE49-F238E27FC236}">
                  <a16:creationId xmlns:a16="http://schemas.microsoft.com/office/drawing/2014/main" id="{5EE502F6-78CC-31AF-49C2-E6E68E81FD65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28" name="Rectangle 27">
              <a:hlinkClick r:id="rId23" action="ppaction://hlinksldjump"/>
              <a:extLst>
                <a:ext uri="{FF2B5EF4-FFF2-40B4-BE49-F238E27FC236}">
                  <a16:creationId xmlns:a16="http://schemas.microsoft.com/office/drawing/2014/main" id="{CC320744-EC93-F6AD-92DA-A27CAEDD11D8}"/>
                </a:ext>
              </a:extLst>
            </p:cNvPr>
            <p:cNvSpPr/>
            <p:nvPr userDrawn="1"/>
          </p:nvSpPr>
          <p:spPr>
            <a:xfrm>
              <a:off x="3522703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hlinkClick r:id="rId24" action="ppaction://hlinksldjump"/>
              <a:extLst>
                <a:ext uri="{FF2B5EF4-FFF2-40B4-BE49-F238E27FC236}">
                  <a16:creationId xmlns:a16="http://schemas.microsoft.com/office/drawing/2014/main" id="{46605ADC-D329-72A9-CD44-883E1AD72F73}"/>
                </a:ext>
              </a:extLst>
            </p:cNvPr>
            <p:cNvSpPr/>
            <p:nvPr userDrawn="1"/>
          </p:nvSpPr>
          <p:spPr>
            <a:xfrm>
              <a:off x="3685459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ctangle 29">
              <a:hlinkClick r:id="rId25" action="ppaction://hlinksldjump"/>
              <a:extLst>
                <a:ext uri="{FF2B5EF4-FFF2-40B4-BE49-F238E27FC236}">
                  <a16:creationId xmlns:a16="http://schemas.microsoft.com/office/drawing/2014/main" id="{75E68C25-64BD-0F21-D74D-1664751D1298}"/>
                </a:ext>
              </a:extLst>
            </p:cNvPr>
            <p:cNvSpPr/>
            <p:nvPr userDrawn="1"/>
          </p:nvSpPr>
          <p:spPr>
            <a:xfrm>
              <a:off x="3850576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30">
              <a:hlinkClick r:id="rId26" action="ppaction://hlinksldjump"/>
              <a:extLst>
                <a:ext uri="{FF2B5EF4-FFF2-40B4-BE49-F238E27FC236}">
                  <a16:creationId xmlns:a16="http://schemas.microsoft.com/office/drawing/2014/main" id="{82400635-C89B-B65F-BFDD-5FC3A2834F9C}"/>
                </a:ext>
              </a:extLst>
            </p:cNvPr>
            <p:cNvSpPr/>
            <p:nvPr userDrawn="1"/>
          </p:nvSpPr>
          <p:spPr>
            <a:xfrm>
              <a:off x="4016714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Rectangle 31">
              <a:hlinkClick r:id="rId27" action="ppaction://hlinksldjump"/>
              <a:extLst>
                <a:ext uri="{FF2B5EF4-FFF2-40B4-BE49-F238E27FC236}">
                  <a16:creationId xmlns:a16="http://schemas.microsoft.com/office/drawing/2014/main" id="{E34DC042-E142-14F8-1ADD-03D4B35CD234}"/>
                </a:ext>
              </a:extLst>
            </p:cNvPr>
            <p:cNvSpPr/>
            <p:nvPr userDrawn="1"/>
          </p:nvSpPr>
          <p:spPr>
            <a:xfrm>
              <a:off x="4179455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>
              <a:hlinkClick r:id="rId28" action="ppaction://hlinksldjump"/>
              <a:extLst>
                <a:ext uri="{FF2B5EF4-FFF2-40B4-BE49-F238E27FC236}">
                  <a16:creationId xmlns:a16="http://schemas.microsoft.com/office/drawing/2014/main" id="{1AB206D7-224E-72AE-E664-D178DE4961E0}"/>
                </a:ext>
              </a:extLst>
            </p:cNvPr>
            <p:cNvSpPr/>
            <p:nvPr userDrawn="1"/>
          </p:nvSpPr>
          <p:spPr>
            <a:xfrm>
              <a:off x="4343232" y="518325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" name="Rectangle 34">
              <a:hlinkClick r:id="rId29" action="ppaction://hlinksldjump"/>
              <a:extLst>
                <a:ext uri="{FF2B5EF4-FFF2-40B4-BE49-F238E27FC236}">
                  <a16:creationId xmlns:a16="http://schemas.microsoft.com/office/drawing/2014/main" id="{805B1B74-B830-B923-8809-EF690FA9A82E}"/>
                </a:ext>
              </a:extLst>
            </p:cNvPr>
            <p:cNvSpPr/>
            <p:nvPr userDrawn="1"/>
          </p:nvSpPr>
          <p:spPr>
            <a:xfrm>
              <a:off x="3522703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6" name="Rectangle 35">
              <a:hlinkClick r:id="rId30" action="ppaction://hlinksldjump"/>
              <a:extLst>
                <a:ext uri="{FF2B5EF4-FFF2-40B4-BE49-F238E27FC236}">
                  <a16:creationId xmlns:a16="http://schemas.microsoft.com/office/drawing/2014/main" id="{DEEDAD7E-B801-97C9-C4FA-65D084645BBB}"/>
                </a:ext>
              </a:extLst>
            </p:cNvPr>
            <p:cNvSpPr/>
            <p:nvPr userDrawn="1"/>
          </p:nvSpPr>
          <p:spPr>
            <a:xfrm>
              <a:off x="3685459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7" name="Rectangle 36">
              <a:hlinkClick r:id="rId31" action="ppaction://hlinksldjump"/>
              <a:extLst>
                <a:ext uri="{FF2B5EF4-FFF2-40B4-BE49-F238E27FC236}">
                  <a16:creationId xmlns:a16="http://schemas.microsoft.com/office/drawing/2014/main" id="{7A51A58F-3F46-7DCE-0759-5EEF464629E6}"/>
                </a:ext>
              </a:extLst>
            </p:cNvPr>
            <p:cNvSpPr/>
            <p:nvPr userDrawn="1"/>
          </p:nvSpPr>
          <p:spPr>
            <a:xfrm>
              <a:off x="3850576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8" name="Rectangle 37">
              <a:hlinkClick r:id="rId32" action="ppaction://hlinksldjump"/>
              <a:extLst>
                <a:ext uri="{FF2B5EF4-FFF2-40B4-BE49-F238E27FC236}">
                  <a16:creationId xmlns:a16="http://schemas.microsoft.com/office/drawing/2014/main" id="{3475E724-D456-BA57-DD41-E008C1129F08}"/>
                </a:ext>
              </a:extLst>
            </p:cNvPr>
            <p:cNvSpPr/>
            <p:nvPr userDrawn="1"/>
          </p:nvSpPr>
          <p:spPr>
            <a:xfrm>
              <a:off x="4016714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9" name="Rectangle 38">
              <a:hlinkClick r:id="rId33" action="ppaction://hlinksldjump"/>
              <a:extLst>
                <a:ext uri="{FF2B5EF4-FFF2-40B4-BE49-F238E27FC236}">
                  <a16:creationId xmlns:a16="http://schemas.microsoft.com/office/drawing/2014/main" id="{86207D43-9D61-678D-70AF-C56E6B24F416}"/>
                </a:ext>
              </a:extLst>
            </p:cNvPr>
            <p:cNvSpPr/>
            <p:nvPr userDrawn="1"/>
          </p:nvSpPr>
          <p:spPr>
            <a:xfrm>
              <a:off x="4179455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0" name="Rectangle 39">
              <a:hlinkClick r:id="rId34" action="ppaction://hlinksldjump"/>
              <a:extLst>
                <a:ext uri="{FF2B5EF4-FFF2-40B4-BE49-F238E27FC236}">
                  <a16:creationId xmlns:a16="http://schemas.microsoft.com/office/drawing/2014/main" id="{62A67DF0-2926-0CC8-9B00-56E314F5B930}"/>
                </a:ext>
              </a:extLst>
            </p:cNvPr>
            <p:cNvSpPr/>
            <p:nvPr userDrawn="1"/>
          </p:nvSpPr>
          <p:spPr>
            <a:xfrm>
              <a:off x="4343232" y="670292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2" name="Rectangle 41">
              <a:hlinkClick r:id="rId35" action="ppaction://hlinksldjump"/>
              <a:extLst>
                <a:ext uri="{FF2B5EF4-FFF2-40B4-BE49-F238E27FC236}">
                  <a16:creationId xmlns:a16="http://schemas.microsoft.com/office/drawing/2014/main" id="{5BED2170-76DD-6234-395D-EBE28D39D768}"/>
                </a:ext>
              </a:extLst>
            </p:cNvPr>
            <p:cNvSpPr/>
            <p:nvPr userDrawn="1"/>
          </p:nvSpPr>
          <p:spPr>
            <a:xfrm>
              <a:off x="3522703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3" name="Rectangle 42">
              <a:hlinkClick r:id="rId36" action="ppaction://hlinksldjump"/>
              <a:extLst>
                <a:ext uri="{FF2B5EF4-FFF2-40B4-BE49-F238E27FC236}">
                  <a16:creationId xmlns:a16="http://schemas.microsoft.com/office/drawing/2014/main" id="{1365F408-06B0-9363-2D90-9F0F4A0D2EDB}"/>
                </a:ext>
              </a:extLst>
            </p:cNvPr>
            <p:cNvSpPr/>
            <p:nvPr userDrawn="1"/>
          </p:nvSpPr>
          <p:spPr>
            <a:xfrm>
              <a:off x="3685459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4" name="Rectangle 43">
              <a:hlinkClick r:id="rId37" action="ppaction://hlinksldjump"/>
              <a:extLst>
                <a:ext uri="{FF2B5EF4-FFF2-40B4-BE49-F238E27FC236}">
                  <a16:creationId xmlns:a16="http://schemas.microsoft.com/office/drawing/2014/main" id="{64A6CDD5-FFB2-16BA-980F-B5FFB63F55C9}"/>
                </a:ext>
              </a:extLst>
            </p:cNvPr>
            <p:cNvSpPr/>
            <p:nvPr userDrawn="1"/>
          </p:nvSpPr>
          <p:spPr>
            <a:xfrm>
              <a:off x="3850576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5" name="Rectangle 44">
              <a:hlinkClick r:id="rId38" action="ppaction://hlinksldjump"/>
              <a:extLst>
                <a:ext uri="{FF2B5EF4-FFF2-40B4-BE49-F238E27FC236}">
                  <a16:creationId xmlns:a16="http://schemas.microsoft.com/office/drawing/2014/main" id="{01F82C58-392C-1370-480C-947E092243C3}"/>
                </a:ext>
              </a:extLst>
            </p:cNvPr>
            <p:cNvSpPr/>
            <p:nvPr userDrawn="1"/>
          </p:nvSpPr>
          <p:spPr>
            <a:xfrm>
              <a:off x="4016714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6" name="Rectangle 45">
              <a:hlinkClick r:id="rId39" action="ppaction://hlinksldjump"/>
              <a:extLst>
                <a:ext uri="{FF2B5EF4-FFF2-40B4-BE49-F238E27FC236}">
                  <a16:creationId xmlns:a16="http://schemas.microsoft.com/office/drawing/2014/main" id="{0B3FFF9A-7CCA-E779-C397-41BFEAF48E15}"/>
                </a:ext>
              </a:extLst>
            </p:cNvPr>
            <p:cNvSpPr/>
            <p:nvPr userDrawn="1"/>
          </p:nvSpPr>
          <p:spPr>
            <a:xfrm>
              <a:off x="4179455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7" name="Rectangle 46">
              <a:hlinkClick r:id="rId40" action="ppaction://hlinksldjump"/>
              <a:extLst>
                <a:ext uri="{FF2B5EF4-FFF2-40B4-BE49-F238E27FC236}">
                  <a16:creationId xmlns:a16="http://schemas.microsoft.com/office/drawing/2014/main" id="{E9103C1E-1C2B-11CF-D0B9-FA5AD43285BE}"/>
                </a:ext>
              </a:extLst>
            </p:cNvPr>
            <p:cNvSpPr/>
            <p:nvPr userDrawn="1"/>
          </p:nvSpPr>
          <p:spPr>
            <a:xfrm>
              <a:off x="4343232" y="82169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9" name="Rectangle 48">
              <a:hlinkClick r:id="rId41" action="ppaction://hlinksldjump"/>
              <a:extLst>
                <a:ext uri="{FF2B5EF4-FFF2-40B4-BE49-F238E27FC236}">
                  <a16:creationId xmlns:a16="http://schemas.microsoft.com/office/drawing/2014/main" id="{462B5344-FDEB-7F77-34B9-D6E9F07B997C}"/>
                </a:ext>
              </a:extLst>
            </p:cNvPr>
            <p:cNvSpPr/>
            <p:nvPr userDrawn="1"/>
          </p:nvSpPr>
          <p:spPr>
            <a:xfrm>
              <a:off x="3522703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0" name="Rectangle 49">
              <a:hlinkClick r:id="rId42" action="ppaction://hlinksldjump"/>
              <a:extLst>
                <a:ext uri="{FF2B5EF4-FFF2-40B4-BE49-F238E27FC236}">
                  <a16:creationId xmlns:a16="http://schemas.microsoft.com/office/drawing/2014/main" id="{EC15E95F-D1E4-A252-FBF2-A40980BD9B81}"/>
                </a:ext>
              </a:extLst>
            </p:cNvPr>
            <p:cNvSpPr/>
            <p:nvPr userDrawn="1"/>
          </p:nvSpPr>
          <p:spPr>
            <a:xfrm>
              <a:off x="3685459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1" name="Rectangle 50">
              <a:hlinkClick r:id="rId43" action="ppaction://hlinksldjump"/>
              <a:extLst>
                <a:ext uri="{FF2B5EF4-FFF2-40B4-BE49-F238E27FC236}">
                  <a16:creationId xmlns:a16="http://schemas.microsoft.com/office/drawing/2014/main" id="{1291C264-B8F5-2EE7-03F4-209609AAC660}"/>
                </a:ext>
              </a:extLst>
            </p:cNvPr>
            <p:cNvSpPr/>
            <p:nvPr userDrawn="1"/>
          </p:nvSpPr>
          <p:spPr>
            <a:xfrm>
              <a:off x="3850576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2" name="Rectangle 51">
              <a:hlinkClick r:id="rId44" action="ppaction://hlinksldjump"/>
              <a:extLst>
                <a:ext uri="{FF2B5EF4-FFF2-40B4-BE49-F238E27FC236}">
                  <a16:creationId xmlns:a16="http://schemas.microsoft.com/office/drawing/2014/main" id="{5834897A-EB02-902A-B7A0-B74CBF596361}"/>
                </a:ext>
              </a:extLst>
            </p:cNvPr>
            <p:cNvSpPr/>
            <p:nvPr userDrawn="1"/>
          </p:nvSpPr>
          <p:spPr>
            <a:xfrm>
              <a:off x="4016714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3" name="Rectangle 52">
              <a:hlinkClick r:id="rId45" action="ppaction://hlinksldjump"/>
              <a:extLst>
                <a:ext uri="{FF2B5EF4-FFF2-40B4-BE49-F238E27FC236}">
                  <a16:creationId xmlns:a16="http://schemas.microsoft.com/office/drawing/2014/main" id="{A4D8FEC0-F041-6717-BD8E-06B742E77580}"/>
                </a:ext>
              </a:extLst>
            </p:cNvPr>
            <p:cNvSpPr/>
            <p:nvPr userDrawn="1"/>
          </p:nvSpPr>
          <p:spPr>
            <a:xfrm>
              <a:off x="4179455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4" name="Rectangle 53">
              <a:hlinkClick r:id="rId46" action="ppaction://hlinksldjump"/>
              <a:extLst>
                <a:ext uri="{FF2B5EF4-FFF2-40B4-BE49-F238E27FC236}">
                  <a16:creationId xmlns:a16="http://schemas.microsoft.com/office/drawing/2014/main" id="{13A1348E-79C3-A5D8-9748-D469CF6D9384}"/>
                </a:ext>
              </a:extLst>
            </p:cNvPr>
            <p:cNvSpPr/>
            <p:nvPr userDrawn="1"/>
          </p:nvSpPr>
          <p:spPr>
            <a:xfrm>
              <a:off x="4343232" y="97338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6" name="Rectangle 55">
              <a:hlinkClick r:id="rId47" action="ppaction://hlinksldjump"/>
              <a:extLst>
                <a:ext uri="{FF2B5EF4-FFF2-40B4-BE49-F238E27FC236}">
                  <a16:creationId xmlns:a16="http://schemas.microsoft.com/office/drawing/2014/main" id="{CB649DE0-625D-DB82-8075-C450FD082A62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7" name="Rectangle 106">
              <a:hlinkClick r:id="rId48" action="ppaction://hlinksldjump"/>
              <a:extLst>
                <a:ext uri="{FF2B5EF4-FFF2-40B4-BE49-F238E27FC236}">
                  <a16:creationId xmlns:a16="http://schemas.microsoft.com/office/drawing/2014/main" id="{678FC666-7B89-76D5-9611-31B78185F0BC}"/>
                </a:ext>
              </a:extLst>
            </p:cNvPr>
            <p:cNvSpPr/>
            <p:nvPr userDrawn="1"/>
          </p:nvSpPr>
          <p:spPr>
            <a:xfrm>
              <a:off x="368545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75AE36-E5CD-568C-F925-CEB75DEF3515}"/>
                </a:ext>
              </a:extLst>
            </p:cNvPr>
            <p:cNvSpPr/>
            <p:nvPr userDrawn="1"/>
          </p:nvSpPr>
          <p:spPr>
            <a:xfrm>
              <a:off x="434323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37D9BA-8175-9C4D-3B0E-A18D1BBCF43C}"/>
                </a:ext>
              </a:extLst>
            </p:cNvPr>
            <p:cNvSpPr/>
            <p:nvPr userDrawn="1"/>
          </p:nvSpPr>
          <p:spPr>
            <a:xfrm>
              <a:off x="4179455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AAD4548-FFD4-4CC1-35BE-F9B825B1B16F}"/>
                </a:ext>
              </a:extLst>
            </p:cNvPr>
            <p:cNvSpPr/>
            <p:nvPr userDrawn="1"/>
          </p:nvSpPr>
          <p:spPr>
            <a:xfrm>
              <a:off x="4016714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1DB7060-E160-16A4-30B6-347B9CEFCAC9}"/>
                </a:ext>
              </a:extLst>
            </p:cNvPr>
            <p:cNvSpPr/>
            <p:nvPr userDrawn="1"/>
          </p:nvSpPr>
          <p:spPr>
            <a:xfrm>
              <a:off x="38505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B26383-5CF1-E996-3503-72C35C44F86A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A1F8B3-C836-E62B-A5C8-75E1D3C18A5D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C2887-8BD2-34B8-35F6-E03A080A3D9C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0FF6FB-D2B8-165B-88ED-4C4ACAA786B8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70C5C9-8F66-670F-A5D3-BDBEAB5E575F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63F4F-53A8-E717-0571-7A414EC4C9D0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CE0445-AA21-93E5-ADE4-2925EEBD4E35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208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LINKED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E73A34-112A-4509-BD56-AB05CEC1101A}"/>
              </a:ext>
            </a:extLst>
          </p:cNvPr>
          <p:cNvSpPr/>
          <p:nvPr userDrawn="1"/>
        </p:nvSpPr>
        <p:spPr>
          <a:xfrm>
            <a:off x="33726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D7514F-5007-0F31-8E30-07DDE1C9C1A5}"/>
              </a:ext>
            </a:extLst>
          </p:cNvPr>
          <p:cNvSpPr/>
          <p:nvPr userDrawn="1"/>
        </p:nvSpPr>
        <p:spPr>
          <a:xfrm>
            <a:off x="35361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D8F075-5DFF-E0E2-8E46-5E090754489B}"/>
              </a:ext>
            </a:extLst>
          </p:cNvPr>
          <p:cNvSpPr/>
          <p:nvPr userDrawn="1"/>
        </p:nvSpPr>
        <p:spPr>
          <a:xfrm>
            <a:off x="36997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2" name="Rectangle 71">
            <a:hlinkClick r:id="rId5" action="ppaction://hlinksldjump"/>
            <a:extLst>
              <a:ext uri="{FF2B5EF4-FFF2-40B4-BE49-F238E27FC236}">
                <a16:creationId xmlns:a16="http://schemas.microsoft.com/office/drawing/2014/main" id="{7EEE19D6-8D07-9A6D-DCF4-4D9746DD2C86}"/>
              </a:ext>
            </a:extLst>
          </p:cNvPr>
          <p:cNvSpPr/>
          <p:nvPr userDrawn="1"/>
        </p:nvSpPr>
        <p:spPr>
          <a:xfrm>
            <a:off x="38632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3" name="Rectangle 72">
            <a:hlinkClick r:id="rId6" action="ppaction://hlinksldjump"/>
            <a:extLst>
              <a:ext uri="{FF2B5EF4-FFF2-40B4-BE49-F238E27FC236}">
                <a16:creationId xmlns:a16="http://schemas.microsoft.com/office/drawing/2014/main" id="{25557BFC-CC5A-9246-9ED2-51F509E7F24C}"/>
              </a:ext>
            </a:extLst>
          </p:cNvPr>
          <p:cNvSpPr/>
          <p:nvPr userDrawn="1"/>
        </p:nvSpPr>
        <p:spPr>
          <a:xfrm>
            <a:off x="40268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4" name="Rectangle 73">
            <a:hlinkClick r:id="rId7" action="ppaction://hlinksldjump"/>
            <a:extLst>
              <a:ext uri="{FF2B5EF4-FFF2-40B4-BE49-F238E27FC236}">
                <a16:creationId xmlns:a16="http://schemas.microsoft.com/office/drawing/2014/main" id="{2AEE3FED-9CC0-D879-8033-57B345C67E3E}"/>
              </a:ext>
            </a:extLst>
          </p:cNvPr>
          <p:cNvSpPr/>
          <p:nvPr userDrawn="1"/>
        </p:nvSpPr>
        <p:spPr>
          <a:xfrm>
            <a:off x="419039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5" name="Rectangle 74">
            <a:hlinkClick r:id="rId8" action="ppaction://hlinksldjump"/>
            <a:extLst>
              <a:ext uri="{FF2B5EF4-FFF2-40B4-BE49-F238E27FC236}">
                <a16:creationId xmlns:a16="http://schemas.microsoft.com/office/drawing/2014/main" id="{F6ADC88E-7D74-D06A-913C-90B80F8F8AC3}"/>
              </a:ext>
            </a:extLst>
          </p:cNvPr>
          <p:cNvSpPr/>
          <p:nvPr userDrawn="1"/>
        </p:nvSpPr>
        <p:spPr>
          <a:xfrm>
            <a:off x="4353948" y="519805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6" name="Rectangle 75">
            <a:hlinkClick r:id="rId6" action="ppaction://hlinksldjump"/>
            <a:extLst>
              <a:ext uri="{FF2B5EF4-FFF2-40B4-BE49-F238E27FC236}">
                <a16:creationId xmlns:a16="http://schemas.microsoft.com/office/drawing/2014/main" id="{39057BE4-4A14-C583-1A35-1679B477B8C6}"/>
              </a:ext>
            </a:extLst>
          </p:cNvPr>
          <p:cNvSpPr/>
          <p:nvPr userDrawn="1"/>
        </p:nvSpPr>
        <p:spPr>
          <a:xfrm>
            <a:off x="33726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7" name="Rectangle 76">
            <a:hlinkClick r:id="rId9" action="ppaction://hlinksldjump"/>
            <a:extLst>
              <a:ext uri="{FF2B5EF4-FFF2-40B4-BE49-F238E27FC236}">
                <a16:creationId xmlns:a16="http://schemas.microsoft.com/office/drawing/2014/main" id="{57449914-5AB7-93D4-9BE9-05F11287C581}"/>
              </a:ext>
            </a:extLst>
          </p:cNvPr>
          <p:cNvSpPr/>
          <p:nvPr userDrawn="1"/>
        </p:nvSpPr>
        <p:spPr>
          <a:xfrm>
            <a:off x="35361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8" name="Rectangle 77">
            <a:hlinkClick r:id="rId10" action="ppaction://hlinksldjump"/>
            <a:extLst>
              <a:ext uri="{FF2B5EF4-FFF2-40B4-BE49-F238E27FC236}">
                <a16:creationId xmlns:a16="http://schemas.microsoft.com/office/drawing/2014/main" id="{6FB3669F-C823-7567-0D76-923CBBF18A72}"/>
              </a:ext>
            </a:extLst>
          </p:cNvPr>
          <p:cNvSpPr/>
          <p:nvPr userDrawn="1"/>
        </p:nvSpPr>
        <p:spPr>
          <a:xfrm>
            <a:off x="36997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9" name="Rectangle 78">
            <a:hlinkClick r:id="rId11" action="ppaction://hlinksldjump"/>
            <a:extLst>
              <a:ext uri="{FF2B5EF4-FFF2-40B4-BE49-F238E27FC236}">
                <a16:creationId xmlns:a16="http://schemas.microsoft.com/office/drawing/2014/main" id="{7896325F-686A-A3F8-0937-1CC5F77511A4}"/>
              </a:ext>
            </a:extLst>
          </p:cNvPr>
          <p:cNvSpPr/>
          <p:nvPr userDrawn="1"/>
        </p:nvSpPr>
        <p:spPr>
          <a:xfrm>
            <a:off x="38632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0" name="Rectangle 79">
            <a:hlinkClick r:id="rId12" action="ppaction://hlinksldjump"/>
            <a:extLst>
              <a:ext uri="{FF2B5EF4-FFF2-40B4-BE49-F238E27FC236}">
                <a16:creationId xmlns:a16="http://schemas.microsoft.com/office/drawing/2014/main" id="{668364D4-D28B-67BF-FFA8-6C1BFE9B61AE}"/>
              </a:ext>
            </a:extLst>
          </p:cNvPr>
          <p:cNvSpPr/>
          <p:nvPr userDrawn="1"/>
        </p:nvSpPr>
        <p:spPr>
          <a:xfrm>
            <a:off x="402684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1" name="Rectangle 80">
            <a:hlinkClick r:id="rId13" action="ppaction://hlinksldjump"/>
            <a:extLst>
              <a:ext uri="{FF2B5EF4-FFF2-40B4-BE49-F238E27FC236}">
                <a16:creationId xmlns:a16="http://schemas.microsoft.com/office/drawing/2014/main" id="{E4834572-1043-D02A-0D02-297B3D1430B2}"/>
              </a:ext>
            </a:extLst>
          </p:cNvPr>
          <p:cNvSpPr/>
          <p:nvPr userDrawn="1"/>
        </p:nvSpPr>
        <p:spPr>
          <a:xfrm>
            <a:off x="4190397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2" name="Rectangle 81">
            <a:hlinkClick r:id="rId14" action="ppaction://hlinksldjump"/>
            <a:extLst>
              <a:ext uri="{FF2B5EF4-FFF2-40B4-BE49-F238E27FC236}">
                <a16:creationId xmlns:a16="http://schemas.microsoft.com/office/drawing/2014/main" id="{21409725-1A4A-61DC-997F-4CF88803D3F4}"/>
              </a:ext>
            </a:extLst>
          </p:cNvPr>
          <p:cNvSpPr/>
          <p:nvPr userDrawn="1"/>
        </p:nvSpPr>
        <p:spPr>
          <a:xfrm>
            <a:off x="4353948" y="670328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3" name="Rectangle 82">
            <a:hlinkClick r:id="rId15" action="ppaction://hlinksldjump"/>
            <a:extLst>
              <a:ext uri="{FF2B5EF4-FFF2-40B4-BE49-F238E27FC236}">
                <a16:creationId xmlns:a16="http://schemas.microsoft.com/office/drawing/2014/main" id="{A0E23BB7-06A5-B32F-C8FE-C2612660B9A3}"/>
              </a:ext>
            </a:extLst>
          </p:cNvPr>
          <p:cNvSpPr/>
          <p:nvPr userDrawn="1"/>
        </p:nvSpPr>
        <p:spPr>
          <a:xfrm>
            <a:off x="33726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4" name="Rectangle 83">
            <a:hlinkClick r:id="rId16" action="ppaction://hlinksldjump"/>
            <a:extLst>
              <a:ext uri="{FF2B5EF4-FFF2-40B4-BE49-F238E27FC236}">
                <a16:creationId xmlns:a16="http://schemas.microsoft.com/office/drawing/2014/main" id="{13DB703F-57A4-588A-79F9-5C68D37E6F0D}"/>
              </a:ext>
            </a:extLst>
          </p:cNvPr>
          <p:cNvSpPr/>
          <p:nvPr userDrawn="1"/>
        </p:nvSpPr>
        <p:spPr>
          <a:xfrm>
            <a:off x="35361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5" name="Rectangle 84">
            <a:hlinkClick r:id="rId17" action="ppaction://hlinksldjump"/>
            <a:extLst>
              <a:ext uri="{FF2B5EF4-FFF2-40B4-BE49-F238E27FC236}">
                <a16:creationId xmlns:a16="http://schemas.microsoft.com/office/drawing/2014/main" id="{BB310D02-7D43-9AC8-01C1-FC158A63A401}"/>
              </a:ext>
            </a:extLst>
          </p:cNvPr>
          <p:cNvSpPr/>
          <p:nvPr userDrawn="1"/>
        </p:nvSpPr>
        <p:spPr>
          <a:xfrm>
            <a:off x="36997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6" name="Rectangle 85">
            <a:hlinkClick r:id="rId18" action="ppaction://hlinksldjump"/>
            <a:extLst>
              <a:ext uri="{FF2B5EF4-FFF2-40B4-BE49-F238E27FC236}">
                <a16:creationId xmlns:a16="http://schemas.microsoft.com/office/drawing/2014/main" id="{3F75CE51-6D03-4B59-C31D-C2E19ACE8CD5}"/>
              </a:ext>
            </a:extLst>
          </p:cNvPr>
          <p:cNvSpPr/>
          <p:nvPr userDrawn="1"/>
        </p:nvSpPr>
        <p:spPr>
          <a:xfrm>
            <a:off x="38632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7" name="Rectangle 86">
            <a:hlinkClick r:id="rId19" action="ppaction://hlinksldjump"/>
            <a:extLst>
              <a:ext uri="{FF2B5EF4-FFF2-40B4-BE49-F238E27FC236}">
                <a16:creationId xmlns:a16="http://schemas.microsoft.com/office/drawing/2014/main" id="{2D693C16-F92E-D1FE-5F63-646FED261870}"/>
              </a:ext>
            </a:extLst>
          </p:cNvPr>
          <p:cNvSpPr/>
          <p:nvPr userDrawn="1"/>
        </p:nvSpPr>
        <p:spPr>
          <a:xfrm>
            <a:off x="402684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8" name="Rectangle 87">
            <a:hlinkClick r:id="rId20" action="ppaction://hlinksldjump"/>
            <a:extLst>
              <a:ext uri="{FF2B5EF4-FFF2-40B4-BE49-F238E27FC236}">
                <a16:creationId xmlns:a16="http://schemas.microsoft.com/office/drawing/2014/main" id="{110119AF-E795-4E56-563D-CA59AF7BF2B0}"/>
              </a:ext>
            </a:extLst>
          </p:cNvPr>
          <p:cNvSpPr/>
          <p:nvPr userDrawn="1"/>
        </p:nvSpPr>
        <p:spPr>
          <a:xfrm>
            <a:off x="4190397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9" name="Rectangle 88">
            <a:hlinkClick r:id="rId21" action="ppaction://hlinksldjump"/>
            <a:extLst>
              <a:ext uri="{FF2B5EF4-FFF2-40B4-BE49-F238E27FC236}">
                <a16:creationId xmlns:a16="http://schemas.microsoft.com/office/drawing/2014/main" id="{F8535587-63C0-6355-051D-13C2D77CD3F5}"/>
              </a:ext>
            </a:extLst>
          </p:cNvPr>
          <p:cNvSpPr/>
          <p:nvPr userDrawn="1"/>
        </p:nvSpPr>
        <p:spPr>
          <a:xfrm>
            <a:off x="4353948" y="820851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0" name="Rectangle 89">
            <a:hlinkClick r:id="rId22" action="ppaction://hlinksldjump"/>
            <a:extLst>
              <a:ext uri="{FF2B5EF4-FFF2-40B4-BE49-F238E27FC236}">
                <a16:creationId xmlns:a16="http://schemas.microsoft.com/office/drawing/2014/main" id="{8263724F-C0DC-AD32-BDDD-70512AB1DF8C}"/>
              </a:ext>
            </a:extLst>
          </p:cNvPr>
          <p:cNvSpPr/>
          <p:nvPr userDrawn="1"/>
        </p:nvSpPr>
        <p:spPr>
          <a:xfrm>
            <a:off x="3372647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1" name="Rectangle 90">
            <a:hlinkClick r:id="rId23" action="ppaction://hlinksldjump"/>
            <a:extLst>
              <a:ext uri="{FF2B5EF4-FFF2-40B4-BE49-F238E27FC236}">
                <a16:creationId xmlns:a16="http://schemas.microsoft.com/office/drawing/2014/main" id="{0C6A6E98-A259-7F8D-388D-DDEA67E4FC11}"/>
              </a:ext>
            </a:extLst>
          </p:cNvPr>
          <p:cNvSpPr/>
          <p:nvPr userDrawn="1"/>
        </p:nvSpPr>
        <p:spPr>
          <a:xfrm>
            <a:off x="3535910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2" name="Rectangle 91">
            <a:hlinkClick r:id="rId24" action="ppaction://hlinksldjump"/>
            <a:extLst>
              <a:ext uri="{FF2B5EF4-FFF2-40B4-BE49-F238E27FC236}">
                <a16:creationId xmlns:a16="http://schemas.microsoft.com/office/drawing/2014/main" id="{D6ABD067-018F-037B-2A10-C93D518D6688}"/>
              </a:ext>
            </a:extLst>
          </p:cNvPr>
          <p:cNvSpPr/>
          <p:nvPr userDrawn="1"/>
        </p:nvSpPr>
        <p:spPr>
          <a:xfrm>
            <a:off x="369917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3" name="Rectangle 92">
            <a:hlinkClick r:id="rId25" action="ppaction://hlinksldjump"/>
            <a:extLst>
              <a:ext uri="{FF2B5EF4-FFF2-40B4-BE49-F238E27FC236}">
                <a16:creationId xmlns:a16="http://schemas.microsoft.com/office/drawing/2014/main" id="{9D5AAAFC-C3E7-FAB3-A3A4-CF8973F7D05A}"/>
              </a:ext>
            </a:extLst>
          </p:cNvPr>
          <p:cNvSpPr/>
          <p:nvPr userDrawn="1"/>
        </p:nvSpPr>
        <p:spPr>
          <a:xfrm>
            <a:off x="3862436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4" name="Rectangle 93">
            <a:hlinkClick r:id="rId26" action="ppaction://hlinksldjump"/>
            <a:extLst>
              <a:ext uri="{FF2B5EF4-FFF2-40B4-BE49-F238E27FC236}">
                <a16:creationId xmlns:a16="http://schemas.microsoft.com/office/drawing/2014/main" id="{A7D64750-0013-16DD-B17C-1028602F5D9F}"/>
              </a:ext>
            </a:extLst>
          </p:cNvPr>
          <p:cNvSpPr/>
          <p:nvPr userDrawn="1"/>
        </p:nvSpPr>
        <p:spPr>
          <a:xfrm>
            <a:off x="4025699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5" name="Rectangle 94">
            <a:hlinkClick r:id="rId27" action="ppaction://hlinksldjump"/>
            <a:extLst>
              <a:ext uri="{FF2B5EF4-FFF2-40B4-BE49-F238E27FC236}">
                <a16:creationId xmlns:a16="http://schemas.microsoft.com/office/drawing/2014/main" id="{76D2E330-99E2-01B8-3283-2E8DCC425B40}"/>
              </a:ext>
            </a:extLst>
          </p:cNvPr>
          <p:cNvSpPr/>
          <p:nvPr userDrawn="1"/>
        </p:nvSpPr>
        <p:spPr>
          <a:xfrm>
            <a:off x="4188962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6" name="Rectangle 95">
            <a:hlinkClick r:id="rId28" action="ppaction://hlinksldjump"/>
            <a:extLst>
              <a:ext uri="{FF2B5EF4-FFF2-40B4-BE49-F238E27FC236}">
                <a16:creationId xmlns:a16="http://schemas.microsoft.com/office/drawing/2014/main" id="{DDBE49B3-E92C-E617-5644-57FF994250C4}"/>
              </a:ext>
            </a:extLst>
          </p:cNvPr>
          <p:cNvSpPr/>
          <p:nvPr userDrawn="1"/>
        </p:nvSpPr>
        <p:spPr>
          <a:xfrm>
            <a:off x="4352223" y="971374"/>
            <a:ext cx="144768" cy="131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7" name="Rectangle 96">
            <a:hlinkClick r:id="rId29" action="ppaction://hlinksldjump"/>
            <a:extLst>
              <a:ext uri="{FF2B5EF4-FFF2-40B4-BE49-F238E27FC236}">
                <a16:creationId xmlns:a16="http://schemas.microsoft.com/office/drawing/2014/main" id="{C5EC94ED-3618-FC7B-3C4B-6090CD70C141}"/>
              </a:ext>
            </a:extLst>
          </p:cNvPr>
          <p:cNvSpPr/>
          <p:nvPr userDrawn="1"/>
        </p:nvSpPr>
        <p:spPr>
          <a:xfrm>
            <a:off x="3372647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8" name="Rectangle 97">
            <a:hlinkClick r:id="rId30" action="ppaction://hlinksldjump"/>
            <a:extLst>
              <a:ext uri="{FF2B5EF4-FFF2-40B4-BE49-F238E27FC236}">
                <a16:creationId xmlns:a16="http://schemas.microsoft.com/office/drawing/2014/main" id="{D68F4D7E-E8BC-566C-0005-9907D4BC5788}"/>
              </a:ext>
            </a:extLst>
          </p:cNvPr>
          <p:cNvSpPr/>
          <p:nvPr userDrawn="1"/>
        </p:nvSpPr>
        <p:spPr>
          <a:xfrm>
            <a:off x="3535910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9" name="Rectangle 98">
            <a:hlinkClick r:id="rId31" action="ppaction://hlinksldjump"/>
            <a:extLst>
              <a:ext uri="{FF2B5EF4-FFF2-40B4-BE49-F238E27FC236}">
                <a16:creationId xmlns:a16="http://schemas.microsoft.com/office/drawing/2014/main" id="{A864E3CE-8363-831F-FDC1-467450300C71}"/>
              </a:ext>
            </a:extLst>
          </p:cNvPr>
          <p:cNvSpPr/>
          <p:nvPr userDrawn="1"/>
        </p:nvSpPr>
        <p:spPr>
          <a:xfrm>
            <a:off x="369917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0" name="Rectangle 99">
            <a:hlinkClick r:id="rId32" action="ppaction://hlinksldjump"/>
            <a:extLst>
              <a:ext uri="{FF2B5EF4-FFF2-40B4-BE49-F238E27FC236}">
                <a16:creationId xmlns:a16="http://schemas.microsoft.com/office/drawing/2014/main" id="{33299F23-EBD9-45D5-F809-1307E43E5417}"/>
              </a:ext>
            </a:extLst>
          </p:cNvPr>
          <p:cNvSpPr/>
          <p:nvPr userDrawn="1"/>
        </p:nvSpPr>
        <p:spPr>
          <a:xfrm>
            <a:off x="3862436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1" name="Rectangle 100">
            <a:hlinkClick r:id="rId33" action="ppaction://hlinksldjump"/>
            <a:extLst>
              <a:ext uri="{FF2B5EF4-FFF2-40B4-BE49-F238E27FC236}">
                <a16:creationId xmlns:a16="http://schemas.microsoft.com/office/drawing/2014/main" id="{DAD416B8-D98D-FBF1-B5A6-CE2C6819301F}"/>
              </a:ext>
            </a:extLst>
          </p:cNvPr>
          <p:cNvSpPr/>
          <p:nvPr userDrawn="1"/>
        </p:nvSpPr>
        <p:spPr>
          <a:xfrm>
            <a:off x="4025699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2" name="Rectangle 101">
            <a:hlinkClick r:id="rId34" action="ppaction://hlinksldjump"/>
            <a:extLst>
              <a:ext uri="{FF2B5EF4-FFF2-40B4-BE49-F238E27FC236}">
                <a16:creationId xmlns:a16="http://schemas.microsoft.com/office/drawing/2014/main" id="{0378AD10-0523-F032-12EF-F9A532AA89E7}"/>
              </a:ext>
            </a:extLst>
          </p:cNvPr>
          <p:cNvSpPr/>
          <p:nvPr userDrawn="1"/>
        </p:nvSpPr>
        <p:spPr>
          <a:xfrm>
            <a:off x="4188962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23A68-6976-5019-95B6-8403F4B66EB9}"/>
              </a:ext>
            </a:extLst>
          </p:cNvPr>
          <p:cNvSpPr/>
          <p:nvPr userDrawn="1"/>
        </p:nvSpPr>
        <p:spPr>
          <a:xfrm>
            <a:off x="4352223" y="1121896"/>
            <a:ext cx="144768" cy="131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" name="Round Same Side Corner Rectangle 1">
            <a:hlinkClick r:id="rId35" action="ppaction://hlinksldjump"/>
            <a:extLst>
              <a:ext uri="{FF2B5EF4-FFF2-40B4-BE49-F238E27FC236}">
                <a16:creationId xmlns:a16="http://schemas.microsoft.com/office/drawing/2014/main" id="{C6614C5F-A601-17A0-C32C-9C138F37BBB9}"/>
              </a:ext>
            </a:extLst>
          </p:cNvPr>
          <p:cNvSpPr/>
          <p:nvPr userDrawn="1"/>
        </p:nvSpPr>
        <p:spPr>
          <a:xfrm rot="5400000">
            <a:off x="4433621" y="45591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Jan</a:t>
            </a:r>
          </a:p>
        </p:txBody>
      </p:sp>
      <p:sp>
        <p:nvSpPr>
          <p:cNvPr id="3" name="Round Same Side Corner Rectangle 2">
            <a:hlinkClick r:id="rId34" action="ppaction://hlinksldjump"/>
            <a:extLst>
              <a:ext uri="{FF2B5EF4-FFF2-40B4-BE49-F238E27FC236}">
                <a16:creationId xmlns:a16="http://schemas.microsoft.com/office/drawing/2014/main" id="{FDD96ED0-F21B-D60A-DB7D-F5279C120E64}"/>
              </a:ext>
            </a:extLst>
          </p:cNvPr>
          <p:cNvSpPr/>
          <p:nvPr userDrawn="1"/>
        </p:nvSpPr>
        <p:spPr>
          <a:xfrm rot="5400000">
            <a:off x="4433621" y="74675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Feb</a:t>
            </a:r>
          </a:p>
        </p:txBody>
      </p:sp>
      <p:sp>
        <p:nvSpPr>
          <p:cNvPr id="4" name="Round Same Side Corner Rectangle 3">
            <a:hlinkClick r:id="rId36" action="ppaction://hlinksldjump"/>
            <a:extLst>
              <a:ext uri="{FF2B5EF4-FFF2-40B4-BE49-F238E27FC236}">
                <a16:creationId xmlns:a16="http://schemas.microsoft.com/office/drawing/2014/main" id="{4CBF3DDD-8342-1FD0-79DE-B12DFDF8CF74}"/>
              </a:ext>
            </a:extLst>
          </p:cNvPr>
          <p:cNvSpPr/>
          <p:nvPr userDrawn="1"/>
        </p:nvSpPr>
        <p:spPr>
          <a:xfrm rot="5400000">
            <a:off x="4433621" y="103760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Mar</a:t>
            </a:r>
          </a:p>
        </p:txBody>
      </p:sp>
      <p:sp>
        <p:nvSpPr>
          <p:cNvPr id="5" name="Round Same Side Corner Rectangle 4">
            <a:hlinkClick r:id="rId37" action="ppaction://hlinksldjump"/>
            <a:extLst>
              <a:ext uri="{FF2B5EF4-FFF2-40B4-BE49-F238E27FC236}">
                <a16:creationId xmlns:a16="http://schemas.microsoft.com/office/drawing/2014/main" id="{6CF675D3-5F94-C7FD-089A-0282E5B647BA}"/>
              </a:ext>
            </a:extLst>
          </p:cNvPr>
          <p:cNvSpPr/>
          <p:nvPr userDrawn="1"/>
        </p:nvSpPr>
        <p:spPr>
          <a:xfrm rot="5400000">
            <a:off x="4433621" y="132844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Apr</a:t>
            </a:r>
          </a:p>
        </p:txBody>
      </p:sp>
      <p:sp>
        <p:nvSpPr>
          <p:cNvPr id="6" name="Round Same Side Corner Rectangle 5">
            <a:hlinkClick r:id="rId38" action="ppaction://hlinksldjump"/>
            <a:extLst>
              <a:ext uri="{FF2B5EF4-FFF2-40B4-BE49-F238E27FC236}">
                <a16:creationId xmlns:a16="http://schemas.microsoft.com/office/drawing/2014/main" id="{22D9BFB1-EAB4-76B9-754F-BEDBC0DAA871}"/>
              </a:ext>
            </a:extLst>
          </p:cNvPr>
          <p:cNvSpPr/>
          <p:nvPr userDrawn="1"/>
        </p:nvSpPr>
        <p:spPr>
          <a:xfrm rot="5400000">
            <a:off x="4433621" y="161929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May</a:t>
            </a:r>
          </a:p>
        </p:txBody>
      </p:sp>
      <p:sp>
        <p:nvSpPr>
          <p:cNvPr id="58" name="Round Same Side Corner Rectangle 57">
            <a:hlinkClick r:id="rId39" action="ppaction://hlinksldjump"/>
            <a:extLst>
              <a:ext uri="{FF2B5EF4-FFF2-40B4-BE49-F238E27FC236}">
                <a16:creationId xmlns:a16="http://schemas.microsoft.com/office/drawing/2014/main" id="{EB6EB10B-5DEA-02D9-DAFD-5D43D0401EC5}"/>
              </a:ext>
            </a:extLst>
          </p:cNvPr>
          <p:cNvSpPr/>
          <p:nvPr userDrawn="1"/>
        </p:nvSpPr>
        <p:spPr>
          <a:xfrm rot="5400000">
            <a:off x="4433621" y="191013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Jun</a:t>
            </a:r>
          </a:p>
        </p:txBody>
      </p:sp>
      <p:sp>
        <p:nvSpPr>
          <p:cNvPr id="59" name="Round Same Side Corner Rectangle 58">
            <a:hlinkClick r:id="rId40" action="ppaction://hlinksldjump"/>
            <a:extLst>
              <a:ext uri="{FF2B5EF4-FFF2-40B4-BE49-F238E27FC236}">
                <a16:creationId xmlns:a16="http://schemas.microsoft.com/office/drawing/2014/main" id="{773A1F4F-C8CA-2E91-A41C-F4B66CBEDD16}"/>
              </a:ext>
            </a:extLst>
          </p:cNvPr>
          <p:cNvSpPr/>
          <p:nvPr userDrawn="1"/>
        </p:nvSpPr>
        <p:spPr>
          <a:xfrm rot="5400000">
            <a:off x="4433621" y="220098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Jul</a:t>
            </a:r>
          </a:p>
        </p:txBody>
      </p:sp>
      <p:sp>
        <p:nvSpPr>
          <p:cNvPr id="60" name="Round Same Side Corner Rectangle 59">
            <a:hlinkClick r:id="rId41" action="ppaction://hlinksldjump"/>
            <a:extLst>
              <a:ext uri="{FF2B5EF4-FFF2-40B4-BE49-F238E27FC236}">
                <a16:creationId xmlns:a16="http://schemas.microsoft.com/office/drawing/2014/main" id="{C727999F-69F6-AD0E-9251-9D563CABA89B}"/>
              </a:ext>
            </a:extLst>
          </p:cNvPr>
          <p:cNvSpPr/>
          <p:nvPr userDrawn="1"/>
        </p:nvSpPr>
        <p:spPr>
          <a:xfrm rot="5400000">
            <a:off x="4433621" y="249182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Aug</a:t>
            </a:r>
          </a:p>
        </p:txBody>
      </p:sp>
      <p:sp>
        <p:nvSpPr>
          <p:cNvPr id="104" name="Round Same Side Corner Rectangle 103">
            <a:hlinkClick r:id="rId42" action="ppaction://hlinksldjump"/>
            <a:extLst>
              <a:ext uri="{FF2B5EF4-FFF2-40B4-BE49-F238E27FC236}">
                <a16:creationId xmlns:a16="http://schemas.microsoft.com/office/drawing/2014/main" id="{80068C50-53E0-6F95-FB63-297B8A700AD8}"/>
              </a:ext>
            </a:extLst>
          </p:cNvPr>
          <p:cNvSpPr/>
          <p:nvPr userDrawn="1"/>
        </p:nvSpPr>
        <p:spPr>
          <a:xfrm rot="5400000">
            <a:off x="4433621" y="278267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Sep</a:t>
            </a:r>
          </a:p>
        </p:txBody>
      </p:sp>
      <p:sp>
        <p:nvSpPr>
          <p:cNvPr id="105" name="Round Same Side Corner Rectangle 104">
            <a:hlinkClick r:id="rId43" action="ppaction://hlinksldjump"/>
            <a:extLst>
              <a:ext uri="{FF2B5EF4-FFF2-40B4-BE49-F238E27FC236}">
                <a16:creationId xmlns:a16="http://schemas.microsoft.com/office/drawing/2014/main" id="{2C2ADADF-568B-133A-63E6-EEB3D8FD8262}"/>
              </a:ext>
            </a:extLst>
          </p:cNvPr>
          <p:cNvSpPr/>
          <p:nvPr userDrawn="1"/>
        </p:nvSpPr>
        <p:spPr>
          <a:xfrm rot="5400000">
            <a:off x="4433621" y="307351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Oct</a:t>
            </a:r>
          </a:p>
        </p:txBody>
      </p:sp>
      <p:sp>
        <p:nvSpPr>
          <p:cNvPr id="106" name="Round Same Side Corner Rectangle 105">
            <a:hlinkClick r:id="rId44" action="ppaction://hlinksldjump"/>
            <a:extLst>
              <a:ext uri="{FF2B5EF4-FFF2-40B4-BE49-F238E27FC236}">
                <a16:creationId xmlns:a16="http://schemas.microsoft.com/office/drawing/2014/main" id="{7599C612-8AAF-5B47-2222-B46A9AD9148E}"/>
              </a:ext>
            </a:extLst>
          </p:cNvPr>
          <p:cNvSpPr/>
          <p:nvPr userDrawn="1"/>
        </p:nvSpPr>
        <p:spPr>
          <a:xfrm rot="5400000">
            <a:off x="4433621" y="3364361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Nov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3" name="Round Same Side Corner Rectangle 12">
            <a:hlinkClick r:id="rId45" action="ppaction://hlinksldjump"/>
            <a:extLst>
              <a:ext uri="{FF2B5EF4-FFF2-40B4-BE49-F238E27FC236}">
                <a16:creationId xmlns:a16="http://schemas.microsoft.com/office/drawing/2014/main" id="{31348F76-0A6E-E5DF-87BC-D6E57210DAC0}"/>
              </a:ext>
            </a:extLst>
          </p:cNvPr>
          <p:cNvSpPr/>
          <p:nvPr userDrawn="1"/>
        </p:nvSpPr>
        <p:spPr>
          <a:xfrm rot="5400000">
            <a:off x="4433621" y="3655206"/>
            <a:ext cx="270408" cy="109728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/>
              <a:t>Dec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4" name="Round Same Side Corner Rectangle 13">
            <a:hlinkClick r:id="rId46" action="ppaction://hlinksldjump"/>
            <a:extLst>
              <a:ext uri="{FF2B5EF4-FFF2-40B4-BE49-F238E27FC236}">
                <a16:creationId xmlns:a16="http://schemas.microsoft.com/office/drawing/2014/main" id="{8D91FC3B-64DB-D5B0-7C9C-E0D5FAAF30F5}"/>
              </a:ext>
            </a:extLst>
          </p:cNvPr>
          <p:cNvSpPr/>
          <p:nvPr userDrawn="1"/>
        </p:nvSpPr>
        <p:spPr>
          <a:xfrm rot="5400000">
            <a:off x="4433621" y="3946051"/>
            <a:ext cx="270408" cy="10972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Goals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B77250-94A5-364E-4174-69F8979AB55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59947" y="257175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12DE92-7A2E-95F6-F878-071B33D7F113}"/>
              </a:ext>
            </a:extLst>
          </p:cNvPr>
          <p:cNvCxnSpPr>
            <a:cxnSpLocks/>
          </p:cNvCxnSpPr>
          <p:nvPr userDrawn="1"/>
        </p:nvCxnSpPr>
        <p:spPr>
          <a:xfrm flipH="1">
            <a:off x="3116262" y="1410695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738E36-4CDD-AB68-E870-72CB54B609D5}"/>
              </a:ext>
            </a:extLst>
          </p:cNvPr>
          <p:cNvCxnSpPr>
            <a:cxnSpLocks/>
          </p:cNvCxnSpPr>
          <p:nvPr userDrawn="1"/>
        </p:nvCxnSpPr>
        <p:spPr>
          <a:xfrm flipH="1">
            <a:off x="3101184" y="1256364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676A72-E4C6-6D94-E841-073ECFDD94E0}"/>
              </a:ext>
            </a:extLst>
          </p:cNvPr>
          <p:cNvCxnSpPr>
            <a:cxnSpLocks/>
          </p:cNvCxnSpPr>
          <p:nvPr userDrawn="1"/>
        </p:nvCxnSpPr>
        <p:spPr>
          <a:xfrm flipV="1">
            <a:off x="4489191" y="309701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818C614-FAA4-6CC7-EA96-FDE0ABF2F1A5}"/>
              </a:ext>
            </a:extLst>
          </p:cNvPr>
          <p:cNvSpPr/>
          <p:nvPr userDrawn="1"/>
        </p:nvSpPr>
        <p:spPr>
          <a:xfrm>
            <a:off x="3359947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F63EDD-4484-B45E-75BC-ED66511F0850}"/>
              </a:ext>
            </a:extLst>
          </p:cNvPr>
          <p:cNvSpPr/>
          <p:nvPr userDrawn="1"/>
        </p:nvSpPr>
        <p:spPr>
          <a:xfrm>
            <a:off x="3524026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E76999-3DE5-9EAF-239A-D1B5832FC9A4}"/>
              </a:ext>
            </a:extLst>
          </p:cNvPr>
          <p:cNvSpPr/>
          <p:nvPr userDrawn="1"/>
        </p:nvSpPr>
        <p:spPr>
          <a:xfrm>
            <a:off x="3688105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5B0DE-4DAA-EB7B-EAB7-0CD7CAF80924}"/>
              </a:ext>
            </a:extLst>
          </p:cNvPr>
          <p:cNvSpPr/>
          <p:nvPr userDrawn="1"/>
        </p:nvSpPr>
        <p:spPr>
          <a:xfrm>
            <a:off x="3852184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5E23E5-AE6D-B745-F705-86FCDD1D1883}"/>
              </a:ext>
            </a:extLst>
          </p:cNvPr>
          <p:cNvSpPr/>
          <p:nvPr userDrawn="1"/>
        </p:nvSpPr>
        <p:spPr>
          <a:xfrm>
            <a:off x="4016263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BC2699-3244-5877-BBD5-C456460BF886}"/>
              </a:ext>
            </a:extLst>
          </p:cNvPr>
          <p:cNvSpPr/>
          <p:nvPr userDrawn="1"/>
        </p:nvSpPr>
        <p:spPr>
          <a:xfrm>
            <a:off x="4180342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22BDD9-84EC-8DC9-94A5-0A774E6F4F29}"/>
              </a:ext>
            </a:extLst>
          </p:cNvPr>
          <p:cNvSpPr/>
          <p:nvPr userDrawn="1"/>
        </p:nvSpPr>
        <p:spPr>
          <a:xfrm>
            <a:off x="4344423" y="369282"/>
            <a:ext cx="144768" cy="131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21314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66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FF5CD-CBFA-137B-77C1-DD44C676E50B}"/>
              </a:ext>
            </a:extLst>
          </p:cNvPr>
          <p:cNvSpPr txBox="1"/>
          <p:nvPr userDrawn="1"/>
        </p:nvSpPr>
        <p:spPr>
          <a:xfrm>
            <a:off x="385753" y="4093764"/>
            <a:ext cx="1690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Personal Annual Goals</a:t>
            </a:r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graphicFrame>
        <p:nvGraphicFramePr>
          <p:cNvPr id="79" name="Table 79">
            <a:extLst>
              <a:ext uri="{FF2B5EF4-FFF2-40B4-BE49-F238E27FC236}">
                <a16:creationId xmlns:a16="http://schemas.microsoft.com/office/drawing/2014/main" id="{428858DE-05BF-6B0E-74F3-240CAF86F5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36596551"/>
              </p:ext>
            </p:extLst>
          </p:nvPr>
        </p:nvGraphicFramePr>
        <p:xfrm>
          <a:off x="463066" y="4351966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9047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91848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91E05106-0F16-C84E-F5AB-967103B81BB7}"/>
              </a:ext>
            </a:extLst>
          </p:cNvPr>
          <p:cNvSpPr txBox="1"/>
          <p:nvPr userDrawn="1"/>
        </p:nvSpPr>
        <p:spPr>
          <a:xfrm>
            <a:off x="385753" y="611469"/>
            <a:ext cx="214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Professional Annual Goals</a:t>
            </a:r>
          </a:p>
        </p:txBody>
      </p:sp>
      <p:graphicFrame>
        <p:nvGraphicFramePr>
          <p:cNvPr id="93" name="Table 79">
            <a:extLst>
              <a:ext uri="{FF2B5EF4-FFF2-40B4-BE49-F238E27FC236}">
                <a16:creationId xmlns:a16="http://schemas.microsoft.com/office/drawing/2014/main" id="{6FD185E8-78BC-9629-71DC-F95212B600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0491795"/>
              </p:ext>
            </p:extLst>
          </p:nvPr>
        </p:nvGraphicFramePr>
        <p:xfrm>
          <a:off x="463066" y="876771"/>
          <a:ext cx="4050895" cy="2974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784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42111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pic>
        <p:nvPicPr>
          <p:cNvPr id="18" name="Graphic 17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E9FFE00-84A1-50C6-1AF1-A3F1AEB3BB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385108BA-8437-314E-4B8F-138FF99726B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BCDAAACA-56FE-65BD-8C61-9FC87339A48A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94BED118-9F21-84B7-5293-CFEBF0F7E3B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8A0425D-9140-D666-2531-8CFCE8AE203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BDF9BFED-ADE6-C0C3-C58B-FFF1F701528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4599AA98-69AA-9A89-E2A3-4D278579CF3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85C57CAA-2713-9C14-A669-C535FBB91838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0D882723-691F-0230-E654-3F0F9C496AF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8F3C76A1-DEE5-6289-B0EE-8231B6AA5CC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0971D5E7-EED9-1A33-7572-8AC30FF31E1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112C376D-3DA2-2945-370E-FED493FAB921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F97AF179-DE04-D52A-ABDB-8262C78B5B15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0D118900-7C39-7657-087B-D3AAEA7EF526}"/>
              </a:ext>
            </a:extLst>
          </p:cNvPr>
          <p:cNvSpPr/>
          <p:nvPr userDrawn="1"/>
        </p:nvSpPr>
        <p:spPr>
          <a:xfrm rot="5400000">
            <a:off x="4430526" y="5299194"/>
            <a:ext cx="394535" cy="22752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7051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7CC0D-8AA0-4855-F523-58610D8D3D2A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3" name="Text Placeholder 60">
            <a:extLst>
              <a:ext uri="{FF2B5EF4-FFF2-40B4-BE49-F238E27FC236}">
                <a16:creationId xmlns:a16="http://schemas.microsoft.com/office/drawing/2014/main" id="{209011F5-2B8B-B96D-33C5-CBD0658C48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Enter text</a:t>
            </a:r>
          </a:p>
        </p:txBody>
      </p:sp>
      <p:graphicFrame>
        <p:nvGraphicFramePr>
          <p:cNvPr id="16" name="Table 153">
            <a:extLst>
              <a:ext uri="{FF2B5EF4-FFF2-40B4-BE49-F238E27FC236}">
                <a16:creationId xmlns:a16="http://schemas.microsoft.com/office/drawing/2014/main" id="{DEEEE25B-78FF-F6B9-1261-49A1A527CA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4336733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/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00B42E6-CDBC-01D3-4975-9FC4F7E59C97}"/>
              </a:ext>
            </a:extLst>
          </p:cNvPr>
          <p:cNvSpPr txBox="1"/>
          <p:nvPr userDrawn="1"/>
        </p:nvSpPr>
        <p:spPr>
          <a:xfrm>
            <a:off x="401005" y="1296875"/>
            <a:ext cx="1050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Tuethly </a:t>
            </a:r>
            <a:r>
              <a:rPr lang="en-US" sz="1200" b="1" dirty="0"/>
              <a:t>Goals</a:t>
            </a:r>
          </a:p>
        </p:txBody>
      </p:sp>
      <p:pic>
        <p:nvPicPr>
          <p:cNvPr id="60" name="Graphic 59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8E10197-E708-D13E-3ACE-DD63C6664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 Same Side Corner 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90699A63-0A0E-6B02-A363-106E977316C6}"/>
              </a:ext>
            </a:extLst>
          </p:cNvPr>
          <p:cNvSpPr/>
          <p:nvPr userDrawn="1"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Jan</a:t>
            </a:r>
          </a:p>
        </p:txBody>
      </p:sp>
      <p:sp>
        <p:nvSpPr>
          <p:cNvPr id="31" name="Round Same Side Corner Rectangle 30">
            <a:hlinkClick r:id="rId3" action="ppaction://hlinksldjump"/>
            <a:extLst>
              <a:ext uri="{FF2B5EF4-FFF2-40B4-BE49-F238E27FC236}">
                <a16:creationId xmlns:a16="http://schemas.microsoft.com/office/drawing/2014/main" id="{BE3B2079-54DF-DD0B-86BA-BA0772D3C1E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32" name="Round Same Side Corner Rectangle 31">
            <a:hlinkClick r:id="rId4" action="ppaction://hlinksldjump"/>
            <a:extLst>
              <a:ext uri="{FF2B5EF4-FFF2-40B4-BE49-F238E27FC236}">
                <a16:creationId xmlns:a16="http://schemas.microsoft.com/office/drawing/2014/main" id="{A506249C-3C99-550E-6750-61BE2065336D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4B3656-52E2-42E4-C534-D7987B0B27E0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C0D0A-3582-EF2A-16A3-1AF55359EC4F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C7007A-F942-6E10-4D2C-322DFD52A81E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46259F-0CF5-AAC4-61B9-3BB25C567461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469CA5-630C-2451-D785-D3A6E395A2B6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E2BDA1-85C7-818E-ABC0-C8042850C12A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4DA251-2873-A1F6-4823-B652EE82C1EE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8CAC03-5836-90FD-875E-ABED7E2682F9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9" name="Rectangle 68">
              <a:hlinkClick r:id="rId8" action="ppaction://hlinksldjump"/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>
              <a:hlinkClick r:id="rId9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" name="Rectangle 71">
              <a:hlinkClick r:id="rId11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3" name="Rectangle 72">
              <a:hlinkClick r:id="rId12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hlinkClick r:id="rId13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14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Rectangle 75">
              <a:hlinkClick r:id="rId15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Rectangle 76">
              <a:hlinkClick r:id="rId16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8" name="Rectangle 77">
              <a:hlinkClick r:id="rId17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" name="Rectangle 78">
              <a:hlinkClick r:id="rId18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Rectangle 79">
              <a:hlinkClick r:id="rId19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Rectangle 80">
              <a:hlinkClick r:id="rId20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21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Rectangle 82">
              <a:hlinkClick r:id="rId22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Rectangle 83">
              <a:hlinkClick r:id="rId23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Rectangle 84">
              <a:hlinkClick r:id="rId24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Rectangle 85">
              <a:hlinkClick r:id="rId25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Rectangle 86">
              <a:hlinkClick r:id="rId26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8" name="Rectangle 87">
              <a:hlinkClick r:id="rId27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28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0" name="Rectangle 89">
              <a:hlinkClick r:id="rId29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1" name="Rectangle 90">
              <a:hlinkClick r:id="rId30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" name="Rectangle 91">
              <a:hlinkClick r:id="rId31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" name="Rectangle 92">
              <a:hlinkClick r:id="rId32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4" name="Rectangle 93">
              <a:hlinkClick r:id="rId33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5" name="Rectangle 94">
              <a:hlinkClick r:id="rId34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hlinkClick r:id="rId35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" name="Rectangle 96">
              <a:hlinkClick r:id="rId36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" name="Rectangle 97">
              <a:hlinkClick r:id="rId37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9" name="Rectangle 98">
              <a:hlinkClick r:id="rId38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graphicFrame>
        <p:nvGraphicFramePr>
          <p:cNvPr id="18" name="Table 153">
            <a:extLst>
              <a:ext uri="{FF2B5EF4-FFF2-40B4-BE49-F238E27FC236}">
                <a16:creationId xmlns:a16="http://schemas.microsoft.com/office/drawing/2014/main" id="{46D120DF-9099-220A-1D9A-51D2DDBD2AF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54680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33" name="Round Same Side Corner Rectangle 32">
            <a:hlinkClick r:id="rId39" action="ppaction://hlinksldjump"/>
            <a:extLst>
              <a:ext uri="{FF2B5EF4-FFF2-40B4-BE49-F238E27FC236}">
                <a16:creationId xmlns:a16="http://schemas.microsoft.com/office/drawing/2014/main" id="{D6A278E6-3887-7247-7C68-5E5171995F0F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34" name="Round Same Side Corner Rectangle 33">
            <a:hlinkClick r:id="rId40" action="ppaction://hlinksldjump"/>
            <a:extLst>
              <a:ext uri="{FF2B5EF4-FFF2-40B4-BE49-F238E27FC236}">
                <a16:creationId xmlns:a16="http://schemas.microsoft.com/office/drawing/2014/main" id="{82F87261-847B-3386-5850-E671025D4D11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35" name="Round Same Side Corner Rectangle 34">
            <a:hlinkClick r:id="rId41" action="ppaction://hlinksldjump"/>
            <a:extLst>
              <a:ext uri="{FF2B5EF4-FFF2-40B4-BE49-F238E27FC236}">
                <a16:creationId xmlns:a16="http://schemas.microsoft.com/office/drawing/2014/main" id="{29E5C07A-C82A-3DAA-C6CB-3A9D754B3A85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36" name="Round Same Side Corner Rectangle 35">
            <a:hlinkClick r:id="rId42" action="ppaction://hlinksldjump"/>
            <a:extLst>
              <a:ext uri="{FF2B5EF4-FFF2-40B4-BE49-F238E27FC236}">
                <a16:creationId xmlns:a16="http://schemas.microsoft.com/office/drawing/2014/main" id="{12AC906B-ABB6-46E1-F940-F43CE4E876E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37" name="Round Same Side Corner Rectangle 36">
            <a:hlinkClick r:id="rId43" action="ppaction://hlinksldjump"/>
            <a:extLst>
              <a:ext uri="{FF2B5EF4-FFF2-40B4-BE49-F238E27FC236}">
                <a16:creationId xmlns:a16="http://schemas.microsoft.com/office/drawing/2014/main" id="{2109BD98-3BFA-FE13-0B67-9E5B9F99879E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38" name="Round Same Side Corner Rectangle 37">
            <a:hlinkClick r:id="rId44" action="ppaction://hlinksldjump"/>
            <a:extLst>
              <a:ext uri="{FF2B5EF4-FFF2-40B4-BE49-F238E27FC236}">
                <a16:creationId xmlns:a16="http://schemas.microsoft.com/office/drawing/2014/main" id="{91EFD75E-4042-1ABD-70CA-6AFE584F67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39" name="Round Same Side Corner Rectangle 38">
            <a:hlinkClick r:id="rId45" action="ppaction://hlinksldjump"/>
            <a:extLst>
              <a:ext uri="{FF2B5EF4-FFF2-40B4-BE49-F238E27FC236}">
                <a16:creationId xmlns:a16="http://schemas.microsoft.com/office/drawing/2014/main" id="{813D07B2-CF11-A92A-3BF6-14A9A3000AFC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40" name="Round Same Side Corner Rectangle 39">
            <a:hlinkClick r:id="rId46" action="ppaction://hlinksldjump"/>
            <a:extLst>
              <a:ext uri="{FF2B5EF4-FFF2-40B4-BE49-F238E27FC236}">
                <a16:creationId xmlns:a16="http://schemas.microsoft.com/office/drawing/2014/main" id="{04BDFFCD-1EBF-6CC0-70B9-0620C4CC7677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41" name="Round Same Side Corner Rectangle 40">
            <a:hlinkClick r:id="rId47" action="ppaction://hlinksldjump"/>
            <a:extLst>
              <a:ext uri="{FF2B5EF4-FFF2-40B4-BE49-F238E27FC236}">
                <a16:creationId xmlns:a16="http://schemas.microsoft.com/office/drawing/2014/main" id="{47A0B24A-9980-F277-D32D-706D7A2AB40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42" name="Round Same Side Corner Rectangle 41">
            <a:hlinkClick r:id="rId48" action="ppaction://hlinksldjump"/>
            <a:extLst>
              <a:ext uri="{FF2B5EF4-FFF2-40B4-BE49-F238E27FC236}">
                <a16:creationId xmlns:a16="http://schemas.microsoft.com/office/drawing/2014/main" id="{8AF40D9F-C58B-2CF1-4CE5-2840CB94126B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86823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6" name="Round Same Side Corner 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22CF1B4E-226E-71C4-746B-3114582C4537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7" name="Round Same Side Corner Rectangle 16">
            <a:hlinkClick r:id="rId6" action="ppaction://hlinksldjump"/>
            <a:extLst>
              <a:ext uri="{FF2B5EF4-FFF2-40B4-BE49-F238E27FC236}">
                <a16:creationId xmlns:a16="http://schemas.microsoft.com/office/drawing/2014/main" id="{356BBF21-D2FA-2688-1166-83B2753C580B}"/>
              </a:ext>
            </a:extLst>
          </p:cNvPr>
          <p:cNvSpPr/>
          <p:nvPr userDrawn="1"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8" name="Round Same Side Corner Rectangle 17">
            <a:hlinkClick r:id="rId7" action="ppaction://hlinksldjump"/>
            <a:extLst>
              <a:ext uri="{FF2B5EF4-FFF2-40B4-BE49-F238E27FC236}">
                <a16:creationId xmlns:a16="http://schemas.microsoft.com/office/drawing/2014/main" id="{19DB7B53-406C-85F1-66E3-44D7B62A6A8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9" name="Round Same Side Corner 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9363582E-1961-61FD-EB52-B73F5FAEEDA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0" name="Round Same Side Corner Rectangle 19">
            <a:hlinkClick r:id="rId9" action="ppaction://hlinksldjump"/>
            <a:extLst>
              <a:ext uri="{FF2B5EF4-FFF2-40B4-BE49-F238E27FC236}">
                <a16:creationId xmlns:a16="http://schemas.microsoft.com/office/drawing/2014/main" id="{BE25E32B-8A04-CDDE-3F82-8F0F64C26EE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1" name="Round Same Side Corner Rectangle 20">
            <a:hlinkClick r:id="rId10" action="ppaction://hlinksldjump"/>
            <a:extLst>
              <a:ext uri="{FF2B5EF4-FFF2-40B4-BE49-F238E27FC236}">
                <a16:creationId xmlns:a16="http://schemas.microsoft.com/office/drawing/2014/main" id="{FDB5F2D9-6664-533F-9B2D-85E6260AB11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2" name="Round Same Side Corner Rectangle 21">
            <a:hlinkClick r:id="rId11" action="ppaction://hlinksldjump"/>
            <a:extLst>
              <a:ext uri="{FF2B5EF4-FFF2-40B4-BE49-F238E27FC236}">
                <a16:creationId xmlns:a16="http://schemas.microsoft.com/office/drawing/2014/main" id="{42A82BF1-8027-B5A0-0356-8DB5F8D75491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3" name="Round Same Side Corner Rectangle 22">
            <a:hlinkClick r:id="rId12" action="ppaction://hlinksldjump"/>
            <a:extLst>
              <a:ext uri="{FF2B5EF4-FFF2-40B4-BE49-F238E27FC236}">
                <a16:creationId xmlns:a16="http://schemas.microsoft.com/office/drawing/2014/main" id="{4826D444-D62E-D570-DCEC-A7EE60C93766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4" name="Round Same Side Corner Rectangle 23">
            <a:hlinkClick r:id="rId13" action="ppaction://hlinksldjump"/>
            <a:extLst>
              <a:ext uri="{FF2B5EF4-FFF2-40B4-BE49-F238E27FC236}">
                <a16:creationId xmlns:a16="http://schemas.microsoft.com/office/drawing/2014/main" id="{B10436A1-51F7-6ACA-EC4D-6776288A8F5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5" name="Round Same Side Corner Rectangle 24">
            <a:hlinkClick r:id="rId14" action="ppaction://hlinksldjump"/>
            <a:extLst>
              <a:ext uri="{FF2B5EF4-FFF2-40B4-BE49-F238E27FC236}">
                <a16:creationId xmlns:a16="http://schemas.microsoft.com/office/drawing/2014/main" id="{17A93703-42C0-1100-EFAC-2245F67D321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6" name="Round Same Side Corner Rectangle 25">
            <a:hlinkClick r:id="rId15" action="ppaction://hlinksldjump"/>
            <a:extLst>
              <a:ext uri="{FF2B5EF4-FFF2-40B4-BE49-F238E27FC236}">
                <a16:creationId xmlns:a16="http://schemas.microsoft.com/office/drawing/2014/main" id="{A28F2E26-7F3A-F860-0841-AD1D9071EF40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7" name="Round Same Side Corner Rectangle 26">
            <a:hlinkClick r:id="rId16" action="ppaction://hlinksldjump"/>
            <a:extLst>
              <a:ext uri="{FF2B5EF4-FFF2-40B4-BE49-F238E27FC236}">
                <a16:creationId xmlns:a16="http://schemas.microsoft.com/office/drawing/2014/main" id="{7A094F64-D003-1C6A-E8F0-AD0663F91DC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8" name="Round Same Side Corner Rectangle 27">
            <a:hlinkClick r:id="rId17" action="ppaction://hlinksldjump"/>
            <a:extLst>
              <a:ext uri="{FF2B5EF4-FFF2-40B4-BE49-F238E27FC236}">
                <a16:creationId xmlns:a16="http://schemas.microsoft.com/office/drawing/2014/main" id="{04BD4BBD-B37B-AE6F-D468-5717C351CF64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7067DE-B084-FAB1-9A1F-DD26DF676A3C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1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2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2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2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2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2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2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2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3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3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3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3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3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3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3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3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4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4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4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4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4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4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1B60EC-B4F1-C68E-8AA2-D1F48B3E9C7D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3067BD-2B46-8611-0418-8D0060EFB0EA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26EE05-DE35-56FA-DEEF-E8D2796184A9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BA4555-670B-8807-B309-EBE5AB969BF6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0604-8CD6-1885-55D8-AD7D2CFCCEDF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58C343-8B51-95B5-8FE9-E0B74320A8FD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FC811B-E87A-1C74-B03F-1FBA9BC12895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A8A35F-AA71-C229-1519-E98A5F2EA1D9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9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499ED178-D1A3-26BC-42EB-66CD58BAF0DA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827257DC-F55A-C797-C56F-35866AE69AA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3D42C6F7-289F-5897-3AF0-F8D9045233AD}"/>
              </a:ext>
            </a:extLst>
          </p:cNvPr>
          <p:cNvSpPr/>
          <p:nvPr userDrawn="1"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BB6A02FC-2EE5-953A-FA3C-6E353E164FC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EC3F4747-C9EA-0ADE-5BAA-16A0EFFAD48B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8A742A47-477F-E64A-004C-A98DEE502B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4AD12E51-0336-3EC3-1D56-6E56F4C7B05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D41135B4-50EC-E173-CDEC-A1E9C20F1B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7B108486-2FA7-2BDD-1A80-6841154B898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289B7271-2BC4-2ACC-60C5-B3E600FDF8E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0656D43E-F0F5-57F2-8C42-BB4B89ED2249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6AA9915F-881C-3D59-E040-FD028CDAFBAF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BC655383-5597-C84D-334F-185E474FA30C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D85027-5D8E-F377-53B9-8121C4FD6B1E}"/>
              </a:ext>
            </a:extLst>
          </p:cNvPr>
          <p:cNvGrpSpPr/>
          <p:nvPr userDrawn="1"/>
        </p:nvGrpSpPr>
        <p:grpSpPr>
          <a:xfrm>
            <a:off x="3359947" y="369282"/>
            <a:ext cx="1130223" cy="1041413"/>
            <a:chOff x="3359947" y="369282"/>
            <a:chExt cx="1130223" cy="10414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68782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3958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69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hlinkClick r:id="rId18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47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hlinkClick r:id="rId19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Rectangle 73">
              <a:hlinkClick r:id="rId20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59947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Rectangle 74">
              <a:hlinkClick r:id="rId21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703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>
              <a:hlinkClick r:id="rId22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82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Rectangle 76">
              <a:hlinkClick r:id="rId23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3958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ectangle 77">
              <a:hlinkClick r:id="rId24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69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" name="Rectangle 78">
              <a:hlinkClick r:id="rId25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47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Rectangle 79">
              <a:hlinkClick r:id="rId26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1" name="Rectangle 8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59947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Rectangle 81">
              <a:hlinkClick r:id="rId28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703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3" name="Rectangle 82">
              <a:hlinkClick r:id="rId29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820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4" name="Rectangle 83">
              <a:hlinkClick r:id="rId30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3958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5" name="Rectangle 84">
              <a:hlinkClick r:id="rId31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69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Rectangle 85">
              <a:hlinkClick r:id="rId32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476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7" name="Rectangle 86">
              <a:hlinkClick r:id="rId33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" name="Rectangle 87">
              <a:hlinkClick r:id="rId34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59947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9" name="Rectangle 8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703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0" name="Rectangle 89">
              <a:hlinkClick r:id="rId36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82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1" name="Rectangle 90">
              <a:hlinkClick r:id="rId37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3958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" name="Rectangle 91">
              <a:hlinkClick r:id="rId38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69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3" name="Rectangle 92">
              <a:hlinkClick r:id="rId39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47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4" name="Rectangle 93">
              <a:hlinkClick r:id="rId40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5" name="Rectangle 94">
              <a:hlinkClick r:id="rId41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59947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" name="Rectangle 95">
              <a:hlinkClick r:id="rId42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703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7" name="Rectangle 96">
              <a:hlinkClick r:id="rId43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82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8" name="Rectangle 97">
              <a:hlinkClick r:id="rId44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3958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9" name="Rectangle 98">
              <a:hlinkClick r:id="rId45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69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0" name="Rectangle 99">
              <a:hlinkClick r:id="rId46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47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" name="Rectangle 100">
              <a:hlinkClick r:id="rId47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2" name="Rectangle 101">
              <a:hlinkClick r:id="rId48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889483-5763-7E3A-D2BD-11F88094CD75}"/>
                </a:ext>
              </a:extLst>
            </p:cNvPr>
            <p:cNvSpPr/>
            <p:nvPr userDrawn="1"/>
          </p:nvSpPr>
          <p:spPr>
            <a:xfrm>
              <a:off x="3522703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C0760E-8246-04CD-4F48-340A4D18593C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7BD555-7B6B-230A-0C4D-C2DC082C6437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C3A96F-59C4-9CDE-E083-A0A5C6B0AD22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8F0D0A-0EA8-99BF-629E-B1455F033109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A814CA-ADF5-6EFB-6FA4-097256BC51EE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643357-BCC4-89A3-643E-ABA0F36FB21C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45C2D9-05F9-81F3-F61A-FE209C32062E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7CC487-2A4E-9EFD-B170-B20B3DFEFCF3}"/>
                </a:ext>
              </a:extLst>
            </p:cNvPr>
            <p:cNvSpPr/>
            <p:nvPr userDrawn="1"/>
          </p:nvSpPr>
          <p:spPr>
            <a:xfrm>
              <a:off x="3359947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1D9ABB-CC77-D4CB-DB10-2995F08697AE}"/>
                </a:ext>
              </a:extLst>
            </p:cNvPr>
            <p:cNvSpPr/>
            <p:nvPr userDrawn="1"/>
          </p:nvSpPr>
          <p:spPr>
            <a:xfrm>
              <a:off x="3522703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9F5FF8-178D-22C2-F8AB-8E4752EECA42}"/>
                </a:ext>
              </a:extLst>
            </p:cNvPr>
            <p:cNvSpPr/>
            <p:nvPr userDrawn="1"/>
          </p:nvSpPr>
          <p:spPr>
            <a:xfrm>
              <a:off x="368782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B3297B-DC4A-4164-9112-3D861B9315CC}"/>
                </a:ext>
              </a:extLst>
            </p:cNvPr>
            <p:cNvSpPr/>
            <p:nvPr userDrawn="1"/>
          </p:nvSpPr>
          <p:spPr>
            <a:xfrm>
              <a:off x="3853958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0049FE-9617-0C3F-7AE6-12193513794D}"/>
                </a:ext>
              </a:extLst>
            </p:cNvPr>
            <p:cNvSpPr/>
            <p:nvPr userDrawn="1"/>
          </p:nvSpPr>
          <p:spPr>
            <a:xfrm>
              <a:off x="401669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12E621-0C05-7AC7-EDF8-26779FFB9FBF}"/>
                </a:ext>
              </a:extLst>
            </p:cNvPr>
            <p:cNvSpPr/>
            <p:nvPr userDrawn="1"/>
          </p:nvSpPr>
          <p:spPr>
            <a:xfrm>
              <a:off x="418047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BC8417B-E73B-1C0F-5547-3D14C2486855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8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8" name="Round Same Side Corner 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7086D1F4-3BEF-CA57-87B4-C1E6A31E0355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9" name="Round Same Side Corner 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3489C14A-45F6-749B-90D2-FEA886B7F2C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0" name="Round Same Side Corner 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CF2437EF-0698-E2A9-6077-69D084E4BCC5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1" name="Round Same Side Corner Rectangle 20">
            <a:hlinkClick r:id="rId8" action="ppaction://hlinksldjump"/>
            <a:extLst>
              <a:ext uri="{FF2B5EF4-FFF2-40B4-BE49-F238E27FC236}">
                <a16:creationId xmlns:a16="http://schemas.microsoft.com/office/drawing/2014/main" id="{EEBCA3B6-9EB6-0D2C-7D88-F1DEC5DAFB3C}"/>
              </a:ext>
            </a:extLst>
          </p:cNvPr>
          <p:cNvSpPr/>
          <p:nvPr userDrawn="1"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2" name="Round Same Side Corner Rectangle 21">
            <a:hlinkClick r:id="rId9" action="ppaction://hlinksldjump"/>
            <a:extLst>
              <a:ext uri="{FF2B5EF4-FFF2-40B4-BE49-F238E27FC236}">
                <a16:creationId xmlns:a16="http://schemas.microsoft.com/office/drawing/2014/main" id="{3E19807A-1236-E0AF-F7D0-06648FA79FA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3" name="Round Same Side Corner Rectangle 22">
            <a:hlinkClick r:id="rId10" action="ppaction://hlinksldjump"/>
            <a:extLst>
              <a:ext uri="{FF2B5EF4-FFF2-40B4-BE49-F238E27FC236}">
                <a16:creationId xmlns:a16="http://schemas.microsoft.com/office/drawing/2014/main" id="{E8CA8D95-0A77-B65E-AEE3-C0BCF4A9F37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4" name="Round Same Side Corner Rectangle 23">
            <a:hlinkClick r:id="rId11" action="ppaction://hlinksldjump"/>
            <a:extLst>
              <a:ext uri="{FF2B5EF4-FFF2-40B4-BE49-F238E27FC236}">
                <a16:creationId xmlns:a16="http://schemas.microsoft.com/office/drawing/2014/main" id="{2FF61E90-BAC4-750C-3F56-A00B7707E677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5" name="Round Same Side Corner Rectangle 24">
            <a:hlinkClick r:id="rId12" action="ppaction://hlinksldjump"/>
            <a:extLst>
              <a:ext uri="{FF2B5EF4-FFF2-40B4-BE49-F238E27FC236}">
                <a16:creationId xmlns:a16="http://schemas.microsoft.com/office/drawing/2014/main" id="{B407D8BB-EFAB-A2CC-F3D4-25204BCC1CF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6" name="Round Same Side Corner Rectangle 25">
            <a:hlinkClick r:id="rId13" action="ppaction://hlinksldjump"/>
            <a:extLst>
              <a:ext uri="{FF2B5EF4-FFF2-40B4-BE49-F238E27FC236}">
                <a16:creationId xmlns:a16="http://schemas.microsoft.com/office/drawing/2014/main" id="{A666D380-1FA7-0978-44D5-17DC7C41632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7" name="Round Same Side Corner Rectangle 26">
            <a:hlinkClick r:id="rId14" action="ppaction://hlinksldjump"/>
            <a:extLst>
              <a:ext uri="{FF2B5EF4-FFF2-40B4-BE49-F238E27FC236}">
                <a16:creationId xmlns:a16="http://schemas.microsoft.com/office/drawing/2014/main" id="{88540530-9CD1-3443-BDD1-7D512DCAF58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8" name="Round Same Side Corner Rectangle 27">
            <a:hlinkClick r:id="rId15" action="ppaction://hlinksldjump"/>
            <a:extLst>
              <a:ext uri="{FF2B5EF4-FFF2-40B4-BE49-F238E27FC236}">
                <a16:creationId xmlns:a16="http://schemas.microsoft.com/office/drawing/2014/main" id="{6CF80287-13BF-21FC-F85F-D9268D36093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9" name="Round Same Side Corner Rectangle 28">
            <a:hlinkClick r:id="rId16" action="ppaction://hlinksldjump"/>
            <a:extLst>
              <a:ext uri="{FF2B5EF4-FFF2-40B4-BE49-F238E27FC236}">
                <a16:creationId xmlns:a16="http://schemas.microsoft.com/office/drawing/2014/main" id="{6D47C443-29BB-FADE-EE7B-0E31546822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0" name="Round Same Side Corner Rectangle 29">
            <a:hlinkClick r:id="rId17" action="ppaction://hlinksldjump"/>
            <a:extLst>
              <a:ext uri="{FF2B5EF4-FFF2-40B4-BE49-F238E27FC236}">
                <a16:creationId xmlns:a16="http://schemas.microsoft.com/office/drawing/2014/main" id="{3663F227-1C75-D42B-FF1F-735057D34F7A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1FF8F6-0909-652F-2882-872FC06F8586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hlinkClick r:id="rId18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Rectangle 75">
              <a:hlinkClick r:id="rId19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>
              <a:hlinkClick r:id="rId20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Rectangle 77">
              <a:hlinkClick r:id="rId21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Rectangle 78">
              <a:hlinkClick r:id="rId22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0" name="Rectangle 79">
              <a:hlinkClick r:id="rId23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Rectangle 80">
              <a:hlinkClick r:id="rId24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Rectangle 81">
              <a:hlinkClick r:id="rId25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>
              <a:hlinkClick r:id="rId26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4" name="Rectangle 83">
              <a:hlinkClick r:id="rId27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Rectangle 84">
              <a:hlinkClick r:id="rId28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6" name="Rectangle 85">
              <a:hlinkClick r:id="rId29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7" name="Rectangle 86">
              <a:hlinkClick r:id="rId30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8" name="Rectangle 87">
              <a:hlinkClick r:id="rId31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9" name="Rectangle 88">
              <a:hlinkClick r:id="rId32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0" name="Rectangle 89">
              <a:hlinkClick r:id="rId33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1" name="Rectangle 90">
              <a:hlinkClick r:id="rId34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Rectangle 91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3" name="Rectangle 92">
              <a:hlinkClick r:id="rId36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4" name="Rectangle 93">
              <a:hlinkClick r:id="rId37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5" name="Rectangle 94">
              <a:hlinkClick r:id="rId38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" name="Rectangle 95">
              <a:hlinkClick r:id="rId39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7" name="Rectangle 96">
              <a:hlinkClick r:id="rId40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8" name="Rectangle 97">
              <a:hlinkClick r:id="rId41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9" name="Rectangle 98">
              <a:hlinkClick r:id="rId42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0" name="Rectangle 99">
              <a:hlinkClick r:id="rId43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" name="Rectangle 100">
              <a:hlinkClick r:id="rId44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2" name="Rectangle 101">
              <a:hlinkClick r:id="rId45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3" name="Rectangle 102">
              <a:hlinkClick r:id="rId46" action="ppaction://hlinksldjump"/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" name="Rectangle 13">
              <a:hlinkClick r:id="rId47" action="ppaction://hlinksldjump"/>
              <a:extLst>
                <a:ext uri="{FF2B5EF4-FFF2-40B4-BE49-F238E27FC236}">
                  <a16:creationId xmlns:a16="http://schemas.microsoft.com/office/drawing/2014/main" id="{ABD0625F-E28B-19B0-6E05-42E5C88D70D1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C8E3B5-9E79-D563-719D-D3197CBBB9B7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0E209C-41F9-1BB7-0DB4-4D3B77027481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53993C-CE15-89D7-85CF-4BA3215FEB12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1AC5E1-5395-9ECF-F6B3-30F5BBBA4C1D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425E37-7376-E5BB-7C65-73C6BB0A20B5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55147A-B2E6-7A62-0C7A-0BFEBD066042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CF46CE-A712-8D5F-12A1-2217B3F8686D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88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F4D1C33F-E48D-C734-F72D-3A66A73F67D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5911BE24-DBDD-4BC5-B697-C2622F5113C3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20B529E4-D6A9-786B-FF97-B93078C8256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5922D0E9-E6C6-83EA-9D43-D6158D29E15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BE431F50-380E-EBFE-43F7-00A1284E8A23}"/>
              </a:ext>
            </a:extLst>
          </p:cNvPr>
          <p:cNvSpPr/>
          <p:nvPr userDrawn="1"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190DEAB1-B56B-7538-4EFD-540FAE36629C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02071BAB-88A7-63E6-1A8D-B05C5442A48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A25BAC6B-3FB0-6F9F-91DC-C8E4B451F98D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4EDA45C3-A8C2-B998-6C2B-9231CB6DA33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84814D1E-BA1E-9D61-090F-9024D26F060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1650EE13-629B-AA73-61B0-47DD2CC8B60C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6F5C1E3C-7154-588C-906D-D4CF412EF3D7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5ADC171D-8508-5A54-6C42-C260313477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B11395-18C6-9EE5-59C1-7796EC0D9F22}"/>
              </a:ext>
            </a:extLst>
          </p:cNvPr>
          <p:cNvGrpSpPr/>
          <p:nvPr userDrawn="1"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hlinkClick r:id="rId18" action="ppaction://hlinksldjump"/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>
              <a:hlinkClick r:id="rId19" action="ppaction://hlinksldjump"/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>
              <a:hlinkClick r:id="rId20" action="ppaction://hlinksldjump"/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hlinkClick r:id="rId21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>
              <a:hlinkClick r:id="rId22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5" name="Rectangle 74">
              <a:hlinkClick r:id="rId23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" name="Rectangle 75">
              <a:hlinkClick r:id="rId24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hlinkClick r:id="rId25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" name="Rectangle 77">
              <a:hlinkClick r:id="rId26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9" name="Rectangle 78">
              <a:hlinkClick r:id="rId27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0" name="Rectangle 79">
              <a:hlinkClick r:id="rId28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1" name="Rectangle 80">
              <a:hlinkClick r:id="rId29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2" name="Rectangle 81">
              <a:hlinkClick r:id="rId30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3" name="Rectangle 82">
              <a:hlinkClick r:id="rId31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4" name="Rectangle 83">
              <a:hlinkClick r:id="rId32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5" name="Rectangle 84">
              <a:hlinkClick r:id="rId33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6" name="Rectangle 85">
              <a:hlinkClick r:id="rId34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7" name="Rectangle 86">
              <a:hlinkClick r:id="rId35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8" name="Rectangle 87">
              <a:hlinkClick r:id="rId36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Rectangle 88">
              <a:hlinkClick r:id="rId37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0" name="Rectangle 89">
              <a:hlinkClick r:id="rId38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1" name="Rectangle 90">
              <a:hlinkClick r:id="rId39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2" name="Rectangle 91">
              <a:hlinkClick r:id="rId40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3" name="Rectangle 92">
              <a:hlinkClick r:id="rId41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4" name="Rectangle 93">
              <a:hlinkClick r:id="rId42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5" name="Rectangle 94">
              <a:hlinkClick r:id="rId43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6" name="Rectangle 95">
              <a:hlinkClick r:id="rId44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7" name="Rectangle 96">
              <a:hlinkClick r:id="rId45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8" name="Rectangle 97">
              <a:hlinkClick r:id="rId46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9" name="Rectangle 98">
              <a:hlinkClick r:id="rId47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0" name="Rectangle 99">
              <a:hlinkClick r:id="rId48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D23A68-6976-5019-95B6-8403F4B66EB9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625F3ED-AFD7-0153-B925-6B02A23187C8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A1ED15-E5B9-F9F5-E21B-C6341FB82D36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C1A03F-FFB9-3133-EA75-8740B367CEDE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C6DC09-9B8B-A430-D779-55ECFE4DF5F2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2351F5-5132-AE06-0D78-891F63638237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E48649-4498-9452-4FA5-CCC89083E86E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C9671B-47CB-A376-1600-E9243D024534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1AF66-A479-1729-3AE2-A02D913D009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817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705A15-9213-0DA9-A1F3-33FEDE57631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8207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D8BC3-0A93-F648-0E98-F2D85E4A31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820716" cy="25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53" name="Table 153">
            <a:extLst>
              <a:ext uri="{FF2B5EF4-FFF2-40B4-BE49-F238E27FC236}">
                <a16:creationId xmlns:a16="http://schemas.microsoft.com/office/drawing/2014/main" id="{E3701B5F-9F05-B99B-2C27-FE7A58DD6F8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52785466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87D142-1913-4AF5-FE7C-F7D25A54E51A}"/>
              </a:ext>
            </a:extLst>
          </p:cNvPr>
          <p:cNvSpPr txBox="1"/>
          <p:nvPr userDrawn="1"/>
        </p:nvSpPr>
        <p:spPr>
          <a:xfrm>
            <a:off x="409428" y="575017"/>
            <a:ext cx="296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/>
              <a:t> </a:t>
            </a:r>
          </a:p>
        </p:txBody>
      </p:sp>
      <p:sp>
        <p:nvSpPr>
          <p:cNvPr id="17" name="Round Same Side Corner Rectangle 16">
            <a:hlinkClick r:id="rId5" action="ppaction://hlinksldjump"/>
            <a:extLst>
              <a:ext uri="{FF2B5EF4-FFF2-40B4-BE49-F238E27FC236}">
                <a16:creationId xmlns:a16="http://schemas.microsoft.com/office/drawing/2014/main" id="{FB0E7333-B517-32D5-995C-AEBBE16CA0AE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FA1C6755-AC0C-A8F3-1CD2-A017054213D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F785CE28-4760-E43C-A23C-F2FB723E2351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D153D046-D2AF-D3C0-0AF0-D995193AC422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3AE2F322-F830-EBC0-AEC1-98A1A6EBA3A7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1C4E2DCD-F4E2-89DB-3F91-2639273B5A9F}"/>
              </a:ext>
            </a:extLst>
          </p:cNvPr>
          <p:cNvSpPr/>
          <p:nvPr userDrawn="1"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E309E29C-77A1-5F26-954B-7A510962F57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12" action="ppaction://hlinksldjump"/>
            <a:extLst>
              <a:ext uri="{FF2B5EF4-FFF2-40B4-BE49-F238E27FC236}">
                <a16:creationId xmlns:a16="http://schemas.microsoft.com/office/drawing/2014/main" id="{2A9CEDFD-AB8C-8A95-6BB8-0C371EE21C0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3" action="ppaction://hlinksldjump"/>
            <a:extLst>
              <a:ext uri="{FF2B5EF4-FFF2-40B4-BE49-F238E27FC236}">
                <a16:creationId xmlns:a16="http://schemas.microsoft.com/office/drawing/2014/main" id="{26581F8C-F4A5-6F60-FDFC-958F9C5FEDC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4" action="ppaction://hlinksldjump"/>
            <a:extLst>
              <a:ext uri="{FF2B5EF4-FFF2-40B4-BE49-F238E27FC236}">
                <a16:creationId xmlns:a16="http://schemas.microsoft.com/office/drawing/2014/main" id="{2D2006BA-353A-F947-5BF3-8E94AE1D569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5" action="ppaction://hlinksldjump"/>
            <a:extLst>
              <a:ext uri="{FF2B5EF4-FFF2-40B4-BE49-F238E27FC236}">
                <a16:creationId xmlns:a16="http://schemas.microsoft.com/office/drawing/2014/main" id="{C0783C50-94D6-C63F-8341-ABAFDE6FA736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6" action="ppaction://hlinksldjump"/>
            <a:extLst>
              <a:ext uri="{FF2B5EF4-FFF2-40B4-BE49-F238E27FC236}">
                <a16:creationId xmlns:a16="http://schemas.microsoft.com/office/drawing/2014/main" id="{2A1E753C-B23D-C35E-8DB2-00447F1C86EA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7" action="ppaction://hlinksldjump"/>
            <a:extLst>
              <a:ext uri="{FF2B5EF4-FFF2-40B4-BE49-F238E27FC236}">
                <a16:creationId xmlns:a16="http://schemas.microsoft.com/office/drawing/2014/main" id="{95B53127-23D3-0B40-0A0F-254820ACF1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DB72B7-FD14-E38B-AB53-D01A14A1836D}"/>
              </a:ext>
            </a:extLst>
          </p:cNvPr>
          <p:cNvGrpSpPr/>
          <p:nvPr userDrawn="1"/>
        </p:nvGrpSpPr>
        <p:grpSpPr>
          <a:xfrm>
            <a:off x="3359947" y="369282"/>
            <a:ext cx="1130223" cy="1041413"/>
            <a:chOff x="3359947" y="369282"/>
            <a:chExt cx="1130223" cy="10414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E73A34-112A-4509-BD56-AB05CEC1101A}"/>
                </a:ext>
              </a:extLst>
            </p:cNvPr>
            <p:cNvSpPr/>
            <p:nvPr userDrawn="1"/>
          </p:nvSpPr>
          <p:spPr>
            <a:xfrm>
              <a:off x="368782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D7514F-5007-0F31-8E30-07DDE1C9C1A5}"/>
                </a:ext>
              </a:extLst>
            </p:cNvPr>
            <p:cNvSpPr/>
            <p:nvPr userDrawn="1"/>
          </p:nvSpPr>
          <p:spPr>
            <a:xfrm>
              <a:off x="3853958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D8F075-5DFF-E0E2-8E46-5E090754489B}"/>
                </a:ext>
              </a:extLst>
            </p:cNvPr>
            <p:cNvSpPr/>
            <p:nvPr userDrawn="1"/>
          </p:nvSpPr>
          <p:spPr>
            <a:xfrm>
              <a:off x="401669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19D6-8D07-9A6D-DCF4-4D9746DD2C86}"/>
                </a:ext>
              </a:extLst>
            </p:cNvPr>
            <p:cNvSpPr/>
            <p:nvPr userDrawn="1"/>
          </p:nvSpPr>
          <p:spPr>
            <a:xfrm>
              <a:off x="418047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hlinkClick r:id="rId18" action="ppaction://hlinksldjump"/>
              <a:extLst>
                <a:ext uri="{FF2B5EF4-FFF2-40B4-BE49-F238E27FC236}">
                  <a16:creationId xmlns:a16="http://schemas.microsoft.com/office/drawing/2014/main" id="{25557BFC-CC5A-9246-9ED2-51F509E7F24C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>
              <a:hlinkClick r:id="rId19" action="ppaction://hlinksldjump"/>
              <a:extLst>
                <a:ext uri="{FF2B5EF4-FFF2-40B4-BE49-F238E27FC236}">
                  <a16:creationId xmlns:a16="http://schemas.microsoft.com/office/drawing/2014/main" id="{2AEE3FED-9CC0-D879-8033-57B345C67E3E}"/>
                </a:ext>
              </a:extLst>
            </p:cNvPr>
            <p:cNvSpPr/>
            <p:nvPr userDrawn="1"/>
          </p:nvSpPr>
          <p:spPr>
            <a:xfrm>
              <a:off x="3359947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5" name="Rectangle 74">
              <a:hlinkClick r:id="rId20" action="ppaction://hlinksldjump"/>
              <a:extLst>
                <a:ext uri="{FF2B5EF4-FFF2-40B4-BE49-F238E27FC236}">
                  <a16:creationId xmlns:a16="http://schemas.microsoft.com/office/drawing/2014/main" id="{F6ADC88E-7D74-D06A-913C-90B80F8F8AC3}"/>
                </a:ext>
              </a:extLst>
            </p:cNvPr>
            <p:cNvSpPr/>
            <p:nvPr userDrawn="1"/>
          </p:nvSpPr>
          <p:spPr>
            <a:xfrm>
              <a:off x="3522703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6" name="Rectangle 75">
              <a:hlinkClick r:id="rId21" action="ppaction://hlinksldjump"/>
              <a:extLst>
                <a:ext uri="{FF2B5EF4-FFF2-40B4-BE49-F238E27FC236}">
                  <a16:creationId xmlns:a16="http://schemas.microsoft.com/office/drawing/2014/main" id="{39057BE4-4A14-C583-1A35-1679B477B8C6}"/>
                </a:ext>
              </a:extLst>
            </p:cNvPr>
            <p:cNvSpPr/>
            <p:nvPr userDrawn="1"/>
          </p:nvSpPr>
          <p:spPr>
            <a:xfrm>
              <a:off x="368782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" name="Rectangle 76">
              <a:hlinkClick r:id="rId22" action="ppaction://hlinksldjump"/>
              <a:extLst>
                <a:ext uri="{FF2B5EF4-FFF2-40B4-BE49-F238E27FC236}">
                  <a16:creationId xmlns:a16="http://schemas.microsoft.com/office/drawing/2014/main" id="{57449914-5AB7-93D4-9BE9-05F11287C581}"/>
                </a:ext>
              </a:extLst>
            </p:cNvPr>
            <p:cNvSpPr/>
            <p:nvPr userDrawn="1"/>
          </p:nvSpPr>
          <p:spPr>
            <a:xfrm>
              <a:off x="3853958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8" name="Rectangle 77">
              <a:hlinkClick r:id="rId23" action="ppaction://hlinksldjump"/>
              <a:extLst>
                <a:ext uri="{FF2B5EF4-FFF2-40B4-BE49-F238E27FC236}">
                  <a16:creationId xmlns:a16="http://schemas.microsoft.com/office/drawing/2014/main" id="{6FB3669F-C823-7567-0D76-923CBBF18A72}"/>
                </a:ext>
              </a:extLst>
            </p:cNvPr>
            <p:cNvSpPr/>
            <p:nvPr userDrawn="1"/>
          </p:nvSpPr>
          <p:spPr>
            <a:xfrm>
              <a:off x="401669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9" name="Rectangle 78">
              <a:hlinkClick r:id="rId24" action="ppaction://hlinksldjump"/>
              <a:extLst>
                <a:ext uri="{FF2B5EF4-FFF2-40B4-BE49-F238E27FC236}">
                  <a16:creationId xmlns:a16="http://schemas.microsoft.com/office/drawing/2014/main" id="{7896325F-686A-A3F8-0937-1CC5F77511A4}"/>
                </a:ext>
              </a:extLst>
            </p:cNvPr>
            <p:cNvSpPr/>
            <p:nvPr userDrawn="1"/>
          </p:nvSpPr>
          <p:spPr>
            <a:xfrm>
              <a:off x="418047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>
              <a:hlinkClick r:id="rId25" action="ppaction://hlinksldjump"/>
              <a:extLst>
                <a:ext uri="{FF2B5EF4-FFF2-40B4-BE49-F238E27FC236}">
                  <a16:creationId xmlns:a16="http://schemas.microsoft.com/office/drawing/2014/main" id="{668364D4-D28B-67BF-FFA8-6C1BFE9B61AE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" name="Rectangle 80">
              <a:hlinkClick r:id="rId26" action="ppaction://hlinksldjump"/>
              <a:extLst>
                <a:ext uri="{FF2B5EF4-FFF2-40B4-BE49-F238E27FC236}">
                  <a16:creationId xmlns:a16="http://schemas.microsoft.com/office/drawing/2014/main" id="{E4834572-1043-D02A-0D02-297B3D1430B2}"/>
                </a:ext>
              </a:extLst>
            </p:cNvPr>
            <p:cNvSpPr/>
            <p:nvPr userDrawn="1"/>
          </p:nvSpPr>
          <p:spPr>
            <a:xfrm>
              <a:off x="3359947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2" name="Rectangle 81">
              <a:hlinkClick r:id="rId27" action="ppaction://hlinksldjump"/>
              <a:extLst>
                <a:ext uri="{FF2B5EF4-FFF2-40B4-BE49-F238E27FC236}">
                  <a16:creationId xmlns:a16="http://schemas.microsoft.com/office/drawing/2014/main" id="{21409725-1A4A-61DC-997F-4CF88803D3F4}"/>
                </a:ext>
              </a:extLst>
            </p:cNvPr>
            <p:cNvSpPr/>
            <p:nvPr userDrawn="1"/>
          </p:nvSpPr>
          <p:spPr>
            <a:xfrm>
              <a:off x="3522703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3" name="Rectangle 82">
              <a:hlinkClick r:id="rId28" action="ppaction://hlinksldjump"/>
              <a:extLst>
                <a:ext uri="{FF2B5EF4-FFF2-40B4-BE49-F238E27FC236}">
                  <a16:creationId xmlns:a16="http://schemas.microsoft.com/office/drawing/2014/main" id="{A0E23BB7-06A5-B32F-C8FE-C2612660B9A3}"/>
                </a:ext>
              </a:extLst>
            </p:cNvPr>
            <p:cNvSpPr/>
            <p:nvPr userDrawn="1"/>
          </p:nvSpPr>
          <p:spPr>
            <a:xfrm>
              <a:off x="3687820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4" name="Rectangle 83">
              <a:hlinkClick r:id="rId29" action="ppaction://hlinksldjump"/>
              <a:extLst>
                <a:ext uri="{FF2B5EF4-FFF2-40B4-BE49-F238E27FC236}">
                  <a16:creationId xmlns:a16="http://schemas.microsoft.com/office/drawing/2014/main" id="{13DB703F-57A4-588A-79F9-5C68D37E6F0D}"/>
                </a:ext>
              </a:extLst>
            </p:cNvPr>
            <p:cNvSpPr/>
            <p:nvPr userDrawn="1"/>
          </p:nvSpPr>
          <p:spPr>
            <a:xfrm>
              <a:off x="3853958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5" name="Rectangle 84">
              <a:hlinkClick r:id="rId30" action="ppaction://hlinksldjump"/>
              <a:extLst>
                <a:ext uri="{FF2B5EF4-FFF2-40B4-BE49-F238E27FC236}">
                  <a16:creationId xmlns:a16="http://schemas.microsoft.com/office/drawing/2014/main" id="{BB310D02-7D43-9AC8-01C1-FC158A63A401}"/>
                </a:ext>
              </a:extLst>
            </p:cNvPr>
            <p:cNvSpPr/>
            <p:nvPr userDrawn="1"/>
          </p:nvSpPr>
          <p:spPr>
            <a:xfrm>
              <a:off x="401669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" name="Rectangle 85">
              <a:hlinkClick r:id="rId31" action="ppaction://hlinksldjump"/>
              <a:extLst>
                <a:ext uri="{FF2B5EF4-FFF2-40B4-BE49-F238E27FC236}">
                  <a16:creationId xmlns:a16="http://schemas.microsoft.com/office/drawing/2014/main" id="{3F75CE51-6D03-4B59-C31D-C2E19ACE8CD5}"/>
                </a:ext>
              </a:extLst>
            </p:cNvPr>
            <p:cNvSpPr/>
            <p:nvPr userDrawn="1"/>
          </p:nvSpPr>
          <p:spPr>
            <a:xfrm>
              <a:off x="4180476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7" name="Rectangle 86">
              <a:hlinkClick r:id="rId32" action="ppaction://hlinksldjump"/>
              <a:extLst>
                <a:ext uri="{FF2B5EF4-FFF2-40B4-BE49-F238E27FC236}">
                  <a16:creationId xmlns:a16="http://schemas.microsoft.com/office/drawing/2014/main" id="{2D693C16-F92E-D1FE-5F63-646FED261870}"/>
                </a:ext>
              </a:extLst>
            </p:cNvPr>
            <p:cNvSpPr/>
            <p:nvPr userDrawn="1"/>
          </p:nvSpPr>
          <p:spPr>
            <a:xfrm>
              <a:off x="434540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8" name="Rectangle 87">
              <a:hlinkClick r:id="rId33" action="ppaction://hlinksldjump"/>
              <a:extLst>
                <a:ext uri="{FF2B5EF4-FFF2-40B4-BE49-F238E27FC236}">
                  <a16:creationId xmlns:a16="http://schemas.microsoft.com/office/drawing/2014/main" id="{110119AF-E795-4E56-563D-CA59AF7BF2B0}"/>
                </a:ext>
              </a:extLst>
            </p:cNvPr>
            <p:cNvSpPr/>
            <p:nvPr userDrawn="1"/>
          </p:nvSpPr>
          <p:spPr>
            <a:xfrm>
              <a:off x="3359947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9" name="Rectangle 88">
              <a:hlinkClick r:id="rId34" action="ppaction://hlinksldjump"/>
              <a:extLst>
                <a:ext uri="{FF2B5EF4-FFF2-40B4-BE49-F238E27FC236}">
                  <a16:creationId xmlns:a16="http://schemas.microsoft.com/office/drawing/2014/main" id="{F8535587-63C0-6355-051D-13C2D77CD3F5}"/>
                </a:ext>
              </a:extLst>
            </p:cNvPr>
            <p:cNvSpPr/>
            <p:nvPr userDrawn="1"/>
          </p:nvSpPr>
          <p:spPr>
            <a:xfrm>
              <a:off x="3522703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0" name="Rectangle 89">
              <a:hlinkClick r:id="rId35" action="ppaction://hlinksldjump"/>
              <a:extLst>
                <a:ext uri="{FF2B5EF4-FFF2-40B4-BE49-F238E27FC236}">
                  <a16:creationId xmlns:a16="http://schemas.microsoft.com/office/drawing/2014/main" id="{8263724F-C0DC-AD32-BDDD-70512AB1DF8C}"/>
                </a:ext>
              </a:extLst>
            </p:cNvPr>
            <p:cNvSpPr/>
            <p:nvPr userDrawn="1"/>
          </p:nvSpPr>
          <p:spPr>
            <a:xfrm>
              <a:off x="368782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1" name="Rectangle 90">
              <a:hlinkClick r:id="rId36" action="ppaction://hlinksldjump"/>
              <a:extLst>
                <a:ext uri="{FF2B5EF4-FFF2-40B4-BE49-F238E27FC236}">
                  <a16:creationId xmlns:a16="http://schemas.microsoft.com/office/drawing/2014/main" id="{0C6A6E98-A259-7F8D-388D-DDEA67E4FC11}"/>
                </a:ext>
              </a:extLst>
            </p:cNvPr>
            <p:cNvSpPr/>
            <p:nvPr userDrawn="1"/>
          </p:nvSpPr>
          <p:spPr>
            <a:xfrm>
              <a:off x="3853958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2" name="Rectangle 91">
              <a:hlinkClick r:id="rId37" action="ppaction://hlinksldjump"/>
              <a:extLst>
                <a:ext uri="{FF2B5EF4-FFF2-40B4-BE49-F238E27FC236}">
                  <a16:creationId xmlns:a16="http://schemas.microsoft.com/office/drawing/2014/main" id="{D6ABD067-018F-037B-2A10-C93D518D6688}"/>
                </a:ext>
              </a:extLst>
            </p:cNvPr>
            <p:cNvSpPr/>
            <p:nvPr userDrawn="1"/>
          </p:nvSpPr>
          <p:spPr>
            <a:xfrm>
              <a:off x="401669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3" name="Rectangle 92">
              <a:hlinkClick r:id="rId38" action="ppaction://hlinksldjump"/>
              <a:extLst>
                <a:ext uri="{FF2B5EF4-FFF2-40B4-BE49-F238E27FC236}">
                  <a16:creationId xmlns:a16="http://schemas.microsoft.com/office/drawing/2014/main" id="{9D5AAAFC-C3E7-FAB3-A3A4-CF8973F7D05A}"/>
                </a:ext>
              </a:extLst>
            </p:cNvPr>
            <p:cNvSpPr/>
            <p:nvPr userDrawn="1"/>
          </p:nvSpPr>
          <p:spPr>
            <a:xfrm>
              <a:off x="418047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5" name="Rectangle 94">
              <a:hlinkClick r:id="rId39" action="ppaction://hlinksldjump"/>
              <a:extLst>
                <a:ext uri="{FF2B5EF4-FFF2-40B4-BE49-F238E27FC236}">
                  <a16:creationId xmlns:a16="http://schemas.microsoft.com/office/drawing/2014/main" id="{76D2E330-99E2-01B8-3283-2E8DCC425B40}"/>
                </a:ext>
              </a:extLst>
            </p:cNvPr>
            <p:cNvSpPr/>
            <p:nvPr userDrawn="1"/>
          </p:nvSpPr>
          <p:spPr>
            <a:xfrm>
              <a:off x="3359947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6" name="Rectangle 95">
              <a:hlinkClick r:id="rId40" action="ppaction://hlinksldjump"/>
              <a:extLst>
                <a:ext uri="{FF2B5EF4-FFF2-40B4-BE49-F238E27FC236}">
                  <a16:creationId xmlns:a16="http://schemas.microsoft.com/office/drawing/2014/main" id="{DDBE49B3-E92C-E617-5644-57FF994250C4}"/>
                </a:ext>
              </a:extLst>
            </p:cNvPr>
            <p:cNvSpPr/>
            <p:nvPr userDrawn="1"/>
          </p:nvSpPr>
          <p:spPr>
            <a:xfrm>
              <a:off x="3522703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7" name="Rectangle 96">
              <a:hlinkClick r:id="rId41" action="ppaction://hlinksldjump"/>
              <a:extLst>
                <a:ext uri="{FF2B5EF4-FFF2-40B4-BE49-F238E27FC236}">
                  <a16:creationId xmlns:a16="http://schemas.microsoft.com/office/drawing/2014/main" id="{C5EC94ED-3618-FC7B-3C4B-6090CD70C141}"/>
                </a:ext>
              </a:extLst>
            </p:cNvPr>
            <p:cNvSpPr/>
            <p:nvPr userDrawn="1"/>
          </p:nvSpPr>
          <p:spPr>
            <a:xfrm>
              <a:off x="368782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8" name="Rectangle 97">
              <a:hlinkClick r:id="rId42" action="ppaction://hlinksldjump"/>
              <a:extLst>
                <a:ext uri="{FF2B5EF4-FFF2-40B4-BE49-F238E27FC236}">
                  <a16:creationId xmlns:a16="http://schemas.microsoft.com/office/drawing/2014/main" id="{D68F4D7E-E8BC-566C-0005-9907D4BC5788}"/>
                </a:ext>
              </a:extLst>
            </p:cNvPr>
            <p:cNvSpPr/>
            <p:nvPr userDrawn="1"/>
          </p:nvSpPr>
          <p:spPr>
            <a:xfrm>
              <a:off x="3853958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9" name="Rectangle 98">
              <a:hlinkClick r:id="rId43" action="ppaction://hlinksldjump"/>
              <a:extLst>
                <a:ext uri="{FF2B5EF4-FFF2-40B4-BE49-F238E27FC236}">
                  <a16:creationId xmlns:a16="http://schemas.microsoft.com/office/drawing/2014/main" id="{A864E3CE-8363-831F-FDC1-467450300C71}"/>
                </a:ext>
              </a:extLst>
            </p:cNvPr>
            <p:cNvSpPr/>
            <p:nvPr userDrawn="1"/>
          </p:nvSpPr>
          <p:spPr>
            <a:xfrm>
              <a:off x="401669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0" name="Rectangle 99">
              <a:hlinkClick r:id="rId44" action="ppaction://hlinksldjump"/>
              <a:extLst>
                <a:ext uri="{FF2B5EF4-FFF2-40B4-BE49-F238E27FC236}">
                  <a16:creationId xmlns:a16="http://schemas.microsoft.com/office/drawing/2014/main" id="{33299F23-EBD9-45D5-F809-1307E43E5417}"/>
                </a:ext>
              </a:extLst>
            </p:cNvPr>
            <p:cNvSpPr/>
            <p:nvPr userDrawn="1"/>
          </p:nvSpPr>
          <p:spPr>
            <a:xfrm>
              <a:off x="418047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hlinkClick r:id="rId45" action="ppaction://hlinksldjump"/>
              <a:extLst>
                <a:ext uri="{FF2B5EF4-FFF2-40B4-BE49-F238E27FC236}">
                  <a16:creationId xmlns:a16="http://schemas.microsoft.com/office/drawing/2014/main" id="{DAD416B8-D98D-FBF1-B5A6-CE2C6819301F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4" name="Rectangle 93">
              <a:hlinkClick r:id="rId46" action="ppaction://hlinksldjump"/>
              <a:extLst>
                <a:ext uri="{FF2B5EF4-FFF2-40B4-BE49-F238E27FC236}">
                  <a16:creationId xmlns:a16="http://schemas.microsoft.com/office/drawing/2014/main" id="{A7D64750-0013-16DD-B17C-1028602F5D9F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02" name="Rectangle 101">
              <a:hlinkClick r:id="rId47" action="ppaction://hlinksldjump"/>
              <a:extLst>
                <a:ext uri="{FF2B5EF4-FFF2-40B4-BE49-F238E27FC236}">
                  <a16:creationId xmlns:a16="http://schemas.microsoft.com/office/drawing/2014/main" id="{0378AD10-0523-F032-12EF-F9A532AA89E7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CFCA0C-57C2-EEB2-78FF-B4CEEAB8CFC4}"/>
                </a:ext>
              </a:extLst>
            </p:cNvPr>
            <p:cNvSpPr/>
            <p:nvPr userDrawn="1"/>
          </p:nvSpPr>
          <p:spPr>
            <a:xfrm>
              <a:off x="3522703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43AF3BC-E307-EFA0-E661-484A9896C25E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873802-0A75-9AC9-E20B-B25901561685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7C02B5-79FF-29FC-4460-6B4060BB75DF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D04D67-C552-E02A-0DCA-5FC9E64C270F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37C6AD-1E54-E5E4-AFED-BC2F2404273C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1FA4A0-3344-B8D0-2D52-5C8B64246823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394154-1E5F-C5C0-3958-9BC2501B5E36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F8C259-7A77-73E9-598A-482BB59944B8}"/>
                </a:ext>
              </a:extLst>
            </p:cNvPr>
            <p:cNvSpPr/>
            <p:nvPr userDrawn="1"/>
          </p:nvSpPr>
          <p:spPr>
            <a:xfrm>
              <a:off x="3359947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585E66-CFC5-65D1-4796-1D33DACAFD85}"/>
                </a:ext>
              </a:extLst>
            </p:cNvPr>
            <p:cNvSpPr/>
            <p:nvPr userDrawn="1"/>
          </p:nvSpPr>
          <p:spPr>
            <a:xfrm>
              <a:off x="3522703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674B79-9794-21AC-1952-C473F9CF5383}"/>
                </a:ext>
              </a:extLst>
            </p:cNvPr>
            <p:cNvSpPr/>
            <p:nvPr userDrawn="1"/>
          </p:nvSpPr>
          <p:spPr>
            <a:xfrm>
              <a:off x="368782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CE22F8-DE04-0096-40B8-5B7EF360242C}"/>
                </a:ext>
              </a:extLst>
            </p:cNvPr>
            <p:cNvSpPr/>
            <p:nvPr userDrawn="1"/>
          </p:nvSpPr>
          <p:spPr>
            <a:xfrm>
              <a:off x="3853958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5B7D98-9DA4-8B50-D334-2933D55AD849}"/>
                </a:ext>
              </a:extLst>
            </p:cNvPr>
            <p:cNvSpPr/>
            <p:nvPr userDrawn="1"/>
          </p:nvSpPr>
          <p:spPr>
            <a:xfrm>
              <a:off x="401669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EEAB16A-4F78-FC22-B494-DFC5CB00D5A4}"/>
                </a:ext>
              </a:extLst>
            </p:cNvPr>
            <p:cNvSpPr/>
            <p:nvPr userDrawn="1"/>
          </p:nvSpPr>
          <p:spPr>
            <a:xfrm>
              <a:off x="418047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F48902-4537-3B2E-601B-2C88C6089F6F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1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43" y="486836"/>
            <a:ext cx="4440377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43" y="2434167"/>
            <a:ext cx="4440377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943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DDC8-DAE6-B94D-BDC9-C6B8DC332F06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5362" y="8475136"/>
            <a:ext cx="173753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961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9" r:id="rId2"/>
    <p:sldLayoutId id="2147483684" r:id="rId3"/>
    <p:sldLayoutId id="2147483688" r:id="rId4"/>
    <p:sldLayoutId id="2147483687" r:id="rId5"/>
    <p:sldLayoutId id="2147483674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89" r:id="rId16"/>
    <p:sldLayoutId id="2147483700" r:id="rId17"/>
  </p:sldLayoutIdLst>
  <p:txStyles>
    <p:titleStyle>
      <a:lvl1pPr algn="l" defTabSz="514807" rtl="0" eaLnBrk="1" latinLnBrk="0" hangingPunct="1">
        <a:lnSpc>
          <a:spcPct val="90000"/>
        </a:lnSpc>
        <a:spcBef>
          <a:spcPct val="0"/>
        </a:spcBef>
        <a:buNone/>
        <a:defRPr sz="24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702" indent="-128702" algn="l" defTabSz="51480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6105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43509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126" kern="1200">
          <a:solidFill>
            <a:schemeClr val="tx1"/>
          </a:solidFill>
          <a:latin typeface="+mn-lt"/>
          <a:ea typeface="+mn-ea"/>
          <a:cs typeface="+mn-cs"/>
        </a:defRPr>
      </a:lvl3pPr>
      <a:lvl4pPr marL="90091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8316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5720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312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30527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7931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40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807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2211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61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7018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4422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1825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9229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131.xml"/><Relationship Id="rId26" Type="http://schemas.openxmlformats.org/officeDocument/2006/relationships/slide" Target="slide139.xml"/><Relationship Id="rId39" Type="http://schemas.openxmlformats.org/officeDocument/2006/relationships/slide" Target="slide152.xml"/><Relationship Id="rId21" Type="http://schemas.openxmlformats.org/officeDocument/2006/relationships/slide" Target="slide134.xml"/><Relationship Id="rId34" Type="http://schemas.openxmlformats.org/officeDocument/2006/relationships/slide" Target="slide147.xml"/><Relationship Id="rId42" Type="http://schemas.openxmlformats.org/officeDocument/2006/relationships/slide" Target="slide155.xml"/><Relationship Id="rId7" Type="http://schemas.openxmlformats.org/officeDocument/2006/relationships/slide" Target="slide128.xml"/><Relationship Id="rId2" Type="http://schemas.openxmlformats.org/officeDocument/2006/relationships/notesSlide" Target="../notesSlides/notesSlide7.xml"/><Relationship Id="rId16" Type="http://schemas.openxmlformats.org/officeDocument/2006/relationships/slide" Target="slide129.xml"/><Relationship Id="rId29" Type="http://schemas.openxmlformats.org/officeDocument/2006/relationships/slide" Target="slide14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137.xml"/><Relationship Id="rId32" Type="http://schemas.openxmlformats.org/officeDocument/2006/relationships/slide" Target="slide145.xml"/><Relationship Id="rId37" Type="http://schemas.openxmlformats.org/officeDocument/2006/relationships/slide" Target="slide150.xml"/><Relationship Id="rId40" Type="http://schemas.openxmlformats.org/officeDocument/2006/relationships/slide" Target="slide153.xml"/><Relationship Id="rId45" Type="http://schemas.openxmlformats.org/officeDocument/2006/relationships/slide" Target="slide158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136.xml"/><Relationship Id="rId28" Type="http://schemas.openxmlformats.org/officeDocument/2006/relationships/slide" Target="slide141.xml"/><Relationship Id="rId36" Type="http://schemas.openxmlformats.org/officeDocument/2006/relationships/slide" Target="slide149.xml"/><Relationship Id="rId10" Type="http://schemas.openxmlformats.org/officeDocument/2006/relationships/slide" Target="slide223.xml"/><Relationship Id="rId19" Type="http://schemas.openxmlformats.org/officeDocument/2006/relationships/slide" Target="slide132.xml"/><Relationship Id="rId31" Type="http://schemas.openxmlformats.org/officeDocument/2006/relationships/slide" Target="slide144.xml"/><Relationship Id="rId44" Type="http://schemas.openxmlformats.org/officeDocument/2006/relationships/slide" Target="slide157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135.xml"/><Relationship Id="rId27" Type="http://schemas.openxmlformats.org/officeDocument/2006/relationships/slide" Target="slide140.xml"/><Relationship Id="rId30" Type="http://schemas.openxmlformats.org/officeDocument/2006/relationships/slide" Target="slide143.xml"/><Relationship Id="rId35" Type="http://schemas.openxmlformats.org/officeDocument/2006/relationships/slide" Target="slide148.xml"/><Relationship Id="rId43" Type="http://schemas.openxmlformats.org/officeDocument/2006/relationships/slide" Target="slide156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130.xml"/><Relationship Id="rId25" Type="http://schemas.openxmlformats.org/officeDocument/2006/relationships/slide" Target="slide138.xml"/><Relationship Id="rId33" Type="http://schemas.openxmlformats.org/officeDocument/2006/relationships/slide" Target="slide146.xml"/><Relationship Id="rId38" Type="http://schemas.openxmlformats.org/officeDocument/2006/relationships/slide" Target="slide151.xml"/><Relationship Id="rId46" Type="http://schemas.openxmlformats.org/officeDocument/2006/relationships/slide" Target="slide159.xml"/><Relationship Id="rId20" Type="http://schemas.openxmlformats.org/officeDocument/2006/relationships/slide" Target="slide133.xml"/><Relationship Id="rId41" Type="http://schemas.openxmlformats.org/officeDocument/2006/relationships/slide" Target="slide15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163.xml"/><Relationship Id="rId26" Type="http://schemas.openxmlformats.org/officeDocument/2006/relationships/slide" Target="slide171.xml"/><Relationship Id="rId39" Type="http://schemas.openxmlformats.org/officeDocument/2006/relationships/slide" Target="slide184.xml"/><Relationship Id="rId21" Type="http://schemas.openxmlformats.org/officeDocument/2006/relationships/slide" Target="slide166.xml"/><Relationship Id="rId34" Type="http://schemas.openxmlformats.org/officeDocument/2006/relationships/slide" Target="slide179.xml"/><Relationship Id="rId42" Type="http://schemas.openxmlformats.org/officeDocument/2006/relationships/slide" Target="slide187.xml"/><Relationship Id="rId7" Type="http://schemas.openxmlformats.org/officeDocument/2006/relationships/slide" Target="slide128.xml"/><Relationship Id="rId2" Type="http://schemas.openxmlformats.org/officeDocument/2006/relationships/notesSlide" Target="../notesSlides/notesSlide8.xml"/><Relationship Id="rId16" Type="http://schemas.openxmlformats.org/officeDocument/2006/relationships/slide" Target="slide161.xml"/><Relationship Id="rId29" Type="http://schemas.openxmlformats.org/officeDocument/2006/relationships/slide" Target="slide17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169.xml"/><Relationship Id="rId32" Type="http://schemas.openxmlformats.org/officeDocument/2006/relationships/slide" Target="slide177.xml"/><Relationship Id="rId37" Type="http://schemas.openxmlformats.org/officeDocument/2006/relationships/slide" Target="slide182.xml"/><Relationship Id="rId40" Type="http://schemas.openxmlformats.org/officeDocument/2006/relationships/slide" Target="slide185.xml"/><Relationship Id="rId45" Type="http://schemas.openxmlformats.org/officeDocument/2006/relationships/slide" Target="slide190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168.xml"/><Relationship Id="rId28" Type="http://schemas.openxmlformats.org/officeDocument/2006/relationships/slide" Target="slide173.xml"/><Relationship Id="rId36" Type="http://schemas.openxmlformats.org/officeDocument/2006/relationships/slide" Target="slide181.xml"/><Relationship Id="rId10" Type="http://schemas.openxmlformats.org/officeDocument/2006/relationships/slide" Target="slide223.xml"/><Relationship Id="rId19" Type="http://schemas.openxmlformats.org/officeDocument/2006/relationships/slide" Target="slide164.xml"/><Relationship Id="rId31" Type="http://schemas.openxmlformats.org/officeDocument/2006/relationships/slide" Target="slide176.xml"/><Relationship Id="rId44" Type="http://schemas.openxmlformats.org/officeDocument/2006/relationships/slide" Target="slide189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167.xml"/><Relationship Id="rId27" Type="http://schemas.openxmlformats.org/officeDocument/2006/relationships/slide" Target="slide172.xml"/><Relationship Id="rId30" Type="http://schemas.openxmlformats.org/officeDocument/2006/relationships/slide" Target="slide175.xml"/><Relationship Id="rId35" Type="http://schemas.openxmlformats.org/officeDocument/2006/relationships/slide" Target="slide180.xml"/><Relationship Id="rId43" Type="http://schemas.openxmlformats.org/officeDocument/2006/relationships/slide" Target="slide188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162.xml"/><Relationship Id="rId25" Type="http://schemas.openxmlformats.org/officeDocument/2006/relationships/slide" Target="slide170.xml"/><Relationship Id="rId33" Type="http://schemas.openxmlformats.org/officeDocument/2006/relationships/slide" Target="slide178.xml"/><Relationship Id="rId38" Type="http://schemas.openxmlformats.org/officeDocument/2006/relationships/slide" Target="slide183.xml"/><Relationship Id="rId20" Type="http://schemas.openxmlformats.org/officeDocument/2006/relationships/slide" Target="slide165.xml"/><Relationship Id="rId41" Type="http://schemas.openxmlformats.org/officeDocument/2006/relationships/slide" Target="slide18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1.xml.rels><?xml version="1.0" encoding="UTF-8" standalone="yes"?>
<Relationships xmlns="http://schemas.openxmlformats.org/package/2006/relationships"><Relationship Id="rId13" Type="http://schemas.openxmlformats.org/officeDocument/2006/relationships/slide" Target="slide349.xml"/><Relationship Id="rId18" Type="http://schemas.openxmlformats.org/officeDocument/2006/relationships/slide" Target="slide195.xml"/><Relationship Id="rId26" Type="http://schemas.openxmlformats.org/officeDocument/2006/relationships/slide" Target="slide203.xml"/><Relationship Id="rId39" Type="http://schemas.openxmlformats.org/officeDocument/2006/relationships/slide" Target="slide216.xml"/><Relationship Id="rId21" Type="http://schemas.openxmlformats.org/officeDocument/2006/relationships/slide" Target="slide198.xml"/><Relationship Id="rId34" Type="http://schemas.openxmlformats.org/officeDocument/2006/relationships/slide" Target="slide211.xml"/><Relationship Id="rId42" Type="http://schemas.openxmlformats.org/officeDocument/2006/relationships/slide" Target="slide219.xml"/><Relationship Id="rId7" Type="http://schemas.openxmlformats.org/officeDocument/2006/relationships/slide" Target="slide160.xml"/><Relationship Id="rId2" Type="http://schemas.openxmlformats.org/officeDocument/2006/relationships/slide" Target="slide4.xml"/><Relationship Id="rId16" Type="http://schemas.openxmlformats.org/officeDocument/2006/relationships/slide" Target="slide193.xml"/><Relationship Id="rId29" Type="http://schemas.openxmlformats.org/officeDocument/2006/relationships/slide" Target="slide20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8.xml"/><Relationship Id="rId11" Type="http://schemas.openxmlformats.org/officeDocument/2006/relationships/slide" Target="slide286.xml"/><Relationship Id="rId24" Type="http://schemas.openxmlformats.org/officeDocument/2006/relationships/slide" Target="slide201.xml"/><Relationship Id="rId32" Type="http://schemas.openxmlformats.org/officeDocument/2006/relationships/slide" Target="slide209.xml"/><Relationship Id="rId37" Type="http://schemas.openxmlformats.org/officeDocument/2006/relationships/slide" Target="slide214.xml"/><Relationship Id="rId40" Type="http://schemas.openxmlformats.org/officeDocument/2006/relationships/slide" Target="slide217.xml"/><Relationship Id="rId45" Type="http://schemas.openxmlformats.org/officeDocument/2006/relationships/slide" Target="slide222.xml"/><Relationship Id="rId5" Type="http://schemas.openxmlformats.org/officeDocument/2006/relationships/slide" Target="slide97.xml"/><Relationship Id="rId15" Type="http://schemas.openxmlformats.org/officeDocument/2006/relationships/slide" Target="slide192.xml"/><Relationship Id="rId23" Type="http://schemas.openxmlformats.org/officeDocument/2006/relationships/slide" Target="slide200.xml"/><Relationship Id="rId28" Type="http://schemas.openxmlformats.org/officeDocument/2006/relationships/slide" Target="slide205.xml"/><Relationship Id="rId36" Type="http://schemas.openxmlformats.org/officeDocument/2006/relationships/slide" Target="slide213.xml"/><Relationship Id="rId10" Type="http://schemas.openxmlformats.org/officeDocument/2006/relationships/slide" Target="slide255.xml"/><Relationship Id="rId19" Type="http://schemas.openxmlformats.org/officeDocument/2006/relationships/slide" Target="slide196.xml"/><Relationship Id="rId31" Type="http://schemas.openxmlformats.org/officeDocument/2006/relationships/slide" Target="slide208.xml"/><Relationship Id="rId44" Type="http://schemas.openxmlformats.org/officeDocument/2006/relationships/slide" Target="slide221.xml"/><Relationship Id="rId4" Type="http://schemas.openxmlformats.org/officeDocument/2006/relationships/slide" Target="slide65.xml"/><Relationship Id="rId9" Type="http://schemas.openxmlformats.org/officeDocument/2006/relationships/slide" Target="slide223.xml"/><Relationship Id="rId14" Type="http://schemas.openxmlformats.org/officeDocument/2006/relationships/slide" Target="slide3.xml"/><Relationship Id="rId22" Type="http://schemas.openxmlformats.org/officeDocument/2006/relationships/slide" Target="slide199.xml"/><Relationship Id="rId27" Type="http://schemas.openxmlformats.org/officeDocument/2006/relationships/slide" Target="slide204.xml"/><Relationship Id="rId30" Type="http://schemas.openxmlformats.org/officeDocument/2006/relationships/slide" Target="slide207.xml"/><Relationship Id="rId35" Type="http://schemas.openxmlformats.org/officeDocument/2006/relationships/slide" Target="slide212.xml"/><Relationship Id="rId43" Type="http://schemas.openxmlformats.org/officeDocument/2006/relationships/slide" Target="slide220.xml"/><Relationship Id="rId8" Type="http://schemas.openxmlformats.org/officeDocument/2006/relationships/slide" Target="slide191.xml"/><Relationship Id="rId3" Type="http://schemas.openxmlformats.org/officeDocument/2006/relationships/slide" Target="slide36.xml"/><Relationship Id="rId12" Type="http://schemas.openxmlformats.org/officeDocument/2006/relationships/slide" Target="slide318.xml"/><Relationship Id="rId17" Type="http://schemas.openxmlformats.org/officeDocument/2006/relationships/slide" Target="slide194.xml"/><Relationship Id="rId25" Type="http://schemas.openxmlformats.org/officeDocument/2006/relationships/slide" Target="slide202.xml"/><Relationship Id="rId33" Type="http://schemas.openxmlformats.org/officeDocument/2006/relationships/slide" Target="slide210.xml"/><Relationship Id="rId38" Type="http://schemas.openxmlformats.org/officeDocument/2006/relationships/slide" Target="slide215.xml"/><Relationship Id="rId20" Type="http://schemas.openxmlformats.org/officeDocument/2006/relationships/slide" Target="slide197.xml"/><Relationship Id="rId41" Type="http://schemas.openxmlformats.org/officeDocument/2006/relationships/slide" Target="slide218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3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226.xml"/><Relationship Id="rId26" Type="http://schemas.openxmlformats.org/officeDocument/2006/relationships/slide" Target="slide234.xml"/><Relationship Id="rId39" Type="http://schemas.openxmlformats.org/officeDocument/2006/relationships/slide" Target="slide247.xml"/><Relationship Id="rId21" Type="http://schemas.openxmlformats.org/officeDocument/2006/relationships/slide" Target="slide229.xml"/><Relationship Id="rId34" Type="http://schemas.openxmlformats.org/officeDocument/2006/relationships/slide" Target="slide242.xml"/><Relationship Id="rId42" Type="http://schemas.openxmlformats.org/officeDocument/2006/relationships/slide" Target="slide250.xml"/><Relationship Id="rId7" Type="http://schemas.openxmlformats.org/officeDocument/2006/relationships/slide" Target="slide128.xml"/><Relationship Id="rId2" Type="http://schemas.openxmlformats.org/officeDocument/2006/relationships/notesSlide" Target="../notesSlides/notesSlide9.xml"/><Relationship Id="rId16" Type="http://schemas.openxmlformats.org/officeDocument/2006/relationships/slide" Target="slide224.xml"/><Relationship Id="rId29" Type="http://schemas.openxmlformats.org/officeDocument/2006/relationships/slide" Target="slide23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232.xml"/><Relationship Id="rId32" Type="http://schemas.openxmlformats.org/officeDocument/2006/relationships/slide" Target="slide240.xml"/><Relationship Id="rId37" Type="http://schemas.openxmlformats.org/officeDocument/2006/relationships/slide" Target="slide245.xml"/><Relationship Id="rId40" Type="http://schemas.openxmlformats.org/officeDocument/2006/relationships/slide" Target="slide248.xml"/><Relationship Id="rId45" Type="http://schemas.openxmlformats.org/officeDocument/2006/relationships/slide" Target="slide253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231.xml"/><Relationship Id="rId28" Type="http://schemas.openxmlformats.org/officeDocument/2006/relationships/slide" Target="slide236.xml"/><Relationship Id="rId36" Type="http://schemas.openxmlformats.org/officeDocument/2006/relationships/slide" Target="slide244.xml"/><Relationship Id="rId10" Type="http://schemas.openxmlformats.org/officeDocument/2006/relationships/slide" Target="slide223.xml"/><Relationship Id="rId19" Type="http://schemas.openxmlformats.org/officeDocument/2006/relationships/slide" Target="slide227.xml"/><Relationship Id="rId31" Type="http://schemas.openxmlformats.org/officeDocument/2006/relationships/slide" Target="slide239.xml"/><Relationship Id="rId44" Type="http://schemas.openxmlformats.org/officeDocument/2006/relationships/slide" Target="slide252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230.xml"/><Relationship Id="rId27" Type="http://schemas.openxmlformats.org/officeDocument/2006/relationships/slide" Target="slide235.xml"/><Relationship Id="rId30" Type="http://schemas.openxmlformats.org/officeDocument/2006/relationships/slide" Target="slide238.xml"/><Relationship Id="rId35" Type="http://schemas.openxmlformats.org/officeDocument/2006/relationships/slide" Target="slide243.xml"/><Relationship Id="rId43" Type="http://schemas.openxmlformats.org/officeDocument/2006/relationships/slide" Target="slide251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225.xml"/><Relationship Id="rId25" Type="http://schemas.openxmlformats.org/officeDocument/2006/relationships/slide" Target="slide233.xml"/><Relationship Id="rId33" Type="http://schemas.openxmlformats.org/officeDocument/2006/relationships/slide" Target="slide241.xml"/><Relationship Id="rId38" Type="http://schemas.openxmlformats.org/officeDocument/2006/relationships/slide" Target="slide246.xml"/><Relationship Id="rId46" Type="http://schemas.openxmlformats.org/officeDocument/2006/relationships/slide" Target="slide254.xml"/><Relationship Id="rId20" Type="http://schemas.openxmlformats.org/officeDocument/2006/relationships/slide" Target="slide228.xml"/><Relationship Id="rId41" Type="http://schemas.openxmlformats.org/officeDocument/2006/relationships/slide" Target="slide249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5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258.xml"/><Relationship Id="rId26" Type="http://schemas.openxmlformats.org/officeDocument/2006/relationships/slide" Target="slide266.xml"/><Relationship Id="rId39" Type="http://schemas.openxmlformats.org/officeDocument/2006/relationships/slide" Target="slide279.xml"/><Relationship Id="rId21" Type="http://schemas.openxmlformats.org/officeDocument/2006/relationships/slide" Target="slide261.xml"/><Relationship Id="rId34" Type="http://schemas.openxmlformats.org/officeDocument/2006/relationships/slide" Target="slide274.xml"/><Relationship Id="rId42" Type="http://schemas.openxmlformats.org/officeDocument/2006/relationships/slide" Target="slide282.xml"/><Relationship Id="rId7" Type="http://schemas.openxmlformats.org/officeDocument/2006/relationships/slide" Target="slide128.xml"/><Relationship Id="rId2" Type="http://schemas.openxmlformats.org/officeDocument/2006/relationships/notesSlide" Target="../notesSlides/notesSlide10.xml"/><Relationship Id="rId16" Type="http://schemas.openxmlformats.org/officeDocument/2006/relationships/slide" Target="slide256.xml"/><Relationship Id="rId29" Type="http://schemas.openxmlformats.org/officeDocument/2006/relationships/slide" Target="slide26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264.xml"/><Relationship Id="rId32" Type="http://schemas.openxmlformats.org/officeDocument/2006/relationships/slide" Target="slide272.xml"/><Relationship Id="rId37" Type="http://schemas.openxmlformats.org/officeDocument/2006/relationships/slide" Target="slide277.xml"/><Relationship Id="rId40" Type="http://schemas.openxmlformats.org/officeDocument/2006/relationships/slide" Target="slide280.xml"/><Relationship Id="rId45" Type="http://schemas.openxmlformats.org/officeDocument/2006/relationships/slide" Target="slide285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263.xml"/><Relationship Id="rId28" Type="http://schemas.openxmlformats.org/officeDocument/2006/relationships/slide" Target="slide268.xml"/><Relationship Id="rId36" Type="http://schemas.openxmlformats.org/officeDocument/2006/relationships/slide" Target="slide276.xml"/><Relationship Id="rId10" Type="http://schemas.openxmlformats.org/officeDocument/2006/relationships/slide" Target="slide223.xml"/><Relationship Id="rId19" Type="http://schemas.openxmlformats.org/officeDocument/2006/relationships/slide" Target="slide259.xml"/><Relationship Id="rId31" Type="http://schemas.openxmlformats.org/officeDocument/2006/relationships/slide" Target="slide271.xml"/><Relationship Id="rId44" Type="http://schemas.openxmlformats.org/officeDocument/2006/relationships/slide" Target="slide284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262.xml"/><Relationship Id="rId27" Type="http://schemas.openxmlformats.org/officeDocument/2006/relationships/slide" Target="slide267.xml"/><Relationship Id="rId30" Type="http://schemas.openxmlformats.org/officeDocument/2006/relationships/slide" Target="slide270.xml"/><Relationship Id="rId35" Type="http://schemas.openxmlformats.org/officeDocument/2006/relationships/slide" Target="slide275.xml"/><Relationship Id="rId43" Type="http://schemas.openxmlformats.org/officeDocument/2006/relationships/slide" Target="slide283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257.xml"/><Relationship Id="rId25" Type="http://schemas.openxmlformats.org/officeDocument/2006/relationships/slide" Target="slide265.xml"/><Relationship Id="rId33" Type="http://schemas.openxmlformats.org/officeDocument/2006/relationships/slide" Target="slide273.xml"/><Relationship Id="rId38" Type="http://schemas.openxmlformats.org/officeDocument/2006/relationships/slide" Target="slide278.xml"/><Relationship Id="rId20" Type="http://schemas.openxmlformats.org/officeDocument/2006/relationships/slide" Target="slide260.xml"/><Relationship Id="rId41" Type="http://schemas.openxmlformats.org/officeDocument/2006/relationships/slide" Target="slide28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289.xml"/><Relationship Id="rId26" Type="http://schemas.openxmlformats.org/officeDocument/2006/relationships/slide" Target="slide297.xml"/><Relationship Id="rId39" Type="http://schemas.openxmlformats.org/officeDocument/2006/relationships/slide" Target="slide310.xml"/><Relationship Id="rId21" Type="http://schemas.openxmlformats.org/officeDocument/2006/relationships/slide" Target="slide292.xml"/><Relationship Id="rId34" Type="http://schemas.openxmlformats.org/officeDocument/2006/relationships/slide" Target="slide305.xml"/><Relationship Id="rId42" Type="http://schemas.openxmlformats.org/officeDocument/2006/relationships/slide" Target="slide313.xml"/><Relationship Id="rId7" Type="http://schemas.openxmlformats.org/officeDocument/2006/relationships/slide" Target="slide128.xml"/><Relationship Id="rId2" Type="http://schemas.openxmlformats.org/officeDocument/2006/relationships/notesSlide" Target="../notesSlides/notesSlide11.xml"/><Relationship Id="rId16" Type="http://schemas.openxmlformats.org/officeDocument/2006/relationships/slide" Target="slide287.xml"/><Relationship Id="rId29" Type="http://schemas.openxmlformats.org/officeDocument/2006/relationships/slide" Target="slide30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295.xml"/><Relationship Id="rId32" Type="http://schemas.openxmlformats.org/officeDocument/2006/relationships/slide" Target="slide303.xml"/><Relationship Id="rId37" Type="http://schemas.openxmlformats.org/officeDocument/2006/relationships/slide" Target="slide308.xml"/><Relationship Id="rId40" Type="http://schemas.openxmlformats.org/officeDocument/2006/relationships/slide" Target="slide311.xml"/><Relationship Id="rId45" Type="http://schemas.openxmlformats.org/officeDocument/2006/relationships/slide" Target="slide316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294.xml"/><Relationship Id="rId28" Type="http://schemas.openxmlformats.org/officeDocument/2006/relationships/slide" Target="slide299.xml"/><Relationship Id="rId36" Type="http://schemas.openxmlformats.org/officeDocument/2006/relationships/slide" Target="slide307.xml"/><Relationship Id="rId10" Type="http://schemas.openxmlformats.org/officeDocument/2006/relationships/slide" Target="slide223.xml"/><Relationship Id="rId19" Type="http://schemas.openxmlformats.org/officeDocument/2006/relationships/slide" Target="slide290.xml"/><Relationship Id="rId31" Type="http://schemas.openxmlformats.org/officeDocument/2006/relationships/slide" Target="slide302.xml"/><Relationship Id="rId44" Type="http://schemas.openxmlformats.org/officeDocument/2006/relationships/slide" Target="slide315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293.xml"/><Relationship Id="rId27" Type="http://schemas.openxmlformats.org/officeDocument/2006/relationships/slide" Target="slide298.xml"/><Relationship Id="rId30" Type="http://schemas.openxmlformats.org/officeDocument/2006/relationships/slide" Target="slide301.xml"/><Relationship Id="rId35" Type="http://schemas.openxmlformats.org/officeDocument/2006/relationships/slide" Target="slide306.xml"/><Relationship Id="rId43" Type="http://schemas.openxmlformats.org/officeDocument/2006/relationships/slide" Target="slide314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288.xml"/><Relationship Id="rId25" Type="http://schemas.openxmlformats.org/officeDocument/2006/relationships/slide" Target="slide296.xml"/><Relationship Id="rId33" Type="http://schemas.openxmlformats.org/officeDocument/2006/relationships/slide" Target="slide304.xml"/><Relationship Id="rId38" Type="http://schemas.openxmlformats.org/officeDocument/2006/relationships/slide" Target="slide309.xml"/><Relationship Id="rId46" Type="http://schemas.openxmlformats.org/officeDocument/2006/relationships/slide" Target="slide317.xml"/><Relationship Id="rId20" Type="http://schemas.openxmlformats.org/officeDocument/2006/relationships/slide" Target="slide291.xml"/><Relationship Id="rId41" Type="http://schemas.openxmlformats.org/officeDocument/2006/relationships/slide" Target="slide3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8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321.xml"/><Relationship Id="rId26" Type="http://schemas.openxmlformats.org/officeDocument/2006/relationships/slide" Target="slide329.xml"/><Relationship Id="rId39" Type="http://schemas.openxmlformats.org/officeDocument/2006/relationships/slide" Target="slide342.xml"/><Relationship Id="rId21" Type="http://schemas.openxmlformats.org/officeDocument/2006/relationships/slide" Target="slide324.xml"/><Relationship Id="rId34" Type="http://schemas.openxmlformats.org/officeDocument/2006/relationships/slide" Target="slide337.xml"/><Relationship Id="rId42" Type="http://schemas.openxmlformats.org/officeDocument/2006/relationships/slide" Target="slide345.xml"/><Relationship Id="rId7" Type="http://schemas.openxmlformats.org/officeDocument/2006/relationships/slide" Target="slide128.xml"/><Relationship Id="rId2" Type="http://schemas.openxmlformats.org/officeDocument/2006/relationships/notesSlide" Target="../notesSlides/notesSlide12.xml"/><Relationship Id="rId16" Type="http://schemas.openxmlformats.org/officeDocument/2006/relationships/slide" Target="slide319.xml"/><Relationship Id="rId29" Type="http://schemas.openxmlformats.org/officeDocument/2006/relationships/slide" Target="slide33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327.xml"/><Relationship Id="rId32" Type="http://schemas.openxmlformats.org/officeDocument/2006/relationships/slide" Target="slide335.xml"/><Relationship Id="rId37" Type="http://schemas.openxmlformats.org/officeDocument/2006/relationships/slide" Target="slide340.xml"/><Relationship Id="rId40" Type="http://schemas.openxmlformats.org/officeDocument/2006/relationships/slide" Target="slide343.xml"/><Relationship Id="rId45" Type="http://schemas.openxmlformats.org/officeDocument/2006/relationships/slide" Target="slide348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326.xml"/><Relationship Id="rId28" Type="http://schemas.openxmlformats.org/officeDocument/2006/relationships/slide" Target="slide331.xml"/><Relationship Id="rId36" Type="http://schemas.openxmlformats.org/officeDocument/2006/relationships/slide" Target="slide339.xml"/><Relationship Id="rId10" Type="http://schemas.openxmlformats.org/officeDocument/2006/relationships/slide" Target="slide223.xml"/><Relationship Id="rId19" Type="http://schemas.openxmlformats.org/officeDocument/2006/relationships/slide" Target="slide322.xml"/><Relationship Id="rId31" Type="http://schemas.openxmlformats.org/officeDocument/2006/relationships/slide" Target="slide334.xml"/><Relationship Id="rId44" Type="http://schemas.openxmlformats.org/officeDocument/2006/relationships/slide" Target="slide347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325.xml"/><Relationship Id="rId27" Type="http://schemas.openxmlformats.org/officeDocument/2006/relationships/slide" Target="slide330.xml"/><Relationship Id="rId30" Type="http://schemas.openxmlformats.org/officeDocument/2006/relationships/slide" Target="slide333.xml"/><Relationship Id="rId35" Type="http://schemas.openxmlformats.org/officeDocument/2006/relationships/slide" Target="slide338.xml"/><Relationship Id="rId43" Type="http://schemas.openxmlformats.org/officeDocument/2006/relationships/slide" Target="slide346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320.xml"/><Relationship Id="rId25" Type="http://schemas.openxmlformats.org/officeDocument/2006/relationships/slide" Target="slide328.xml"/><Relationship Id="rId33" Type="http://schemas.openxmlformats.org/officeDocument/2006/relationships/slide" Target="slide336.xml"/><Relationship Id="rId38" Type="http://schemas.openxmlformats.org/officeDocument/2006/relationships/slide" Target="slide341.xml"/><Relationship Id="rId20" Type="http://schemas.openxmlformats.org/officeDocument/2006/relationships/slide" Target="slide323.xml"/><Relationship Id="rId41" Type="http://schemas.openxmlformats.org/officeDocument/2006/relationships/slide" Target="slide344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9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slide" Target="slide353.xml"/><Relationship Id="rId26" Type="http://schemas.openxmlformats.org/officeDocument/2006/relationships/slide" Target="slide361.xml"/><Relationship Id="rId39" Type="http://schemas.openxmlformats.org/officeDocument/2006/relationships/slide" Target="slide374.xml"/><Relationship Id="rId21" Type="http://schemas.openxmlformats.org/officeDocument/2006/relationships/slide" Target="slide356.xml"/><Relationship Id="rId34" Type="http://schemas.openxmlformats.org/officeDocument/2006/relationships/slide" Target="slide369.xml"/><Relationship Id="rId42" Type="http://schemas.openxmlformats.org/officeDocument/2006/relationships/slide" Target="slide377.xml"/><Relationship Id="rId7" Type="http://schemas.openxmlformats.org/officeDocument/2006/relationships/slide" Target="slide223.xml"/><Relationship Id="rId2" Type="http://schemas.openxmlformats.org/officeDocument/2006/relationships/slide" Target="slide65.xml"/><Relationship Id="rId16" Type="http://schemas.openxmlformats.org/officeDocument/2006/relationships/slide" Target="slide351.xml"/><Relationship Id="rId29" Type="http://schemas.openxmlformats.org/officeDocument/2006/relationships/slide" Target="slide36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1.xml"/><Relationship Id="rId11" Type="http://schemas.openxmlformats.org/officeDocument/2006/relationships/slide" Target="slide349.xml"/><Relationship Id="rId24" Type="http://schemas.openxmlformats.org/officeDocument/2006/relationships/slide" Target="slide359.xml"/><Relationship Id="rId32" Type="http://schemas.openxmlformats.org/officeDocument/2006/relationships/slide" Target="slide367.xml"/><Relationship Id="rId37" Type="http://schemas.openxmlformats.org/officeDocument/2006/relationships/slide" Target="slide372.xml"/><Relationship Id="rId40" Type="http://schemas.openxmlformats.org/officeDocument/2006/relationships/slide" Target="slide375.xml"/><Relationship Id="rId45" Type="http://schemas.openxmlformats.org/officeDocument/2006/relationships/slide" Target="slide380.xml"/><Relationship Id="rId5" Type="http://schemas.openxmlformats.org/officeDocument/2006/relationships/slide" Target="slide160.xml"/><Relationship Id="rId15" Type="http://schemas.openxmlformats.org/officeDocument/2006/relationships/slide" Target="slide350.xml"/><Relationship Id="rId23" Type="http://schemas.openxmlformats.org/officeDocument/2006/relationships/slide" Target="slide358.xml"/><Relationship Id="rId28" Type="http://schemas.openxmlformats.org/officeDocument/2006/relationships/slide" Target="slide363.xml"/><Relationship Id="rId36" Type="http://schemas.openxmlformats.org/officeDocument/2006/relationships/slide" Target="slide371.xml"/><Relationship Id="rId10" Type="http://schemas.openxmlformats.org/officeDocument/2006/relationships/slide" Target="slide318.xml"/><Relationship Id="rId19" Type="http://schemas.openxmlformats.org/officeDocument/2006/relationships/slide" Target="slide354.xml"/><Relationship Id="rId31" Type="http://schemas.openxmlformats.org/officeDocument/2006/relationships/slide" Target="slide366.xml"/><Relationship Id="rId44" Type="http://schemas.openxmlformats.org/officeDocument/2006/relationships/slide" Target="slide379.xml"/><Relationship Id="rId4" Type="http://schemas.openxmlformats.org/officeDocument/2006/relationships/slide" Target="slide128.xml"/><Relationship Id="rId9" Type="http://schemas.openxmlformats.org/officeDocument/2006/relationships/slide" Target="slide286.xml"/><Relationship Id="rId14" Type="http://schemas.openxmlformats.org/officeDocument/2006/relationships/slide" Target="slide36.xml"/><Relationship Id="rId22" Type="http://schemas.openxmlformats.org/officeDocument/2006/relationships/slide" Target="slide357.xml"/><Relationship Id="rId27" Type="http://schemas.openxmlformats.org/officeDocument/2006/relationships/slide" Target="slide362.xml"/><Relationship Id="rId30" Type="http://schemas.openxmlformats.org/officeDocument/2006/relationships/slide" Target="slide365.xml"/><Relationship Id="rId35" Type="http://schemas.openxmlformats.org/officeDocument/2006/relationships/slide" Target="slide370.xml"/><Relationship Id="rId43" Type="http://schemas.openxmlformats.org/officeDocument/2006/relationships/slide" Target="slide378.xml"/><Relationship Id="rId8" Type="http://schemas.openxmlformats.org/officeDocument/2006/relationships/slide" Target="slide255.xml"/><Relationship Id="rId3" Type="http://schemas.openxmlformats.org/officeDocument/2006/relationships/slide" Target="slide97.xml"/><Relationship Id="rId12" Type="http://schemas.openxmlformats.org/officeDocument/2006/relationships/slide" Target="slide3.xml"/><Relationship Id="rId17" Type="http://schemas.openxmlformats.org/officeDocument/2006/relationships/slide" Target="slide352.xml"/><Relationship Id="rId25" Type="http://schemas.openxmlformats.org/officeDocument/2006/relationships/slide" Target="slide360.xml"/><Relationship Id="rId33" Type="http://schemas.openxmlformats.org/officeDocument/2006/relationships/slide" Target="slide368.xml"/><Relationship Id="rId38" Type="http://schemas.openxmlformats.org/officeDocument/2006/relationships/slide" Target="slide373.xml"/><Relationship Id="rId20" Type="http://schemas.openxmlformats.org/officeDocument/2006/relationships/slide" Target="slide355.xml"/><Relationship Id="rId41" Type="http://schemas.openxmlformats.org/officeDocument/2006/relationships/slide" Target="slide37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slide" Target="slide349.xml"/><Relationship Id="rId18" Type="http://schemas.openxmlformats.org/officeDocument/2006/relationships/slide" Target="slide40.xml"/><Relationship Id="rId26" Type="http://schemas.openxmlformats.org/officeDocument/2006/relationships/slide" Target="slide48.xml"/><Relationship Id="rId39" Type="http://schemas.openxmlformats.org/officeDocument/2006/relationships/slide" Target="slide61.xml"/><Relationship Id="rId21" Type="http://schemas.openxmlformats.org/officeDocument/2006/relationships/slide" Target="slide43.xml"/><Relationship Id="rId34" Type="http://schemas.openxmlformats.org/officeDocument/2006/relationships/slide" Target="slide56.xml"/><Relationship Id="rId42" Type="http://schemas.openxmlformats.org/officeDocument/2006/relationships/slide" Target="slide64.xml"/><Relationship Id="rId7" Type="http://schemas.openxmlformats.org/officeDocument/2006/relationships/slide" Target="slide160.xml"/><Relationship Id="rId2" Type="http://schemas.openxmlformats.org/officeDocument/2006/relationships/slide" Target="slide4.xml"/><Relationship Id="rId16" Type="http://schemas.openxmlformats.org/officeDocument/2006/relationships/slide" Target="slide38.xml"/><Relationship Id="rId20" Type="http://schemas.openxmlformats.org/officeDocument/2006/relationships/slide" Target="slide42.xml"/><Relationship Id="rId29" Type="http://schemas.openxmlformats.org/officeDocument/2006/relationships/slide" Target="slide51.xml"/><Relationship Id="rId41" Type="http://schemas.openxmlformats.org/officeDocument/2006/relationships/slide" Target="slide6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8.xml"/><Relationship Id="rId11" Type="http://schemas.openxmlformats.org/officeDocument/2006/relationships/slide" Target="slide286.xml"/><Relationship Id="rId24" Type="http://schemas.openxmlformats.org/officeDocument/2006/relationships/slide" Target="slide46.xml"/><Relationship Id="rId32" Type="http://schemas.openxmlformats.org/officeDocument/2006/relationships/slide" Target="slide54.xml"/><Relationship Id="rId37" Type="http://schemas.openxmlformats.org/officeDocument/2006/relationships/slide" Target="slide59.xml"/><Relationship Id="rId40" Type="http://schemas.openxmlformats.org/officeDocument/2006/relationships/slide" Target="slide62.xml"/><Relationship Id="rId5" Type="http://schemas.openxmlformats.org/officeDocument/2006/relationships/slide" Target="slide97.xml"/><Relationship Id="rId15" Type="http://schemas.openxmlformats.org/officeDocument/2006/relationships/slide" Target="slide37.xml"/><Relationship Id="rId23" Type="http://schemas.openxmlformats.org/officeDocument/2006/relationships/slide" Target="slide45.xml"/><Relationship Id="rId28" Type="http://schemas.openxmlformats.org/officeDocument/2006/relationships/slide" Target="slide50.xml"/><Relationship Id="rId36" Type="http://schemas.openxmlformats.org/officeDocument/2006/relationships/slide" Target="slide58.xml"/><Relationship Id="rId10" Type="http://schemas.openxmlformats.org/officeDocument/2006/relationships/slide" Target="slide255.xml"/><Relationship Id="rId19" Type="http://schemas.openxmlformats.org/officeDocument/2006/relationships/slide" Target="slide41.xml"/><Relationship Id="rId31" Type="http://schemas.openxmlformats.org/officeDocument/2006/relationships/slide" Target="slide53.xml"/><Relationship Id="rId4" Type="http://schemas.openxmlformats.org/officeDocument/2006/relationships/slide" Target="slide65.xml"/><Relationship Id="rId9" Type="http://schemas.openxmlformats.org/officeDocument/2006/relationships/slide" Target="slide223.xml"/><Relationship Id="rId14" Type="http://schemas.openxmlformats.org/officeDocument/2006/relationships/slide" Target="slide3.xml"/><Relationship Id="rId22" Type="http://schemas.openxmlformats.org/officeDocument/2006/relationships/slide" Target="slide44.xml"/><Relationship Id="rId27" Type="http://schemas.openxmlformats.org/officeDocument/2006/relationships/slide" Target="slide49.xml"/><Relationship Id="rId30" Type="http://schemas.openxmlformats.org/officeDocument/2006/relationships/slide" Target="slide52.xml"/><Relationship Id="rId35" Type="http://schemas.openxmlformats.org/officeDocument/2006/relationships/slide" Target="slide57.xml"/><Relationship Id="rId8" Type="http://schemas.openxmlformats.org/officeDocument/2006/relationships/slide" Target="slide191.xml"/><Relationship Id="rId3" Type="http://schemas.openxmlformats.org/officeDocument/2006/relationships/slide" Target="slide36.xml"/><Relationship Id="rId12" Type="http://schemas.openxmlformats.org/officeDocument/2006/relationships/slide" Target="slide318.xml"/><Relationship Id="rId17" Type="http://schemas.openxmlformats.org/officeDocument/2006/relationships/slide" Target="slide39.xml"/><Relationship Id="rId25" Type="http://schemas.openxmlformats.org/officeDocument/2006/relationships/slide" Target="slide47.xml"/><Relationship Id="rId33" Type="http://schemas.openxmlformats.org/officeDocument/2006/relationships/slide" Target="slide55.xml"/><Relationship Id="rId38" Type="http://schemas.openxmlformats.org/officeDocument/2006/relationships/slide" Target="slide60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349.xml"/><Relationship Id="rId18" Type="http://schemas.openxmlformats.org/officeDocument/2006/relationships/slide" Target="slide8.xml"/><Relationship Id="rId26" Type="http://schemas.openxmlformats.org/officeDocument/2006/relationships/slide" Target="slide16.xml"/><Relationship Id="rId39" Type="http://schemas.openxmlformats.org/officeDocument/2006/relationships/slide" Target="slide29.xml"/><Relationship Id="rId21" Type="http://schemas.openxmlformats.org/officeDocument/2006/relationships/slide" Target="slide11.xml"/><Relationship Id="rId34" Type="http://schemas.openxmlformats.org/officeDocument/2006/relationships/slide" Target="slide24.xml"/><Relationship Id="rId42" Type="http://schemas.openxmlformats.org/officeDocument/2006/relationships/slide" Target="slide32.xml"/><Relationship Id="rId7" Type="http://schemas.openxmlformats.org/officeDocument/2006/relationships/slide" Target="slide160.xml"/><Relationship Id="rId2" Type="http://schemas.openxmlformats.org/officeDocument/2006/relationships/slide" Target="slide4.xml"/><Relationship Id="rId16" Type="http://schemas.openxmlformats.org/officeDocument/2006/relationships/slide" Target="slide6.xml"/><Relationship Id="rId29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8.xml"/><Relationship Id="rId11" Type="http://schemas.openxmlformats.org/officeDocument/2006/relationships/slide" Target="slide286.xml"/><Relationship Id="rId24" Type="http://schemas.openxmlformats.org/officeDocument/2006/relationships/slide" Target="slide14.xml"/><Relationship Id="rId32" Type="http://schemas.openxmlformats.org/officeDocument/2006/relationships/slide" Target="slide22.xml"/><Relationship Id="rId37" Type="http://schemas.openxmlformats.org/officeDocument/2006/relationships/slide" Target="slide27.xml"/><Relationship Id="rId40" Type="http://schemas.openxmlformats.org/officeDocument/2006/relationships/slide" Target="slide30.xml"/><Relationship Id="rId45" Type="http://schemas.openxmlformats.org/officeDocument/2006/relationships/slide" Target="slide35.xml"/><Relationship Id="rId5" Type="http://schemas.openxmlformats.org/officeDocument/2006/relationships/slide" Target="slide97.xml"/><Relationship Id="rId15" Type="http://schemas.openxmlformats.org/officeDocument/2006/relationships/slide" Target="slide5.xml"/><Relationship Id="rId23" Type="http://schemas.openxmlformats.org/officeDocument/2006/relationships/slide" Target="slide13.xml"/><Relationship Id="rId28" Type="http://schemas.openxmlformats.org/officeDocument/2006/relationships/slide" Target="slide18.xml"/><Relationship Id="rId36" Type="http://schemas.openxmlformats.org/officeDocument/2006/relationships/slide" Target="slide26.xml"/><Relationship Id="rId10" Type="http://schemas.openxmlformats.org/officeDocument/2006/relationships/slide" Target="slide255.xml"/><Relationship Id="rId19" Type="http://schemas.openxmlformats.org/officeDocument/2006/relationships/slide" Target="slide9.xml"/><Relationship Id="rId31" Type="http://schemas.openxmlformats.org/officeDocument/2006/relationships/slide" Target="slide21.xml"/><Relationship Id="rId44" Type="http://schemas.openxmlformats.org/officeDocument/2006/relationships/slide" Target="slide34.xml"/><Relationship Id="rId4" Type="http://schemas.openxmlformats.org/officeDocument/2006/relationships/slide" Target="slide65.xml"/><Relationship Id="rId9" Type="http://schemas.openxmlformats.org/officeDocument/2006/relationships/slide" Target="slide223.xml"/><Relationship Id="rId14" Type="http://schemas.openxmlformats.org/officeDocument/2006/relationships/slide" Target="slide3.xml"/><Relationship Id="rId22" Type="http://schemas.openxmlformats.org/officeDocument/2006/relationships/slide" Target="slide12.xml"/><Relationship Id="rId27" Type="http://schemas.openxmlformats.org/officeDocument/2006/relationships/slide" Target="slide17.xml"/><Relationship Id="rId30" Type="http://schemas.openxmlformats.org/officeDocument/2006/relationships/slide" Target="slide20.xml"/><Relationship Id="rId35" Type="http://schemas.openxmlformats.org/officeDocument/2006/relationships/slide" Target="slide25.xml"/><Relationship Id="rId43" Type="http://schemas.openxmlformats.org/officeDocument/2006/relationships/slide" Target="slide33.xml"/><Relationship Id="rId8" Type="http://schemas.openxmlformats.org/officeDocument/2006/relationships/slide" Target="slide191.xml"/><Relationship Id="rId3" Type="http://schemas.openxmlformats.org/officeDocument/2006/relationships/slide" Target="slide36.xml"/><Relationship Id="rId12" Type="http://schemas.openxmlformats.org/officeDocument/2006/relationships/slide" Target="slide318.xml"/><Relationship Id="rId17" Type="http://schemas.openxmlformats.org/officeDocument/2006/relationships/slide" Target="slide7.xml"/><Relationship Id="rId25" Type="http://schemas.openxmlformats.org/officeDocument/2006/relationships/slide" Target="slide15.xml"/><Relationship Id="rId33" Type="http://schemas.openxmlformats.org/officeDocument/2006/relationships/slide" Target="slide23.xml"/><Relationship Id="rId38" Type="http://schemas.openxmlformats.org/officeDocument/2006/relationships/slide" Target="slide28.xml"/><Relationship Id="rId20" Type="http://schemas.openxmlformats.org/officeDocument/2006/relationships/slide" Target="slide10.xml"/><Relationship Id="rId41" Type="http://schemas.openxmlformats.org/officeDocument/2006/relationships/slide" Target="slide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slide" Target="slide318.xml"/><Relationship Id="rId18" Type="http://schemas.openxmlformats.org/officeDocument/2006/relationships/slide" Target="slide68.xml"/><Relationship Id="rId26" Type="http://schemas.openxmlformats.org/officeDocument/2006/relationships/slide" Target="slide76.xml"/><Relationship Id="rId39" Type="http://schemas.openxmlformats.org/officeDocument/2006/relationships/slide" Target="slide89.xml"/><Relationship Id="rId21" Type="http://schemas.openxmlformats.org/officeDocument/2006/relationships/slide" Target="slide71.xml"/><Relationship Id="rId34" Type="http://schemas.openxmlformats.org/officeDocument/2006/relationships/slide" Target="slide84.xml"/><Relationship Id="rId42" Type="http://schemas.openxmlformats.org/officeDocument/2006/relationships/slide" Target="slide92.xml"/><Relationship Id="rId7" Type="http://schemas.openxmlformats.org/officeDocument/2006/relationships/slide" Target="slide128.xml"/><Relationship Id="rId2" Type="http://schemas.openxmlformats.org/officeDocument/2006/relationships/notesSlide" Target="../notesSlides/notesSlide2.xml"/><Relationship Id="rId16" Type="http://schemas.openxmlformats.org/officeDocument/2006/relationships/slide" Target="slide66.xml"/><Relationship Id="rId29" Type="http://schemas.openxmlformats.org/officeDocument/2006/relationships/slide" Target="slide7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7.xml"/><Relationship Id="rId11" Type="http://schemas.openxmlformats.org/officeDocument/2006/relationships/slide" Target="slide255.xml"/><Relationship Id="rId24" Type="http://schemas.openxmlformats.org/officeDocument/2006/relationships/slide" Target="slide74.xml"/><Relationship Id="rId32" Type="http://schemas.openxmlformats.org/officeDocument/2006/relationships/slide" Target="slide82.xml"/><Relationship Id="rId37" Type="http://schemas.openxmlformats.org/officeDocument/2006/relationships/slide" Target="slide87.xml"/><Relationship Id="rId40" Type="http://schemas.openxmlformats.org/officeDocument/2006/relationships/slide" Target="slide90.xml"/><Relationship Id="rId45" Type="http://schemas.openxmlformats.org/officeDocument/2006/relationships/slide" Target="slide95.xml"/><Relationship Id="rId5" Type="http://schemas.openxmlformats.org/officeDocument/2006/relationships/slide" Target="slide65.xml"/><Relationship Id="rId15" Type="http://schemas.openxmlformats.org/officeDocument/2006/relationships/slide" Target="slide3.xml"/><Relationship Id="rId23" Type="http://schemas.openxmlformats.org/officeDocument/2006/relationships/slide" Target="slide73.xml"/><Relationship Id="rId28" Type="http://schemas.openxmlformats.org/officeDocument/2006/relationships/slide" Target="slide78.xml"/><Relationship Id="rId36" Type="http://schemas.openxmlformats.org/officeDocument/2006/relationships/slide" Target="slide86.xml"/><Relationship Id="rId10" Type="http://schemas.openxmlformats.org/officeDocument/2006/relationships/slide" Target="slide223.xml"/><Relationship Id="rId19" Type="http://schemas.openxmlformats.org/officeDocument/2006/relationships/slide" Target="slide69.xml"/><Relationship Id="rId31" Type="http://schemas.openxmlformats.org/officeDocument/2006/relationships/slide" Target="slide81.xml"/><Relationship Id="rId44" Type="http://schemas.openxmlformats.org/officeDocument/2006/relationships/slide" Target="slide94.xml"/><Relationship Id="rId4" Type="http://schemas.openxmlformats.org/officeDocument/2006/relationships/slide" Target="slide36.xml"/><Relationship Id="rId9" Type="http://schemas.openxmlformats.org/officeDocument/2006/relationships/slide" Target="slide191.xml"/><Relationship Id="rId14" Type="http://schemas.openxmlformats.org/officeDocument/2006/relationships/slide" Target="slide349.xml"/><Relationship Id="rId22" Type="http://schemas.openxmlformats.org/officeDocument/2006/relationships/slide" Target="slide72.xml"/><Relationship Id="rId27" Type="http://schemas.openxmlformats.org/officeDocument/2006/relationships/slide" Target="slide77.xml"/><Relationship Id="rId30" Type="http://schemas.openxmlformats.org/officeDocument/2006/relationships/slide" Target="slide80.xml"/><Relationship Id="rId35" Type="http://schemas.openxmlformats.org/officeDocument/2006/relationships/slide" Target="slide85.xml"/><Relationship Id="rId43" Type="http://schemas.openxmlformats.org/officeDocument/2006/relationships/slide" Target="slide93.xml"/><Relationship Id="rId8" Type="http://schemas.openxmlformats.org/officeDocument/2006/relationships/slide" Target="slide160.xml"/><Relationship Id="rId3" Type="http://schemas.openxmlformats.org/officeDocument/2006/relationships/slide" Target="slide4.xml"/><Relationship Id="rId12" Type="http://schemas.openxmlformats.org/officeDocument/2006/relationships/slide" Target="slide286.xml"/><Relationship Id="rId17" Type="http://schemas.openxmlformats.org/officeDocument/2006/relationships/slide" Target="slide67.xml"/><Relationship Id="rId25" Type="http://schemas.openxmlformats.org/officeDocument/2006/relationships/slide" Target="slide75.xml"/><Relationship Id="rId33" Type="http://schemas.openxmlformats.org/officeDocument/2006/relationships/slide" Target="slide83.xml"/><Relationship Id="rId38" Type="http://schemas.openxmlformats.org/officeDocument/2006/relationships/slide" Target="slide88.xml"/><Relationship Id="rId46" Type="http://schemas.openxmlformats.org/officeDocument/2006/relationships/slide" Target="slide96.xml"/><Relationship Id="rId20" Type="http://schemas.openxmlformats.org/officeDocument/2006/relationships/slide" Target="slide70.xml"/><Relationship Id="rId41" Type="http://schemas.openxmlformats.org/officeDocument/2006/relationships/slide" Target="slide9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3" Type="http://schemas.openxmlformats.org/officeDocument/2006/relationships/slide" Target="slide349.xml"/><Relationship Id="rId18" Type="http://schemas.openxmlformats.org/officeDocument/2006/relationships/slide" Target="slide101.xml"/><Relationship Id="rId26" Type="http://schemas.openxmlformats.org/officeDocument/2006/relationships/slide" Target="slide109.xml"/><Relationship Id="rId39" Type="http://schemas.openxmlformats.org/officeDocument/2006/relationships/slide" Target="slide122.xml"/><Relationship Id="rId21" Type="http://schemas.openxmlformats.org/officeDocument/2006/relationships/slide" Target="slide104.xml"/><Relationship Id="rId34" Type="http://schemas.openxmlformats.org/officeDocument/2006/relationships/slide" Target="slide117.xml"/><Relationship Id="rId42" Type="http://schemas.openxmlformats.org/officeDocument/2006/relationships/slide" Target="slide125.xml"/><Relationship Id="rId7" Type="http://schemas.openxmlformats.org/officeDocument/2006/relationships/slide" Target="slide160.xml"/><Relationship Id="rId2" Type="http://schemas.openxmlformats.org/officeDocument/2006/relationships/slide" Target="slide4.xml"/><Relationship Id="rId16" Type="http://schemas.openxmlformats.org/officeDocument/2006/relationships/slide" Target="slide99.xml"/><Relationship Id="rId20" Type="http://schemas.openxmlformats.org/officeDocument/2006/relationships/slide" Target="slide103.xml"/><Relationship Id="rId29" Type="http://schemas.openxmlformats.org/officeDocument/2006/relationships/slide" Target="slide112.xml"/><Relationship Id="rId41" Type="http://schemas.openxmlformats.org/officeDocument/2006/relationships/slide" Target="slide12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8.xml"/><Relationship Id="rId11" Type="http://schemas.openxmlformats.org/officeDocument/2006/relationships/slide" Target="slide286.xml"/><Relationship Id="rId24" Type="http://schemas.openxmlformats.org/officeDocument/2006/relationships/slide" Target="slide107.xml"/><Relationship Id="rId32" Type="http://schemas.openxmlformats.org/officeDocument/2006/relationships/slide" Target="slide115.xml"/><Relationship Id="rId37" Type="http://schemas.openxmlformats.org/officeDocument/2006/relationships/slide" Target="slide120.xml"/><Relationship Id="rId40" Type="http://schemas.openxmlformats.org/officeDocument/2006/relationships/slide" Target="slide123.xml"/><Relationship Id="rId5" Type="http://schemas.openxmlformats.org/officeDocument/2006/relationships/slide" Target="slide97.xml"/><Relationship Id="rId15" Type="http://schemas.openxmlformats.org/officeDocument/2006/relationships/slide" Target="slide98.xml"/><Relationship Id="rId23" Type="http://schemas.openxmlformats.org/officeDocument/2006/relationships/slide" Target="slide106.xml"/><Relationship Id="rId28" Type="http://schemas.openxmlformats.org/officeDocument/2006/relationships/slide" Target="slide111.xml"/><Relationship Id="rId36" Type="http://schemas.openxmlformats.org/officeDocument/2006/relationships/slide" Target="slide119.xml"/><Relationship Id="rId10" Type="http://schemas.openxmlformats.org/officeDocument/2006/relationships/slide" Target="slide255.xml"/><Relationship Id="rId19" Type="http://schemas.openxmlformats.org/officeDocument/2006/relationships/slide" Target="slide102.xml"/><Relationship Id="rId31" Type="http://schemas.openxmlformats.org/officeDocument/2006/relationships/slide" Target="slide114.xml"/><Relationship Id="rId44" Type="http://schemas.openxmlformats.org/officeDocument/2006/relationships/slide" Target="slide127.xml"/><Relationship Id="rId4" Type="http://schemas.openxmlformats.org/officeDocument/2006/relationships/slide" Target="slide65.xml"/><Relationship Id="rId9" Type="http://schemas.openxmlformats.org/officeDocument/2006/relationships/slide" Target="slide223.xml"/><Relationship Id="rId14" Type="http://schemas.openxmlformats.org/officeDocument/2006/relationships/slide" Target="slide3.xml"/><Relationship Id="rId22" Type="http://schemas.openxmlformats.org/officeDocument/2006/relationships/slide" Target="slide105.xml"/><Relationship Id="rId27" Type="http://schemas.openxmlformats.org/officeDocument/2006/relationships/slide" Target="slide110.xml"/><Relationship Id="rId30" Type="http://schemas.openxmlformats.org/officeDocument/2006/relationships/slide" Target="slide113.xml"/><Relationship Id="rId35" Type="http://schemas.openxmlformats.org/officeDocument/2006/relationships/slide" Target="slide118.xml"/><Relationship Id="rId43" Type="http://schemas.openxmlformats.org/officeDocument/2006/relationships/slide" Target="slide126.xml"/><Relationship Id="rId8" Type="http://schemas.openxmlformats.org/officeDocument/2006/relationships/slide" Target="slide191.xml"/><Relationship Id="rId3" Type="http://schemas.openxmlformats.org/officeDocument/2006/relationships/slide" Target="slide36.xml"/><Relationship Id="rId12" Type="http://schemas.openxmlformats.org/officeDocument/2006/relationships/slide" Target="slide318.xml"/><Relationship Id="rId17" Type="http://schemas.openxmlformats.org/officeDocument/2006/relationships/slide" Target="slide100.xml"/><Relationship Id="rId25" Type="http://schemas.openxmlformats.org/officeDocument/2006/relationships/slide" Target="slide108.xml"/><Relationship Id="rId33" Type="http://schemas.openxmlformats.org/officeDocument/2006/relationships/slide" Target="slide116.xml"/><Relationship Id="rId38" Type="http://schemas.openxmlformats.org/officeDocument/2006/relationships/slide" Target="slide12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3DDF5D-519E-376A-CC63-51522C4F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13" y="4533294"/>
            <a:ext cx="1356803" cy="8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53094-2687-DB10-8F36-FD7782ADCE75}"/>
              </a:ext>
            </a:extLst>
          </p:cNvPr>
          <p:cNvSpPr txBox="1"/>
          <p:nvPr/>
        </p:nvSpPr>
        <p:spPr>
          <a:xfrm>
            <a:off x="2080985" y="4554915"/>
            <a:ext cx="1116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720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4A09D-DD5F-F733-FF33-4B214FE282EE}"/>
              </a:ext>
            </a:extLst>
          </p:cNvPr>
          <p:cNvSpPr txBox="1"/>
          <p:nvPr/>
        </p:nvSpPr>
        <p:spPr>
          <a:xfrm>
            <a:off x="0" y="6231910"/>
            <a:ext cx="514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©2025 Chuck </a:t>
            </a:r>
            <a:r>
              <a:rPr lang="en-US" sz="2000" dirty="0" err="1">
                <a:latin typeface="Century Gothic" panose="020B0502020202020204" pitchFamily="34" charset="0"/>
              </a:rPr>
              <a:t>Tomasi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5AE7F-8CF3-2B60-7AC9-49E91B96C720}"/>
              </a:ext>
            </a:extLst>
          </p:cNvPr>
          <p:cNvSpPr txBox="1"/>
          <p:nvPr/>
        </p:nvSpPr>
        <p:spPr>
          <a:xfrm>
            <a:off x="-1" y="1031625"/>
            <a:ext cx="51482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Engravers MT" panose="02090707080505020304" pitchFamily="18" charset="77"/>
                <a:cs typeface="Dreaming Outloud Script Pro" panose="020F0502020204030204" pitchFamily="34" charset="0"/>
              </a:rPr>
              <a:t>2025</a:t>
            </a:r>
            <a:endParaRPr lang="en-US" sz="8000" dirty="0"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Engravers MT" panose="02090707080505020304" pitchFamily="18" charset="77"/>
              <a:cs typeface="Dreaming Outloud Script Pro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7D29E-8524-8D94-DFE7-71843131E1CF}"/>
              </a:ext>
            </a:extLst>
          </p:cNvPr>
          <p:cNvSpPr txBox="1"/>
          <p:nvPr/>
        </p:nvSpPr>
        <p:spPr>
          <a:xfrm>
            <a:off x="-2" y="2829945"/>
            <a:ext cx="514826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Engravers MT" panose="02090707080505020304" pitchFamily="18" charset="77"/>
                <a:cs typeface="Dreaming Outloud Script Pro" panose="020F0502020204030204" pitchFamily="34" charset="0"/>
              </a:rPr>
              <a:t>PLANNER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8BFAA5-5795-8604-4FAB-190C20A5B371}"/>
              </a:ext>
            </a:extLst>
          </p:cNvPr>
          <p:cNvSpPr/>
          <p:nvPr/>
        </p:nvSpPr>
        <p:spPr>
          <a:xfrm>
            <a:off x="405247" y="1031625"/>
            <a:ext cx="4337769" cy="2998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6788-73AF-4FFC-62F9-5713E6CAA36D}"/>
              </a:ext>
            </a:extLst>
          </p:cNvPr>
          <p:cNvSpPr/>
          <p:nvPr/>
        </p:nvSpPr>
        <p:spPr>
          <a:xfrm>
            <a:off x="486326" y="1099940"/>
            <a:ext cx="4175610" cy="286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593D44-7BEE-BB05-51D5-E042B5B8D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Jan 6, 2025</a:t>
            </a:r>
          </a:p>
        </p:txBody>
      </p:sp>
    </p:spTree>
    <p:extLst>
      <p:ext uri="{BB962C8B-B14F-4D97-AF65-F5344CB8AC3E}">
        <p14:creationId xmlns:p14="http://schemas.microsoft.com/office/powerpoint/2010/main" val="23771128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Apr 3, 2025</a:t>
            </a:r>
          </a:p>
        </p:txBody>
      </p:sp>
    </p:spTree>
    <p:extLst>
      <p:ext uri="{BB962C8B-B14F-4D97-AF65-F5344CB8AC3E}">
        <p14:creationId xmlns:p14="http://schemas.microsoft.com/office/powerpoint/2010/main" val="9890453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Apr 4, 2025</a:t>
            </a:r>
          </a:p>
        </p:txBody>
      </p:sp>
    </p:spTree>
    <p:extLst>
      <p:ext uri="{BB962C8B-B14F-4D97-AF65-F5344CB8AC3E}">
        <p14:creationId xmlns:p14="http://schemas.microsoft.com/office/powerpoint/2010/main" val="12175704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Apr 5, 2025</a:t>
            </a:r>
          </a:p>
        </p:txBody>
      </p:sp>
    </p:spTree>
    <p:extLst>
      <p:ext uri="{BB962C8B-B14F-4D97-AF65-F5344CB8AC3E}">
        <p14:creationId xmlns:p14="http://schemas.microsoft.com/office/powerpoint/2010/main" val="42364766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Apr 6, 2025</a:t>
            </a:r>
          </a:p>
        </p:txBody>
      </p:sp>
    </p:spTree>
    <p:extLst>
      <p:ext uri="{BB962C8B-B14F-4D97-AF65-F5344CB8AC3E}">
        <p14:creationId xmlns:p14="http://schemas.microsoft.com/office/powerpoint/2010/main" val="40355945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Apr 7, 2025</a:t>
            </a:r>
          </a:p>
        </p:txBody>
      </p:sp>
    </p:spTree>
    <p:extLst>
      <p:ext uri="{BB962C8B-B14F-4D97-AF65-F5344CB8AC3E}">
        <p14:creationId xmlns:p14="http://schemas.microsoft.com/office/powerpoint/2010/main" val="16630540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Apr 8, 2025</a:t>
            </a:r>
          </a:p>
        </p:txBody>
      </p:sp>
    </p:spTree>
    <p:extLst>
      <p:ext uri="{BB962C8B-B14F-4D97-AF65-F5344CB8AC3E}">
        <p14:creationId xmlns:p14="http://schemas.microsoft.com/office/powerpoint/2010/main" val="34512816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9, 2025</a:t>
            </a:r>
          </a:p>
        </p:txBody>
      </p:sp>
    </p:spTree>
    <p:extLst>
      <p:ext uri="{BB962C8B-B14F-4D97-AF65-F5344CB8AC3E}">
        <p14:creationId xmlns:p14="http://schemas.microsoft.com/office/powerpoint/2010/main" val="3508699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Apr 10, 2025</a:t>
            </a:r>
          </a:p>
        </p:txBody>
      </p:sp>
    </p:spTree>
    <p:extLst>
      <p:ext uri="{BB962C8B-B14F-4D97-AF65-F5344CB8AC3E}">
        <p14:creationId xmlns:p14="http://schemas.microsoft.com/office/powerpoint/2010/main" val="33720490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Apr 11, 2025</a:t>
            </a:r>
          </a:p>
        </p:txBody>
      </p:sp>
    </p:spTree>
    <p:extLst>
      <p:ext uri="{BB962C8B-B14F-4D97-AF65-F5344CB8AC3E}">
        <p14:creationId xmlns:p14="http://schemas.microsoft.com/office/powerpoint/2010/main" val="2370433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Apr 12, 2025</a:t>
            </a:r>
          </a:p>
        </p:txBody>
      </p:sp>
    </p:spTree>
    <p:extLst>
      <p:ext uri="{BB962C8B-B14F-4D97-AF65-F5344CB8AC3E}">
        <p14:creationId xmlns:p14="http://schemas.microsoft.com/office/powerpoint/2010/main" val="172430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5DC35-B3F8-CF69-B98A-D910F4DB4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Jan 7, 2025</a:t>
            </a:r>
          </a:p>
        </p:txBody>
      </p:sp>
    </p:spTree>
    <p:extLst>
      <p:ext uri="{BB962C8B-B14F-4D97-AF65-F5344CB8AC3E}">
        <p14:creationId xmlns:p14="http://schemas.microsoft.com/office/powerpoint/2010/main" val="26236179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Apr 13, 2025</a:t>
            </a:r>
          </a:p>
        </p:txBody>
      </p:sp>
    </p:spTree>
    <p:extLst>
      <p:ext uri="{BB962C8B-B14F-4D97-AF65-F5344CB8AC3E}">
        <p14:creationId xmlns:p14="http://schemas.microsoft.com/office/powerpoint/2010/main" val="42599430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Apr 14, 2025</a:t>
            </a:r>
          </a:p>
        </p:txBody>
      </p:sp>
    </p:spTree>
    <p:extLst>
      <p:ext uri="{BB962C8B-B14F-4D97-AF65-F5344CB8AC3E}">
        <p14:creationId xmlns:p14="http://schemas.microsoft.com/office/powerpoint/2010/main" val="324640406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Apr 15, 2025</a:t>
            </a:r>
          </a:p>
        </p:txBody>
      </p:sp>
    </p:spTree>
    <p:extLst>
      <p:ext uri="{BB962C8B-B14F-4D97-AF65-F5344CB8AC3E}">
        <p14:creationId xmlns:p14="http://schemas.microsoft.com/office/powerpoint/2010/main" val="21697547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16, 2025</a:t>
            </a:r>
          </a:p>
        </p:txBody>
      </p:sp>
    </p:spTree>
    <p:extLst>
      <p:ext uri="{BB962C8B-B14F-4D97-AF65-F5344CB8AC3E}">
        <p14:creationId xmlns:p14="http://schemas.microsoft.com/office/powerpoint/2010/main" val="34074516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Apr 17, 2025</a:t>
            </a:r>
          </a:p>
        </p:txBody>
      </p:sp>
    </p:spTree>
    <p:extLst>
      <p:ext uri="{BB962C8B-B14F-4D97-AF65-F5344CB8AC3E}">
        <p14:creationId xmlns:p14="http://schemas.microsoft.com/office/powerpoint/2010/main" val="21826449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Apr 18, 2025</a:t>
            </a:r>
          </a:p>
        </p:txBody>
      </p:sp>
    </p:spTree>
    <p:extLst>
      <p:ext uri="{BB962C8B-B14F-4D97-AF65-F5344CB8AC3E}">
        <p14:creationId xmlns:p14="http://schemas.microsoft.com/office/powerpoint/2010/main" val="24256748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Apr 19, 2025</a:t>
            </a:r>
          </a:p>
        </p:txBody>
      </p:sp>
    </p:spTree>
    <p:extLst>
      <p:ext uri="{BB962C8B-B14F-4D97-AF65-F5344CB8AC3E}">
        <p14:creationId xmlns:p14="http://schemas.microsoft.com/office/powerpoint/2010/main" val="285138157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Apr 20, 2025</a:t>
            </a:r>
          </a:p>
        </p:txBody>
      </p:sp>
    </p:spTree>
    <p:extLst>
      <p:ext uri="{BB962C8B-B14F-4D97-AF65-F5344CB8AC3E}">
        <p14:creationId xmlns:p14="http://schemas.microsoft.com/office/powerpoint/2010/main" val="16468655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Apr 21, 2025</a:t>
            </a:r>
          </a:p>
        </p:txBody>
      </p:sp>
    </p:spTree>
    <p:extLst>
      <p:ext uri="{BB962C8B-B14F-4D97-AF65-F5344CB8AC3E}">
        <p14:creationId xmlns:p14="http://schemas.microsoft.com/office/powerpoint/2010/main" val="10696993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Apr 22, 2025</a:t>
            </a:r>
          </a:p>
        </p:txBody>
      </p:sp>
    </p:spTree>
    <p:extLst>
      <p:ext uri="{BB962C8B-B14F-4D97-AF65-F5344CB8AC3E}">
        <p14:creationId xmlns:p14="http://schemas.microsoft.com/office/powerpoint/2010/main" val="251382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28DBF6-2438-E41A-85B7-FF2ACD1DDB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8, 2025</a:t>
            </a:r>
          </a:p>
        </p:txBody>
      </p:sp>
    </p:spTree>
    <p:extLst>
      <p:ext uri="{BB962C8B-B14F-4D97-AF65-F5344CB8AC3E}">
        <p14:creationId xmlns:p14="http://schemas.microsoft.com/office/powerpoint/2010/main" val="25722472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23, 2025</a:t>
            </a:r>
          </a:p>
        </p:txBody>
      </p:sp>
    </p:spTree>
    <p:extLst>
      <p:ext uri="{BB962C8B-B14F-4D97-AF65-F5344CB8AC3E}">
        <p14:creationId xmlns:p14="http://schemas.microsoft.com/office/powerpoint/2010/main" val="33748951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Apr 24, 2025</a:t>
            </a:r>
          </a:p>
        </p:txBody>
      </p:sp>
    </p:spTree>
    <p:extLst>
      <p:ext uri="{BB962C8B-B14F-4D97-AF65-F5344CB8AC3E}">
        <p14:creationId xmlns:p14="http://schemas.microsoft.com/office/powerpoint/2010/main" val="4095179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Apr 25, 2025</a:t>
            </a:r>
          </a:p>
        </p:txBody>
      </p:sp>
    </p:spTree>
    <p:extLst>
      <p:ext uri="{BB962C8B-B14F-4D97-AF65-F5344CB8AC3E}">
        <p14:creationId xmlns:p14="http://schemas.microsoft.com/office/powerpoint/2010/main" val="381390150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Apr 26, 2025</a:t>
            </a:r>
          </a:p>
        </p:txBody>
      </p:sp>
    </p:spTree>
    <p:extLst>
      <p:ext uri="{BB962C8B-B14F-4D97-AF65-F5344CB8AC3E}">
        <p14:creationId xmlns:p14="http://schemas.microsoft.com/office/powerpoint/2010/main" val="13861603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Apr 27, 2025</a:t>
            </a:r>
          </a:p>
        </p:txBody>
      </p:sp>
    </p:spTree>
    <p:extLst>
      <p:ext uri="{BB962C8B-B14F-4D97-AF65-F5344CB8AC3E}">
        <p14:creationId xmlns:p14="http://schemas.microsoft.com/office/powerpoint/2010/main" val="17566266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Apr 28, 2025</a:t>
            </a:r>
          </a:p>
        </p:txBody>
      </p:sp>
    </p:spTree>
    <p:extLst>
      <p:ext uri="{BB962C8B-B14F-4D97-AF65-F5344CB8AC3E}">
        <p14:creationId xmlns:p14="http://schemas.microsoft.com/office/powerpoint/2010/main" val="40284148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Apr 29, 2025</a:t>
            </a:r>
          </a:p>
        </p:txBody>
      </p:sp>
    </p:spTree>
    <p:extLst>
      <p:ext uri="{BB962C8B-B14F-4D97-AF65-F5344CB8AC3E}">
        <p14:creationId xmlns:p14="http://schemas.microsoft.com/office/powerpoint/2010/main" val="24492800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30, 2025</a:t>
            </a:r>
          </a:p>
        </p:txBody>
      </p:sp>
    </p:spTree>
    <p:extLst>
      <p:ext uri="{BB962C8B-B14F-4D97-AF65-F5344CB8AC3E}">
        <p14:creationId xmlns:p14="http://schemas.microsoft.com/office/powerpoint/2010/main" val="17237178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F645-361E-6C05-AF88-B4A52709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2025</a:t>
            </a:r>
          </a:p>
        </p:txBody>
      </p:sp>
      <p:sp>
        <p:nvSpPr>
          <p:cNvPr id="88" name="Round Same Side Corner Rectangle 87">
            <a:hlinkClick r:id="rId3" action="ppaction://hlinksldjump"/>
            <a:extLst>
              <a:ext uri="{FF2B5EF4-FFF2-40B4-BE49-F238E27FC236}">
                <a16:creationId xmlns:a16="http://schemas.microsoft.com/office/drawing/2014/main" id="{C8D1961B-F945-55DE-9EBC-C53E547B83AD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89" name="Round Same Side Corner Rectangle 88">
            <a:hlinkClick r:id="rId4" action="ppaction://hlinksldjump"/>
            <a:extLst>
              <a:ext uri="{FF2B5EF4-FFF2-40B4-BE49-F238E27FC236}">
                <a16:creationId xmlns:a16="http://schemas.microsoft.com/office/drawing/2014/main" id="{E082C0C5-6A6A-79DD-06E7-29A5DB1DBB8E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0" name="Round Same Side Corner Rectangle 89">
            <a:hlinkClick r:id="rId5" action="ppaction://hlinksldjump"/>
            <a:extLst>
              <a:ext uri="{FF2B5EF4-FFF2-40B4-BE49-F238E27FC236}">
                <a16:creationId xmlns:a16="http://schemas.microsoft.com/office/drawing/2014/main" id="{2D4205A4-A250-B2A8-E983-85BEA22B16AD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1" name="Round Same Side Corner Rectangle 90">
            <a:hlinkClick r:id="rId6" action="ppaction://hlinksldjump"/>
            <a:extLst>
              <a:ext uri="{FF2B5EF4-FFF2-40B4-BE49-F238E27FC236}">
                <a16:creationId xmlns:a16="http://schemas.microsoft.com/office/drawing/2014/main" id="{EF6AC83E-D295-1B47-E725-6B2EF41EB904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2" name="Round Same Side Corner Rectangle 91">
            <a:hlinkClick r:id="rId7" action="ppaction://hlinksldjump"/>
            <a:extLst>
              <a:ext uri="{FF2B5EF4-FFF2-40B4-BE49-F238E27FC236}">
                <a16:creationId xmlns:a16="http://schemas.microsoft.com/office/drawing/2014/main" id="{A650A073-92A8-1C40-0B37-8D7B4B0DED6E}"/>
              </a:ext>
            </a:extLst>
          </p:cNvPr>
          <p:cNvSpPr/>
          <p:nvPr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93" name="Round Same Side Corner Rectangle 92">
            <a:hlinkClick r:id="rId8" action="ppaction://hlinksldjump"/>
            <a:extLst>
              <a:ext uri="{FF2B5EF4-FFF2-40B4-BE49-F238E27FC236}">
                <a16:creationId xmlns:a16="http://schemas.microsoft.com/office/drawing/2014/main" id="{C2E054FE-4C0A-A46D-F496-53937F4044D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94" name="Round Same Side Corner Rectangle 93">
            <a:hlinkClick r:id="rId9" action="ppaction://hlinksldjump"/>
            <a:extLst>
              <a:ext uri="{FF2B5EF4-FFF2-40B4-BE49-F238E27FC236}">
                <a16:creationId xmlns:a16="http://schemas.microsoft.com/office/drawing/2014/main" id="{6EC31419-98DF-FAEB-09D3-98E7511B86DE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5" name="Round Same Side Corner Rectangle 94">
            <a:hlinkClick r:id="rId10" action="ppaction://hlinksldjump"/>
            <a:extLst>
              <a:ext uri="{FF2B5EF4-FFF2-40B4-BE49-F238E27FC236}">
                <a16:creationId xmlns:a16="http://schemas.microsoft.com/office/drawing/2014/main" id="{DCD1F258-D125-B142-A4C1-8D6B732C189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96" name="Round Same Side Corner Rectangle 95">
            <a:hlinkClick r:id="rId11" action="ppaction://hlinksldjump"/>
            <a:extLst>
              <a:ext uri="{FF2B5EF4-FFF2-40B4-BE49-F238E27FC236}">
                <a16:creationId xmlns:a16="http://schemas.microsoft.com/office/drawing/2014/main" id="{106425D1-6083-0EA9-C2ED-F1273C637C84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97" name="Round Same Side Corner Rectangle 96">
            <a:hlinkClick r:id="rId12" action="ppaction://hlinksldjump"/>
            <a:extLst>
              <a:ext uri="{FF2B5EF4-FFF2-40B4-BE49-F238E27FC236}">
                <a16:creationId xmlns:a16="http://schemas.microsoft.com/office/drawing/2014/main" id="{2686B618-2619-411D-12EE-CE5369FCC43C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98" name="Round Same Side Corner Rectangle 97">
            <a:hlinkClick r:id="rId13" action="ppaction://hlinksldjump"/>
            <a:extLst>
              <a:ext uri="{FF2B5EF4-FFF2-40B4-BE49-F238E27FC236}">
                <a16:creationId xmlns:a16="http://schemas.microsoft.com/office/drawing/2014/main" id="{A6A7B361-BD70-47B4-F284-43379AF01423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99" name="Round Same Side Corner Rectangle 98">
            <a:hlinkClick r:id="rId14" action="ppaction://hlinksldjump"/>
            <a:extLst>
              <a:ext uri="{FF2B5EF4-FFF2-40B4-BE49-F238E27FC236}">
                <a16:creationId xmlns:a16="http://schemas.microsoft.com/office/drawing/2014/main" id="{EE6D4B92-2C9D-1EBA-FB74-C96E6BD1D8E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0" name="Round Same Side Corner Rectangle 99">
            <a:hlinkClick r:id="rId15" action="ppaction://hlinksldjump"/>
            <a:extLst>
              <a:ext uri="{FF2B5EF4-FFF2-40B4-BE49-F238E27FC236}">
                <a16:creationId xmlns:a16="http://schemas.microsoft.com/office/drawing/2014/main" id="{04E7EF7C-4B9E-21D5-1572-DB93B4FD5653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77E097-AB77-3AB6-0B27-01DC275B2EEB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BA1EF3-9EAB-D7DE-A58F-2BB7F23829DB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hlinkClick r:id="rId16" action="ppaction://hlinksldjump"/>
              <a:extLst>
                <a:ext uri="{FF2B5EF4-FFF2-40B4-BE49-F238E27FC236}">
                  <a16:creationId xmlns:a16="http://schemas.microsoft.com/office/drawing/2014/main" id="{11FB3099-EE13-B3B6-56FA-9F150DD89205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hlinkClick r:id="rId17" action="ppaction://hlinksldjump"/>
              <a:extLst>
                <a:ext uri="{FF2B5EF4-FFF2-40B4-BE49-F238E27FC236}">
                  <a16:creationId xmlns:a16="http://schemas.microsoft.com/office/drawing/2014/main" id="{783E58DC-DFB6-8EE0-0399-0ECCED6F5CD8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>
              <a:hlinkClick r:id="rId18" action="ppaction://hlinksldjump"/>
              <a:extLst>
                <a:ext uri="{FF2B5EF4-FFF2-40B4-BE49-F238E27FC236}">
                  <a16:creationId xmlns:a16="http://schemas.microsoft.com/office/drawing/2014/main" id="{111EAA7F-2406-8CE0-4198-A6C7A8E25F2A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>
              <a:hlinkClick r:id="rId19" action="ppaction://hlinksldjump"/>
              <a:extLst>
                <a:ext uri="{FF2B5EF4-FFF2-40B4-BE49-F238E27FC236}">
                  <a16:creationId xmlns:a16="http://schemas.microsoft.com/office/drawing/2014/main" id="{6537B261-4325-16D1-7810-6D2C83E22370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>
              <a:hlinkClick r:id="rId20" action="ppaction://hlinksldjump"/>
              <a:extLst>
                <a:ext uri="{FF2B5EF4-FFF2-40B4-BE49-F238E27FC236}">
                  <a16:creationId xmlns:a16="http://schemas.microsoft.com/office/drawing/2014/main" id="{F596B981-86CC-0239-54B4-2296CB9E99B9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>
              <a:hlinkClick r:id="rId21" action="ppaction://hlinksldjump"/>
              <a:extLst>
                <a:ext uri="{FF2B5EF4-FFF2-40B4-BE49-F238E27FC236}">
                  <a16:creationId xmlns:a16="http://schemas.microsoft.com/office/drawing/2014/main" id="{A8C18C6F-B24E-BCAB-005C-04FD67068036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>
              <a:hlinkClick r:id="rId22" action="ppaction://hlinksldjump"/>
              <a:extLst>
                <a:ext uri="{FF2B5EF4-FFF2-40B4-BE49-F238E27FC236}">
                  <a16:creationId xmlns:a16="http://schemas.microsoft.com/office/drawing/2014/main" id="{B4AD2725-B5C2-DDF0-3E46-EA5F613AF5A3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>
              <a:hlinkClick r:id="rId23" action="ppaction://hlinksldjump"/>
              <a:extLst>
                <a:ext uri="{FF2B5EF4-FFF2-40B4-BE49-F238E27FC236}">
                  <a16:creationId xmlns:a16="http://schemas.microsoft.com/office/drawing/2014/main" id="{0BC6E99A-7C4A-8D9E-9B9D-7832A7FFDAF0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Rectangle 12">
              <a:hlinkClick r:id="rId24" action="ppaction://hlinksldjump"/>
              <a:extLst>
                <a:ext uri="{FF2B5EF4-FFF2-40B4-BE49-F238E27FC236}">
                  <a16:creationId xmlns:a16="http://schemas.microsoft.com/office/drawing/2014/main" id="{4D15F243-A93C-72F7-AF40-7D69276AE096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" name="Rectangle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E70EDD3B-52F8-A481-9DBC-8665F356A40E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>
              <a:hlinkClick r:id="rId26" action="ppaction://hlinksldjump"/>
              <a:extLst>
                <a:ext uri="{FF2B5EF4-FFF2-40B4-BE49-F238E27FC236}">
                  <a16:creationId xmlns:a16="http://schemas.microsoft.com/office/drawing/2014/main" id="{007821A5-47F9-715C-E3E0-A4DD299F89E6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6" name="Rectangle 15">
              <a:hlinkClick r:id="rId27" action="ppaction://hlinksldjump"/>
              <a:extLst>
                <a:ext uri="{FF2B5EF4-FFF2-40B4-BE49-F238E27FC236}">
                  <a16:creationId xmlns:a16="http://schemas.microsoft.com/office/drawing/2014/main" id="{F624A76C-BA45-C59E-963C-EBA0CF3B0230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7" name="Rectangle 16">
              <a:hlinkClick r:id="rId28" action="ppaction://hlinksldjump"/>
              <a:extLst>
                <a:ext uri="{FF2B5EF4-FFF2-40B4-BE49-F238E27FC236}">
                  <a16:creationId xmlns:a16="http://schemas.microsoft.com/office/drawing/2014/main" id="{D5118C23-83A0-9AC7-6895-D7D289F8E0A1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Rectangle 17">
              <a:hlinkClick r:id="rId29" action="ppaction://hlinksldjump"/>
              <a:extLst>
                <a:ext uri="{FF2B5EF4-FFF2-40B4-BE49-F238E27FC236}">
                  <a16:creationId xmlns:a16="http://schemas.microsoft.com/office/drawing/2014/main" id="{9F56A7F2-5D98-528B-3B4A-E0802CCA1982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Rectangle 18">
              <a:hlinkClick r:id="rId30" action="ppaction://hlinksldjump"/>
              <a:extLst>
                <a:ext uri="{FF2B5EF4-FFF2-40B4-BE49-F238E27FC236}">
                  <a16:creationId xmlns:a16="http://schemas.microsoft.com/office/drawing/2014/main" id="{B8730FD8-F305-6F0A-897D-4F51007733DB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0" name="Rectangle 19">
              <a:hlinkClick r:id="rId31" action="ppaction://hlinksldjump"/>
              <a:extLst>
                <a:ext uri="{FF2B5EF4-FFF2-40B4-BE49-F238E27FC236}">
                  <a16:creationId xmlns:a16="http://schemas.microsoft.com/office/drawing/2014/main" id="{7AEEBD78-AB7B-F404-7974-39E3F58BA14A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1" name="Rectangle 20">
              <a:hlinkClick r:id="rId32" action="ppaction://hlinksldjump"/>
              <a:extLst>
                <a:ext uri="{FF2B5EF4-FFF2-40B4-BE49-F238E27FC236}">
                  <a16:creationId xmlns:a16="http://schemas.microsoft.com/office/drawing/2014/main" id="{2AF0EE81-5821-4444-F3E3-2E517C9162C3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2" name="Rectangle 21">
              <a:hlinkClick r:id="rId33" action="ppaction://hlinksldjump"/>
              <a:extLst>
                <a:ext uri="{FF2B5EF4-FFF2-40B4-BE49-F238E27FC236}">
                  <a16:creationId xmlns:a16="http://schemas.microsoft.com/office/drawing/2014/main" id="{4FEB66FC-1796-CD18-9EC0-1E2BF1052AE8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3" name="Rectangle 22">
              <a:hlinkClick r:id="rId34" action="ppaction://hlinksldjump"/>
              <a:extLst>
                <a:ext uri="{FF2B5EF4-FFF2-40B4-BE49-F238E27FC236}">
                  <a16:creationId xmlns:a16="http://schemas.microsoft.com/office/drawing/2014/main" id="{EF8ED4DC-5247-FA9E-AA7B-C6B56193C39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4" name="Rectangle 23">
              <a:hlinkClick r:id="rId35" action="ppaction://hlinksldjump"/>
              <a:extLst>
                <a:ext uri="{FF2B5EF4-FFF2-40B4-BE49-F238E27FC236}">
                  <a16:creationId xmlns:a16="http://schemas.microsoft.com/office/drawing/2014/main" id="{506235C5-9425-69B8-47C6-7E6E20C18AFA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5" name="Rectangle 24">
              <a:hlinkClick r:id="rId36" action="ppaction://hlinksldjump"/>
              <a:extLst>
                <a:ext uri="{FF2B5EF4-FFF2-40B4-BE49-F238E27FC236}">
                  <a16:creationId xmlns:a16="http://schemas.microsoft.com/office/drawing/2014/main" id="{13140FFB-6533-3862-B55D-38B2AA865949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6" name="Rectangle 25">
              <a:hlinkClick r:id="rId37" action="ppaction://hlinksldjump"/>
              <a:extLst>
                <a:ext uri="{FF2B5EF4-FFF2-40B4-BE49-F238E27FC236}">
                  <a16:creationId xmlns:a16="http://schemas.microsoft.com/office/drawing/2014/main" id="{A6CE20AD-86F9-707D-6ABE-0C67C007389F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7" name="Rectangle 26">
              <a:hlinkClick r:id="rId38" action="ppaction://hlinksldjump"/>
              <a:extLst>
                <a:ext uri="{FF2B5EF4-FFF2-40B4-BE49-F238E27FC236}">
                  <a16:creationId xmlns:a16="http://schemas.microsoft.com/office/drawing/2014/main" id="{DD3FEDB5-670D-4033-0948-854A1D13FF16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8" name="Rectangle 27">
              <a:hlinkClick r:id="rId39" action="ppaction://hlinksldjump"/>
              <a:extLst>
                <a:ext uri="{FF2B5EF4-FFF2-40B4-BE49-F238E27FC236}">
                  <a16:creationId xmlns:a16="http://schemas.microsoft.com/office/drawing/2014/main" id="{1BF46682-1B64-AB84-C6F1-D2A32E6296B0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29" name="Rectangle 28">
              <a:hlinkClick r:id="rId40" action="ppaction://hlinksldjump"/>
              <a:extLst>
                <a:ext uri="{FF2B5EF4-FFF2-40B4-BE49-F238E27FC236}">
                  <a16:creationId xmlns:a16="http://schemas.microsoft.com/office/drawing/2014/main" id="{73499C58-344F-47FC-1FE0-A1E87F7FB058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0" name="Rectangle 29">
              <a:hlinkClick r:id="rId41" action="ppaction://hlinksldjump"/>
              <a:extLst>
                <a:ext uri="{FF2B5EF4-FFF2-40B4-BE49-F238E27FC236}">
                  <a16:creationId xmlns:a16="http://schemas.microsoft.com/office/drawing/2014/main" id="{E81AE3F9-0891-CAE6-8B73-3106775C61E0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1" name="Rectangle 30">
              <a:hlinkClick r:id="rId42" action="ppaction://hlinksldjump"/>
              <a:extLst>
                <a:ext uri="{FF2B5EF4-FFF2-40B4-BE49-F238E27FC236}">
                  <a16:creationId xmlns:a16="http://schemas.microsoft.com/office/drawing/2014/main" id="{06156828-9184-5C63-0B58-0C3F4B6968BD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2" name="Rectangle 31">
              <a:hlinkClick r:id="rId43" action="ppaction://hlinksldjump"/>
              <a:extLst>
                <a:ext uri="{FF2B5EF4-FFF2-40B4-BE49-F238E27FC236}">
                  <a16:creationId xmlns:a16="http://schemas.microsoft.com/office/drawing/2014/main" id="{EFCC51AE-7385-8A8D-56C6-B699B90D61B5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3" name="Rectangle 32">
              <a:hlinkClick r:id="rId44" action="ppaction://hlinksldjump"/>
              <a:extLst>
                <a:ext uri="{FF2B5EF4-FFF2-40B4-BE49-F238E27FC236}">
                  <a16:creationId xmlns:a16="http://schemas.microsoft.com/office/drawing/2014/main" id="{1C12A6A8-4B2A-560F-347A-8294ED8950FD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4" name="Rectangle 33">
              <a:hlinkClick r:id="rId45" action="ppaction://hlinksldjump"/>
              <a:extLst>
                <a:ext uri="{FF2B5EF4-FFF2-40B4-BE49-F238E27FC236}">
                  <a16:creationId xmlns:a16="http://schemas.microsoft.com/office/drawing/2014/main" id="{088331E2-72DD-7BCB-260E-6F7D87D3A369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5" name="Rectangle 34">
              <a:hlinkClick r:id="rId46" action="ppaction://hlinksldjump"/>
              <a:extLst>
                <a:ext uri="{FF2B5EF4-FFF2-40B4-BE49-F238E27FC236}">
                  <a16:creationId xmlns:a16="http://schemas.microsoft.com/office/drawing/2014/main" id="{93D5BC76-75E0-6CF3-6246-492381A7C3A0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3FF6AC-8273-3086-22A0-59F7AFA16D77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80DF4EC-11F8-AD37-12FE-C50DE4E2CF5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8634E9-7AC0-D9A7-FD77-C54C7EC9454D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80FE32-BC72-15BF-408C-EE1FEDF92568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7F58A67-255C-A34D-E408-F6ECF2BFEC2C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BCE50CB-8A53-13EC-E8B7-1D6A1317ACD8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A0C9C1-4270-563F-8290-607856FB3461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C97E401-25D7-A0EF-A07D-845E0C9B6068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E043FF4-3B32-68D0-17FB-E7BC5C2C6EA6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CF32B5-43D4-4DF1-7C10-590A4A465BB6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6381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E015-9792-F9C1-7919-233F15CB8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1, 2025</a:t>
            </a:r>
          </a:p>
        </p:txBody>
      </p:sp>
    </p:spTree>
    <p:extLst>
      <p:ext uri="{BB962C8B-B14F-4D97-AF65-F5344CB8AC3E}">
        <p14:creationId xmlns:p14="http://schemas.microsoft.com/office/powerpoint/2010/main" val="202470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BF36C3-1998-19D3-D08D-A6CFB0666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9, 2025</a:t>
            </a:r>
          </a:p>
        </p:txBody>
      </p:sp>
    </p:spTree>
    <p:extLst>
      <p:ext uri="{BB962C8B-B14F-4D97-AF65-F5344CB8AC3E}">
        <p14:creationId xmlns:p14="http://schemas.microsoft.com/office/powerpoint/2010/main" val="244190032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6FCF12-AF1C-0C0E-4E7A-64CC1D38F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2, 2025</a:t>
            </a:r>
          </a:p>
        </p:txBody>
      </p:sp>
    </p:spTree>
    <p:extLst>
      <p:ext uri="{BB962C8B-B14F-4D97-AF65-F5344CB8AC3E}">
        <p14:creationId xmlns:p14="http://schemas.microsoft.com/office/powerpoint/2010/main" val="40161281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E345C-46E8-6D69-2EB4-360F6A902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3, 2025</a:t>
            </a:r>
          </a:p>
        </p:txBody>
      </p:sp>
    </p:spTree>
    <p:extLst>
      <p:ext uri="{BB962C8B-B14F-4D97-AF65-F5344CB8AC3E}">
        <p14:creationId xmlns:p14="http://schemas.microsoft.com/office/powerpoint/2010/main" val="313941593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B0D87-4B7F-B67E-046E-76A6EBE71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May 4, 2025</a:t>
            </a:r>
          </a:p>
        </p:txBody>
      </p:sp>
    </p:spTree>
    <p:extLst>
      <p:ext uri="{BB962C8B-B14F-4D97-AF65-F5344CB8AC3E}">
        <p14:creationId xmlns:p14="http://schemas.microsoft.com/office/powerpoint/2010/main" val="51649271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B442A8-990E-6DBC-2503-A9E6DE43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 dirty="0"/>
              <a:t>Mon May 5, 2025</a:t>
            </a:r>
          </a:p>
        </p:txBody>
      </p:sp>
    </p:spTree>
    <p:extLst>
      <p:ext uri="{BB962C8B-B14F-4D97-AF65-F5344CB8AC3E}">
        <p14:creationId xmlns:p14="http://schemas.microsoft.com/office/powerpoint/2010/main" val="19808252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00746-0887-51D7-7F76-CC85C80141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May 6, 2025</a:t>
            </a:r>
          </a:p>
        </p:txBody>
      </p:sp>
    </p:spTree>
    <p:extLst>
      <p:ext uri="{BB962C8B-B14F-4D97-AF65-F5344CB8AC3E}">
        <p14:creationId xmlns:p14="http://schemas.microsoft.com/office/powerpoint/2010/main" val="183823170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2A7AF-6DA3-474B-2A57-A86864A48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May 7, 2025</a:t>
            </a:r>
          </a:p>
        </p:txBody>
      </p:sp>
    </p:spTree>
    <p:extLst>
      <p:ext uri="{BB962C8B-B14F-4D97-AF65-F5344CB8AC3E}">
        <p14:creationId xmlns:p14="http://schemas.microsoft.com/office/powerpoint/2010/main" val="7429331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EE09E0-0D84-4796-42E7-0D2BCED41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8, 2025</a:t>
            </a:r>
          </a:p>
        </p:txBody>
      </p:sp>
    </p:spTree>
    <p:extLst>
      <p:ext uri="{BB962C8B-B14F-4D97-AF65-F5344CB8AC3E}">
        <p14:creationId xmlns:p14="http://schemas.microsoft.com/office/powerpoint/2010/main" val="27274042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A2741-4293-EDEC-697A-0840E32FB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9, 2025</a:t>
            </a:r>
          </a:p>
        </p:txBody>
      </p:sp>
    </p:spTree>
    <p:extLst>
      <p:ext uri="{BB962C8B-B14F-4D97-AF65-F5344CB8AC3E}">
        <p14:creationId xmlns:p14="http://schemas.microsoft.com/office/powerpoint/2010/main" val="415207850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D48A3D-305B-1CA1-5202-C4B0837BC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10, 2025</a:t>
            </a:r>
          </a:p>
        </p:txBody>
      </p:sp>
    </p:spTree>
    <p:extLst>
      <p:ext uri="{BB962C8B-B14F-4D97-AF65-F5344CB8AC3E}">
        <p14:creationId xmlns:p14="http://schemas.microsoft.com/office/powerpoint/2010/main" val="16012876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33AB15-A550-5875-08B2-0C23EADEF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May 11, 2025</a:t>
            </a:r>
          </a:p>
        </p:txBody>
      </p:sp>
    </p:spTree>
    <p:extLst>
      <p:ext uri="{BB962C8B-B14F-4D97-AF65-F5344CB8AC3E}">
        <p14:creationId xmlns:p14="http://schemas.microsoft.com/office/powerpoint/2010/main" val="154476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86596-F10B-339B-12B3-486A165B6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10, 2025</a:t>
            </a:r>
          </a:p>
        </p:txBody>
      </p:sp>
    </p:spTree>
    <p:extLst>
      <p:ext uri="{BB962C8B-B14F-4D97-AF65-F5344CB8AC3E}">
        <p14:creationId xmlns:p14="http://schemas.microsoft.com/office/powerpoint/2010/main" val="164532240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586EA-B8A2-D083-47AA-4423C9D71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May 12, 2025</a:t>
            </a:r>
          </a:p>
        </p:txBody>
      </p:sp>
    </p:spTree>
    <p:extLst>
      <p:ext uri="{BB962C8B-B14F-4D97-AF65-F5344CB8AC3E}">
        <p14:creationId xmlns:p14="http://schemas.microsoft.com/office/powerpoint/2010/main" val="392406691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32D48-1703-0FE0-F9E8-E77A378C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May 13, 2025</a:t>
            </a:r>
          </a:p>
        </p:txBody>
      </p:sp>
    </p:spTree>
    <p:extLst>
      <p:ext uri="{BB962C8B-B14F-4D97-AF65-F5344CB8AC3E}">
        <p14:creationId xmlns:p14="http://schemas.microsoft.com/office/powerpoint/2010/main" val="325923126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A3C9E-F7EE-030E-A595-A931C328A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May 14, 2025</a:t>
            </a:r>
          </a:p>
        </p:txBody>
      </p:sp>
    </p:spTree>
    <p:extLst>
      <p:ext uri="{BB962C8B-B14F-4D97-AF65-F5344CB8AC3E}">
        <p14:creationId xmlns:p14="http://schemas.microsoft.com/office/powerpoint/2010/main" val="15986730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8867F-3557-7474-481C-AB2231DD3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15, 2025</a:t>
            </a:r>
          </a:p>
        </p:txBody>
      </p:sp>
    </p:spTree>
    <p:extLst>
      <p:ext uri="{BB962C8B-B14F-4D97-AF65-F5344CB8AC3E}">
        <p14:creationId xmlns:p14="http://schemas.microsoft.com/office/powerpoint/2010/main" val="41126234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7EDA1-ABD9-3F18-4728-9BF783469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16, 2025</a:t>
            </a:r>
          </a:p>
        </p:txBody>
      </p:sp>
    </p:spTree>
    <p:extLst>
      <p:ext uri="{BB962C8B-B14F-4D97-AF65-F5344CB8AC3E}">
        <p14:creationId xmlns:p14="http://schemas.microsoft.com/office/powerpoint/2010/main" val="360372201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19854-AC63-D520-5B9D-89CBE79B9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17, 2025</a:t>
            </a:r>
          </a:p>
        </p:txBody>
      </p:sp>
    </p:spTree>
    <p:extLst>
      <p:ext uri="{BB962C8B-B14F-4D97-AF65-F5344CB8AC3E}">
        <p14:creationId xmlns:p14="http://schemas.microsoft.com/office/powerpoint/2010/main" val="244363545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2C5BD-9C93-B13E-D100-4B6DA4004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May 18, 2025</a:t>
            </a:r>
          </a:p>
        </p:txBody>
      </p:sp>
    </p:spTree>
    <p:extLst>
      <p:ext uri="{BB962C8B-B14F-4D97-AF65-F5344CB8AC3E}">
        <p14:creationId xmlns:p14="http://schemas.microsoft.com/office/powerpoint/2010/main" val="223797778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B1A4C-2FE6-5A89-B03F-B3A7C18AA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May 19, 2025</a:t>
            </a:r>
          </a:p>
        </p:txBody>
      </p:sp>
    </p:spTree>
    <p:extLst>
      <p:ext uri="{BB962C8B-B14F-4D97-AF65-F5344CB8AC3E}">
        <p14:creationId xmlns:p14="http://schemas.microsoft.com/office/powerpoint/2010/main" val="57627702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F8C7A-782F-24CB-4CAB-A99A4755F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May 20, 2025</a:t>
            </a:r>
          </a:p>
        </p:txBody>
      </p:sp>
    </p:spTree>
    <p:extLst>
      <p:ext uri="{BB962C8B-B14F-4D97-AF65-F5344CB8AC3E}">
        <p14:creationId xmlns:p14="http://schemas.microsoft.com/office/powerpoint/2010/main" val="84664237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7A7641-9B3D-DB98-648E-EC4B1EB6E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May 21, 2025</a:t>
            </a:r>
          </a:p>
        </p:txBody>
      </p:sp>
    </p:spTree>
    <p:extLst>
      <p:ext uri="{BB962C8B-B14F-4D97-AF65-F5344CB8AC3E}">
        <p14:creationId xmlns:p14="http://schemas.microsoft.com/office/powerpoint/2010/main" val="7082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32139A-5722-BFCA-D71F-BA18AC29C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Jan 11, 2025</a:t>
            </a:r>
          </a:p>
        </p:txBody>
      </p:sp>
    </p:spTree>
    <p:extLst>
      <p:ext uri="{BB962C8B-B14F-4D97-AF65-F5344CB8AC3E}">
        <p14:creationId xmlns:p14="http://schemas.microsoft.com/office/powerpoint/2010/main" val="83861820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ED6EC-2551-8915-17B2-01B61E5A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22, 2025</a:t>
            </a:r>
          </a:p>
        </p:txBody>
      </p:sp>
    </p:spTree>
    <p:extLst>
      <p:ext uri="{BB962C8B-B14F-4D97-AF65-F5344CB8AC3E}">
        <p14:creationId xmlns:p14="http://schemas.microsoft.com/office/powerpoint/2010/main" val="28430792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CFFF0-233F-65A5-EB9D-E2A3BED0D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23, 2025</a:t>
            </a:r>
          </a:p>
        </p:txBody>
      </p:sp>
    </p:spTree>
    <p:extLst>
      <p:ext uri="{BB962C8B-B14F-4D97-AF65-F5344CB8AC3E}">
        <p14:creationId xmlns:p14="http://schemas.microsoft.com/office/powerpoint/2010/main" val="250539082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86F3D5-AFF3-584F-AB46-97B60500C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24, 2025</a:t>
            </a:r>
          </a:p>
        </p:txBody>
      </p:sp>
    </p:spTree>
    <p:extLst>
      <p:ext uri="{BB962C8B-B14F-4D97-AF65-F5344CB8AC3E}">
        <p14:creationId xmlns:p14="http://schemas.microsoft.com/office/powerpoint/2010/main" val="22066397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28A1D-38D2-06E9-71AF-F27AD85DA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May 25, 2025</a:t>
            </a:r>
          </a:p>
        </p:txBody>
      </p:sp>
    </p:spTree>
    <p:extLst>
      <p:ext uri="{BB962C8B-B14F-4D97-AF65-F5344CB8AC3E}">
        <p14:creationId xmlns:p14="http://schemas.microsoft.com/office/powerpoint/2010/main" val="218030785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11CE3A-310C-1DE7-856A-14E52AA8A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May 26, 2025</a:t>
            </a:r>
          </a:p>
        </p:txBody>
      </p:sp>
    </p:spTree>
    <p:extLst>
      <p:ext uri="{BB962C8B-B14F-4D97-AF65-F5344CB8AC3E}">
        <p14:creationId xmlns:p14="http://schemas.microsoft.com/office/powerpoint/2010/main" val="242737667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EC6474-0DE6-8A55-942B-E704D88AE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May 27, 2025</a:t>
            </a:r>
          </a:p>
        </p:txBody>
      </p:sp>
    </p:spTree>
    <p:extLst>
      <p:ext uri="{BB962C8B-B14F-4D97-AF65-F5344CB8AC3E}">
        <p14:creationId xmlns:p14="http://schemas.microsoft.com/office/powerpoint/2010/main" val="3470873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84A92-6D7B-A7DE-F87F-1CCB2F864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May 28, 2025</a:t>
            </a:r>
          </a:p>
        </p:txBody>
      </p:sp>
    </p:spTree>
    <p:extLst>
      <p:ext uri="{BB962C8B-B14F-4D97-AF65-F5344CB8AC3E}">
        <p14:creationId xmlns:p14="http://schemas.microsoft.com/office/powerpoint/2010/main" val="1722436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E22299-AD0E-698F-ADF6-A6D1CDDEA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May 29, 2025</a:t>
            </a:r>
          </a:p>
        </p:txBody>
      </p:sp>
    </p:spTree>
    <p:extLst>
      <p:ext uri="{BB962C8B-B14F-4D97-AF65-F5344CB8AC3E}">
        <p14:creationId xmlns:p14="http://schemas.microsoft.com/office/powerpoint/2010/main" val="37172023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6F65C-84A3-C8A5-F977-5A306C06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May 30, 2025</a:t>
            </a:r>
          </a:p>
        </p:txBody>
      </p:sp>
    </p:spTree>
    <p:extLst>
      <p:ext uri="{BB962C8B-B14F-4D97-AF65-F5344CB8AC3E}">
        <p14:creationId xmlns:p14="http://schemas.microsoft.com/office/powerpoint/2010/main" val="269529882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750E4-712C-FA7C-5080-C497B6458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May 31, 2025</a:t>
            </a:r>
          </a:p>
        </p:txBody>
      </p:sp>
    </p:spTree>
    <p:extLst>
      <p:ext uri="{BB962C8B-B14F-4D97-AF65-F5344CB8AC3E}">
        <p14:creationId xmlns:p14="http://schemas.microsoft.com/office/powerpoint/2010/main" val="292480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989BD-05A3-1D48-CC79-174F33430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Jan 12, 2025</a:t>
            </a:r>
          </a:p>
        </p:txBody>
      </p:sp>
    </p:spTree>
    <p:extLst>
      <p:ext uri="{BB962C8B-B14F-4D97-AF65-F5344CB8AC3E}">
        <p14:creationId xmlns:p14="http://schemas.microsoft.com/office/powerpoint/2010/main" val="34292990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53A2-3073-00D5-9B0F-DA85C628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June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359CFC2A-6458-E3D7-93DB-B533891F9B4C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E2ED7BE2-C00D-F0D1-9F44-60411B99D66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20CD0BBF-ABE5-DDFE-DBBC-8DAA95ED8D74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ECD6C361-023E-4DBB-AEFE-7CD2D431C320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E2CBC542-3CA0-E617-32FF-4CCD9D29F516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99EE8509-D352-B21E-0E10-67615E56789E}"/>
              </a:ext>
            </a:extLst>
          </p:cNvPr>
          <p:cNvSpPr/>
          <p:nvPr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446D80AC-F82E-75B9-8AB2-9F6AD3460057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95E170CF-8D0D-22F5-6D16-251799C32561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25867BB-8186-60D8-01AC-DC02CB2C7F26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48F347E1-3172-C161-3080-2B8258BFF48B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864AA2C6-DE91-082A-7468-777E4FD3A4F0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97FD50BA-FF94-BBDD-4722-E8B6310466D8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89C1CE66-959B-C3FA-BC2A-2556EB7F9EB9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D2B899-5F2E-B5DA-918A-45C5FA5A52E2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C1EA73-7CFB-D401-9664-03987459C1D6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F63AA7-60A8-E6C8-52B9-3B75B6F372D7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02E434-F667-6A7F-0301-1B14E6373ADC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937C72-2FA8-3444-C5E2-CF995E7FF247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hlinkClick r:id="rId16" action="ppaction://hlinksldjump"/>
              <a:extLst>
                <a:ext uri="{FF2B5EF4-FFF2-40B4-BE49-F238E27FC236}">
                  <a16:creationId xmlns:a16="http://schemas.microsoft.com/office/drawing/2014/main" id="{DAE26B2D-AF54-BC67-B4FA-96F60514C85F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hlinkClick r:id="rId17" action="ppaction://hlinksldjump"/>
              <a:extLst>
                <a:ext uri="{FF2B5EF4-FFF2-40B4-BE49-F238E27FC236}">
                  <a16:creationId xmlns:a16="http://schemas.microsoft.com/office/drawing/2014/main" id="{0DE50687-AE6E-A268-2A54-40BF9A90FF6A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6B90DB5A-143B-0AA7-38C0-5BD1DC139703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4AD79403-E2C3-A031-087C-80D27262F015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8DDA7B07-B45F-E9E7-11C8-418F766F974F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B65C3AAD-1A13-C9F4-8232-F733ACAAC165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61AA1655-B710-3219-A63E-15DD0B4427D6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A810055A-9235-F45D-3A49-E9C1F1021FC4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49C9AEA3-CBA8-D42A-D552-90FE987C5BD6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>
              <a:hlinkClick r:id="rId25" action="ppaction://hlinksldjump"/>
              <a:extLst>
                <a:ext uri="{FF2B5EF4-FFF2-40B4-BE49-F238E27FC236}">
                  <a16:creationId xmlns:a16="http://schemas.microsoft.com/office/drawing/2014/main" id="{8C7418E9-A0F9-8B1E-F8A6-D8B096485906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>
              <a:hlinkClick r:id="rId26" action="ppaction://hlinksldjump"/>
              <a:extLst>
                <a:ext uri="{FF2B5EF4-FFF2-40B4-BE49-F238E27FC236}">
                  <a16:creationId xmlns:a16="http://schemas.microsoft.com/office/drawing/2014/main" id="{52371C73-2D11-1CED-D9E3-E0404EC5ABE2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>
              <a:hlinkClick r:id="rId27" action="ppaction://hlinksldjump"/>
              <a:extLst>
                <a:ext uri="{FF2B5EF4-FFF2-40B4-BE49-F238E27FC236}">
                  <a16:creationId xmlns:a16="http://schemas.microsoft.com/office/drawing/2014/main" id="{7F39D20A-AE16-7B6B-1436-E0CC67268664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0" name="Rectangle 19">
              <a:hlinkClick r:id="rId28" action="ppaction://hlinksldjump"/>
              <a:extLst>
                <a:ext uri="{FF2B5EF4-FFF2-40B4-BE49-F238E27FC236}">
                  <a16:creationId xmlns:a16="http://schemas.microsoft.com/office/drawing/2014/main" id="{85AB5D11-AF0B-E4E4-EC23-0B56EAB30B8C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1" name="Rectangle 20">
              <a:hlinkClick r:id="rId29" action="ppaction://hlinksldjump"/>
              <a:extLst>
                <a:ext uri="{FF2B5EF4-FFF2-40B4-BE49-F238E27FC236}">
                  <a16:creationId xmlns:a16="http://schemas.microsoft.com/office/drawing/2014/main" id="{29B341E7-AA1A-40D7-BB2D-7F0B96D02167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2" name="Rectangle 21">
              <a:hlinkClick r:id="rId30" action="ppaction://hlinksldjump"/>
              <a:extLst>
                <a:ext uri="{FF2B5EF4-FFF2-40B4-BE49-F238E27FC236}">
                  <a16:creationId xmlns:a16="http://schemas.microsoft.com/office/drawing/2014/main" id="{FC724A79-56BF-188D-1C32-29F7F80EBA57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3" name="Rectangle 22">
              <a:hlinkClick r:id="rId31" action="ppaction://hlinksldjump"/>
              <a:extLst>
                <a:ext uri="{FF2B5EF4-FFF2-40B4-BE49-F238E27FC236}">
                  <a16:creationId xmlns:a16="http://schemas.microsoft.com/office/drawing/2014/main" id="{99E542E2-42ED-605D-48F8-334914DC86B6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4" name="Rectangle 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F6F3136B-8C93-D500-852C-465C6A5E2AA2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5" name="Rectangle 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149178AE-12AB-28CD-44BA-148C6A4D0AA6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6" name="Rectangle 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D0CE1261-78AD-7511-3B2A-E2468473783E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7" name="Rectangle 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58579EF4-0001-6AEE-F871-EE2A4B70A676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8" name="Rectangle 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A61C7A9E-4E9C-5524-35E3-E21A6FA02FE1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9" name="Rectangle 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1373788B-C850-6659-65D8-38460AA83B1D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0" name="Rectangle 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5FC6CA9D-7B1E-FD7D-A8F4-72D565CE29A6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Rectangle 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8BE10B39-21BE-7549-A18E-F50F366EB41F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2" name="Rectangle 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12192B7F-D7E7-25E0-2992-20BD201840EA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3" name="Rectangle 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5671AE59-D003-ACE2-6BA0-C575772445A3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4" name="Rectangle 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B6D94C37-3495-2E92-E0EF-C7756C124C4A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5" name="Rectangle 34">
              <a:hlinkClick r:id="rId43" action="ppaction://hlinksldjump"/>
              <a:extLst>
                <a:ext uri="{FF2B5EF4-FFF2-40B4-BE49-F238E27FC236}">
                  <a16:creationId xmlns:a16="http://schemas.microsoft.com/office/drawing/2014/main" id="{9D5BEB5F-0B0C-9BE7-508D-56BF46DB5C81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6" name="Rectangle 35">
              <a:hlinkClick r:id="rId44" action="ppaction://hlinksldjump"/>
              <a:extLst>
                <a:ext uri="{FF2B5EF4-FFF2-40B4-BE49-F238E27FC236}">
                  <a16:creationId xmlns:a16="http://schemas.microsoft.com/office/drawing/2014/main" id="{417D517B-FFE4-DB00-EC69-9FF7A54ACD0A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7" name="Rectangle 36">
              <a:hlinkClick r:id="rId45" action="ppaction://hlinksldjump"/>
              <a:extLst>
                <a:ext uri="{FF2B5EF4-FFF2-40B4-BE49-F238E27FC236}">
                  <a16:creationId xmlns:a16="http://schemas.microsoft.com/office/drawing/2014/main" id="{66D35169-CD61-4495-BA2E-9C9FF84E68F9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49F9DF-E4D3-956B-0EA1-0D468284AA81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DF54D3-51A3-6668-0DC6-08DA5EE11CFC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E5E5CB-C2D5-E40C-0640-DE1F266D03AA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ECCFE1-8CE2-50F3-1F04-FB82C7582D60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CF44C4-0A2A-FE75-6EAC-99165719F32A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8A3612C-6AFF-57FC-4D42-1064E505DC49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66AD959-AB3B-D2C2-F5CE-BBA1AD6EB005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E76B465-E332-3FCC-A78C-A93C6405120A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76523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37E8-011F-2F77-4BF5-E13C81DAE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1, 2025</a:t>
            </a:r>
          </a:p>
        </p:txBody>
      </p:sp>
    </p:spTree>
    <p:extLst>
      <p:ext uri="{BB962C8B-B14F-4D97-AF65-F5344CB8AC3E}">
        <p14:creationId xmlns:p14="http://schemas.microsoft.com/office/powerpoint/2010/main" val="276329330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B6F5F-E2EC-8498-BF61-CD73EC40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2, 2025</a:t>
            </a:r>
          </a:p>
        </p:txBody>
      </p:sp>
    </p:spTree>
    <p:extLst>
      <p:ext uri="{BB962C8B-B14F-4D97-AF65-F5344CB8AC3E}">
        <p14:creationId xmlns:p14="http://schemas.microsoft.com/office/powerpoint/2010/main" val="210196212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8079C-269C-5880-B08A-E3EE103BA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Jun 3, 2025</a:t>
            </a:r>
          </a:p>
        </p:txBody>
      </p:sp>
    </p:spTree>
    <p:extLst>
      <p:ext uri="{BB962C8B-B14F-4D97-AF65-F5344CB8AC3E}">
        <p14:creationId xmlns:p14="http://schemas.microsoft.com/office/powerpoint/2010/main" val="232302836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2B51C-5313-9421-6BF6-6480FC165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Jun 4, 2025</a:t>
            </a:r>
          </a:p>
        </p:txBody>
      </p:sp>
    </p:spTree>
    <p:extLst>
      <p:ext uri="{BB962C8B-B14F-4D97-AF65-F5344CB8AC3E}">
        <p14:creationId xmlns:p14="http://schemas.microsoft.com/office/powerpoint/2010/main" val="120529698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C8ED1E-4ED9-3A17-B1A8-8AA43BE05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Jun 5, 2025</a:t>
            </a:r>
          </a:p>
        </p:txBody>
      </p:sp>
    </p:spTree>
    <p:extLst>
      <p:ext uri="{BB962C8B-B14F-4D97-AF65-F5344CB8AC3E}">
        <p14:creationId xmlns:p14="http://schemas.microsoft.com/office/powerpoint/2010/main" val="77786723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110D77-F8A5-D9B9-46D9-76393919A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Jun 6, 2025</a:t>
            </a:r>
          </a:p>
        </p:txBody>
      </p:sp>
    </p:spTree>
    <p:extLst>
      <p:ext uri="{BB962C8B-B14F-4D97-AF65-F5344CB8AC3E}">
        <p14:creationId xmlns:p14="http://schemas.microsoft.com/office/powerpoint/2010/main" val="334758863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B5E63-746C-4FFD-4343-E982B8FDF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Jun 7, 2025</a:t>
            </a:r>
          </a:p>
        </p:txBody>
      </p:sp>
    </p:spTree>
    <p:extLst>
      <p:ext uri="{BB962C8B-B14F-4D97-AF65-F5344CB8AC3E}">
        <p14:creationId xmlns:p14="http://schemas.microsoft.com/office/powerpoint/2010/main" val="419275543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E30A9-8965-E975-E71F-905222F69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8, 2025</a:t>
            </a:r>
          </a:p>
        </p:txBody>
      </p:sp>
    </p:spTree>
    <p:extLst>
      <p:ext uri="{BB962C8B-B14F-4D97-AF65-F5344CB8AC3E}">
        <p14:creationId xmlns:p14="http://schemas.microsoft.com/office/powerpoint/2010/main" val="253405235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CF68A6-CE0F-E324-48CB-95FE65D97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9, 2025</a:t>
            </a:r>
          </a:p>
        </p:txBody>
      </p:sp>
    </p:spTree>
    <p:extLst>
      <p:ext uri="{BB962C8B-B14F-4D97-AF65-F5344CB8AC3E}">
        <p14:creationId xmlns:p14="http://schemas.microsoft.com/office/powerpoint/2010/main" val="368138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4888A-42A5-99F5-28FD-951E33F74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Jan 13, 2025</a:t>
            </a:r>
          </a:p>
        </p:txBody>
      </p:sp>
    </p:spTree>
    <p:extLst>
      <p:ext uri="{BB962C8B-B14F-4D97-AF65-F5344CB8AC3E}">
        <p14:creationId xmlns:p14="http://schemas.microsoft.com/office/powerpoint/2010/main" val="185950649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135ABC-6413-7B3A-1CEC-6D2FFEB2D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Jun 10, 2025</a:t>
            </a:r>
          </a:p>
        </p:txBody>
      </p:sp>
    </p:spTree>
    <p:extLst>
      <p:ext uri="{BB962C8B-B14F-4D97-AF65-F5344CB8AC3E}">
        <p14:creationId xmlns:p14="http://schemas.microsoft.com/office/powerpoint/2010/main" val="80255910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B89DE0-7C02-F1DB-BD03-A4C065C3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Jun 11, 2025</a:t>
            </a:r>
          </a:p>
        </p:txBody>
      </p:sp>
    </p:spTree>
    <p:extLst>
      <p:ext uri="{BB962C8B-B14F-4D97-AF65-F5344CB8AC3E}">
        <p14:creationId xmlns:p14="http://schemas.microsoft.com/office/powerpoint/2010/main" val="259941755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0294D-3FE5-33D2-F4B9-9E6D5BC822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Jun 12, 2025</a:t>
            </a:r>
          </a:p>
        </p:txBody>
      </p:sp>
    </p:spTree>
    <p:extLst>
      <p:ext uri="{BB962C8B-B14F-4D97-AF65-F5344CB8AC3E}">
        <p14:creationId xmlns:p14="http://schemas.microsoft.com/office/powerpoint/2010/main" val="7044591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059037-BE3B-5A21-BBFE-162A08262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Jun 13, 2025</a:t>
            </a:r>
          </a:p>
        </p:txBody>
      </p:sp>
    </p:spTree>
    <p:extLst>
      <p:ext uri="{BB962C8B-B14F-4D97-AF65-F5344CB8AC3E}">
        <p14:creationId xmlns:p14="http://schemas.microsoft.com/office/powerpoint/2010/main" val="351496221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1EC9F2-40CA-9197-9E45-DCB992F9B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Jun 14, 2025</a:t>
            </a:r>
          </a:p>
        </p:txBody>
      </p:sp>
    </p:spTree>
    <p:extLst>
      <p:ext uri="{BB962C8B-B14F-4D97-AF65-F5344CB8AC3E}">
        <p14:creationId xmlns:p14="http://schemas.microsoft.com/office/powerpoint/2010/main" val="150887058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F00EB-2C4C-ABD0-F83D-75A35867D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15, 2025</a:t>
            </a:r>
          </a:p>
        </p:txBody>
      </p:sp>
    </p:spTree>
    <p:extLst>
      <p:ext uri="{BB962C8B-B14F-4D97-AF65-F5344CB8AC3E}">
        <p14:creationId xmlns:p14="http://schemas.microsoft.com/office/powerpoint/2010/main" val="251607038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E6D4-2ED1-4E52-1661-88835BDC9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16, 2025</a:t>
            </a:r>
          </a:p>
        </p:txBody>
      </p:sp>
    </p:spTree>
    <p:extLst>
      <p:ext uri="{BB962C8B-B14F-4D97-AF65-F5344CB8AC3E}">
        <p14:creationId xmlns:p14="http://schemas.microsoft.com/office/powerpoint/2010/main" val="300328199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CC7DEE-36B4-4050-C004-35E8F4218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Jun 17, 2025</a:t>
            </a:r>
          </a:p>
        </p:txBody>
      </p:sp>
    </p:spTree>
    <p:extLst>
      <p:ext uri="{BB962C8B-B14F-4D97-AF65-F5344CB8AC3E}">
        <p14:creationId xmlns:p14="http://schemas.microsoft.com/office/powerpoint/2010/main" val="100702730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075325-6F7C-0B94-8F8A-E9C38F5F6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Jun 18, 2025</a:t>
            </a:r>
          </a:p>
        </p:txBody>
      </p:sp>
    </p:spTree>
    <p:extLst>
      <p:ext uri="{BB962C8B-B14F-4D97-AF65-F5344CB8AC3E}">
        <p14:creationId xmlns:p14="http://schemas.microsoft.com/office/powerpoint/2010/main" val="154191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36231-F91F-EB4B-D166-4AFBEED24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Jun 19, 2025</a:t>
            </a:r>
          </a:p>
        </p:txBody>
      </p:sp>
    </p:spTree>
    <p:extLst>
      <p:ext uri="{BB962C8B-B14F-4D97-AF65-F5344CB8AC3E}">
        <p14:creationId xmlns:p14="http://schemas.microsoft.com/office/powerpoint/2010/main" val="163038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A990D-10FA-BC2B-10A6-E8F784BFF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Jan 14, 2025</a:t>
            </a:r>
          </a:p>
        </p:txBody>
      </p:sp>
    </p:spTree>
    <p:extLst>
      <p:ext uri="{BB962C8B-B14F-4D97-AF65-F5344CB8AC3E}">
        <p14:creationId xmlns:p14="http://schemas.microsoft.com/office/powerpoint/2010/main" val="78430340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DAEC5D-0D60-9A29-67C2-A966FECD8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Jun 20, 2025</a:t>
            </a:r>
          </a:p>
        </p:txBody>
      </p:sp>
    </p:spTree>
    <p:extLst>
      <p:ext uri="{BB962C8B-B14F-4D97-AF65-F5344CB8AC3E}">
        <p14:creationId xmlns:p14="http://schemas.microsoft.com/office/powerpoint/2010/main" val="168926939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266FB-9D72-81C4-6955-A2874A042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Jun 21, 2025</a:t>
            </a:r>
          </a:p>
        </p:txBody>
      </p:sp>
    </p:spTree>
    <p:extLst>
      <p:ext uri="{BB962C8B-B14F-4D97-AF65-F5344CB8AC3E}">
        <p14:creationId xmlns:p14="http://schemas.microsoft.com/office/powerpoint/2010/main" val="320943662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8923D-F6F2-8DA6-9C80-D637E6505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22, 2025</a:t>
            </a:r>
          </a:p>
        </p:txBody>
      </p:sp>
    </p:spTree>
    <p:extLst>
      <p:ext uri="{BB962C8B-B14F-4D97-AF65-F5344CB8AC3E}">
        <p14:creationId xmlns:p14="http://schemas.microsoft.com/office/powerpoint/2010/main" val="319394350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6679A-B394-9E00-F27C-19F86B58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23, 2025</a:t>
            </a:r>
          </a:p>
        </p:txBody>
      </p:sp>
    </p:spTree>
    <p:extLst>
      <p:ext uri="{BB962C8B-B14F-4D97-AF65-F5344CB8AC3E}">
        <p14:creationId xmlns:p14="http://schemas.microsoft.com/office/powerpoint/2010/main" val="218045898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27A664-A98A-D4ED-568C-AFB5706BF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Jun 24, 2025</a:t>
            </a:r>
          </a:p>
        </p:txBody>
      </p:sp>
    </p:spTree>
    <p:extLst>
      <p:ext uri="{BB962C8B-B14F-4D97-AF65-F5344CB8AC3E}">
        <p14:creationId xmlns:p14="http://schemas.microsoft.com/office/powerpoint/2010/main" val="192594928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4F2F93-2370-9257-3D82-CB64EF8F8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Jun 25, 2025</a:t>
            </a:r>
          </a:p>
        </p:txBody>
      </p:sp>
    </p:spTree>
    <p:extLst>
      <p:ext uri="{BB962C8B-B14F-4D97-AF65-F5344CB8AC3E}">
        <p14:creationId xmlns:p14="http://schemas.microsoft.com/office/powerpoint/2010/main" val="152240669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6555F-74D2-A1F7-3667-8DAC4ACFB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Jun 26, 2025</a:t>
            </a:r>
          </a:p>
        </p:txBody>
      </p:sp>
    </p:spTree>
    <p:extLst>
      <p:ext uri="{BB962C8B-B14F-4D97-AF65-F5344CB8AC3E}">
        <p14:creationId xmlns:p14="http://schemas.microsoft.com/office/powerpoint/2010/main" val="49487068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609E2F-0C00-9E1B-FDFF-C813B85A2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Jun 27, 2025</a:t>
            </a:r>
          </a:p>
        </p:txBody>
      </p:sp>
    </p:spTree>
    <p:extLst>
      <p:ext uri="{BB962C8B-B14F-4D97-AF65-F5344CB8AC3E}">
        <p14:creationId xmlns:p14="http://schemas.microsoft.com/office/powerpoint/2010/main" val="275979900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DB3AA8-4240-96FB-871E-BEB0B355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Jun 28, 2025</a:t>
            </a:r>
          </a:p>
        </p:txBody>
      </p:sp>
    </p:spTree>
    <p:extLst>
      <p:ext uri="{BB962C8B-B14F-4D97-AF65-F5344CB8AC3E}">
        <p14:creationId xmlns:p14="http://schemas.microsoft.com/office/powerpoint/2010/main" val="89242757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84A06-C3EE-2760-1975-2600F8887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Jun 29, 2025</a:t>
            </a:r>
          </a:p>
        </p:txBody>
      </p:sp>
    </p:spTree>
    <p:extLst>
      <p:ext uri="{BB962C8B-B14F-4D97-AF65-F5344CB8AC3E}">
        <p14:creationId xmlns:p14="http://schemas.microsoft.com/office/powerpoint/2010/main" val="356736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6260D-0DED-60CB-7DCC-3148F1FB4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15, 2025</a:t>
            </a:r>
          </a:p>
        </p:txBody>
      </p:sp>
    </p:spTree>
    <p:extLst>
      <p:ext uri="{BB962C8B-B14F-4D97-AF65-F5344CB8AC3E}">
        <p14:creationId xmlns:p14="http://schemas.microsoft.com/office/powerpoint/2010/main" val="67467552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861FB-745A-8115-7E3B-EE5DDB8C5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Jun 30, 2025</a:t>
            </a:r>
          </a:p>
        </p:txBody>
      </p:sp>
    </p:spTree>
    <p:extLst>
      <p:ext uri="{BB962C8B-B14F-4D97-AF65-F5344CB8AC3E}">
        <p14:creationId xmlns:p14="http://schemas.microsoft.com/office/powerpoint/2010/main" val="241945022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E9B3CCDA-A875-F87B-41A0-24B4240B0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July 2025</a:t>
            </a:r>
          </a:p>
        </p:txBody>
      </p:sp>
      <p:sp>
        <p:nvSpPr>
          <p:cNvPr id="2" name="Round Same Side Corner 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3A64FF23-4881-C89A-6E2B-6BFAFC88A40A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0509DF39-8481-5725-CC49-7F7B03AEB18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A246849F-E680-F605-992B-E038561570CD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5" name="Round Same Side Corner 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F3AAE96B-D847-620B-5164-0C59ABBA4C6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" name="Round Same Side Corner 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2F78FA5E-FFE3-2C09-AD5E-4C690EFC0970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7" name="Round Same Side Corner 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8DB460BD-2345-093A-F91F-44F7797AE7D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8" name="Round Same Side Corner Rectangle 7">
            <a:hlinkClick r:id="rId8" action="ppaction://hlinksldjump"/>
            <a:extLst>
              <a:ext uri="{FF2B5EF4-FFF2-40B4-BE49-F238E27FC236}">
                <a16:creationId xmlns:a16="http://schemas.microsoft.com/office/drawing/2014/main" id="{529CB3BA-D371-7093-9BBC-5951BCE63877}"/>
              </a:ext>
            </a:extLst>
          </p:cNvPr>
          <p:cNvSpPr/>
          <p:nvPr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" name="Round Same Side Corner Rectangle 8">
            <a:hlinkClick r:id="rId9" action="ppaction://hlinksldjump"/>
            <a:extLst>
              <a:ext uri="{FF2B5EF4-FFF2-40B4-BE49-F238E27FC236}">
                <a16:creationId xmlns:a16="http://schemas.microsoft.com/office/drawing/2014/main" id="{80410CF1-3DF9-7A53-87A0-4469D619CB5F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75D5B1BB-B8E6-78A9-A499-11915152E9A9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C9E7B63F-E1F5-41E9-C38F-4690EF6E2369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A458F7DC-9A6B-A541-6601-1FFDF3E81387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0F9DBD4D-8D44-FB7D-78EC-E4B0E8AF314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2ED8FD1C-88B4-57E2-9447-93E8972E46DF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3762F4-085D-D086-D79A-7D4230BD7D6C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F59044-E0BD-B35B-3818-17571AF99B6A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CB59C3-E1F6-C8F7-23F7-9875D7DCF30F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C4BBDC-BAA0-AEC7-E537-A4AE2AAE73B2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9CD011-2120-C529-5AE2-439E6B690045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5" action="ppaction://hlinksldjump"/>
              <a:extLst>
                <a:ext uri="{FF2B5EF4-FFF2-40B4-BE49-F238E27FC236}">
                  <a16:creationId xmlns:a16="http://schemas.microsoft.com/office/drawing/2014/main" id="{09193B06-F729-6F3E-C9FC-5DA652446096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>
              <a:hlinkClick r:id="rId16" action="ppaction://hlinksldjump"/>
              <a:extLst>
                <a:ext uri="{FF2B5EF4-FFF2-40B4-BE49-F238E27FC236}">
                  <a16:creationId xmlns:a16="http://schemas.microsoft.com/office/drawing/2014/main" id="{568533F0-398E-4702-F469-D8F09718D05B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Rectangle 21">
              <a:hlinkClick r:id="rId17" action="ppaction://hlinksldjump"/>
              <a:extLst>
                <a:ext uri="{FF2B5EF4-FFF2-40B4-BE49-F238E27FC236}">
                  <a16:creationId xmlns:a16="http://schemas.microsoft.com/office/drawing/2014/main" id="{1B35B55C-1672-4192-4A91-DA9CE409499C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Rectangle 22">
              <a:hlinkClick r:id="rId18" action="ppaction://hlinksldjump"/>
              <a:extLst>
                <a:ext uri="{FF2B5EF4-FFF2-40B4-BE49-F238E27FC236}">
                  <a16:creationId xmlns:a16="http://schemas.microsoft.com/office/drawing/2014/main" id="{793F8FFC-2A9E-279E-2023-D064A91C4C2B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tangle 23">
              <a:hlinkClick r:id="rId19" action="ppaction://hlinksldjump"/>
              <a:extLst>
                <a:ext uri="{FF2B5EF4-FFF2-40B4-BE49-F238E27FC236}">
                  <a16:creationId xmlns:a16="http://schemas.microsoft.com/office/drawing/2014/main" id="{F3F165D9-270A-FBDA-4257-5C3A9B92FDA4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" name="Rectangle 24">
              <a:hlinkClick r:id="rId20" action="ppaction://hlinksldjump"/>
              <a:extLst>
                <a:ext uri="{FF2B5EF4-FFF2-40B4-BE49-F238E27FC236}">
                  <a16:creationId xmlns:a16="http://schemas.microsoft.com/office/drawing/2014/main" id="{D626B6B0-235B-8403-92FF-4E84052FDC48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" name="Rectangle 25">
              <a:hlinkClick r:id="rId21" action="ppaction://hlinksldjump"/>
              <a:extLst>
                <a:ext uri="{FF2B5EF4-FFF2-40B4-BE49-F238E27FC236}">
                  <a16:creationId xmlns:a16="http://schemas.microsoft.com/office/drawing/2014/main" id="{9F243F4D-63F6-71C2-0FC2-C4D021DF80B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7" name="Rectangle 26">
              <a:hlinkClick r:id="rId22" action="ppaction://hlinksldjump"/>
              <a:extLst>
                <a:ext uri="{FF2B5EF4-FFF2-40B4-BE49-F238E27FC236}">
                  <a16:creationId xmlns:a16="http://schemas.microsoft.com/office/drawing/2014/main" id="{AF0A8A54-5B0A-15F7-3F1D-2C12C0B14452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" name="Rectangle 27">
              <a:hlinkClick r:id="rId23" action="ppaction://hlinksldjump"/>
              <a:extLst>
                <a:ext uri="{FF2B5EF4-FFF2-40B4-BE49-F238E27FC236}">
                  <a16:creationId xmlns:a16="http://schemas.microsoft.com/office/drawing/2014/main" id="{3CA6497A-8DEF-8DCD-20DA-B3938B79B487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>
              <a:hlinkClick r:id="rId24" action="ppaction://hlinksldjump"/>
              <a:extLst>
                <a:ext uri="{FF2B5EF4-FFF2-40B4-BE49-F238E27FC236}">
                  <a16:creationId xmlns:a16="http://schemas.microsoft.com/office/drawing/2014/main" id="{D96ED155-7792-20A4-C790-52C554F090DF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0" name="Rectangle 29">
              <a:hlinkClick r:id="rId25" action="ppaction://hlinksldjump"/>
              <a:extLst>
                <a:ext uri="{FF2B5EF4-FFF2-40B4-BE49-F238E27FC236}">
                  <a16:creationId xmlns:a16="http://schemas.microsoft.com/office/drawing/2014/main" id="{2D7FC083-33CA-16AD-2445-E70FCAD0804B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1" name="Rectangle 30">
              <a:hlinkClick r:id="rId26" action="ppaction://hlinksldjump"/>
              <a:extLst>
                <a:ext uri="{FF2B5EF4-FFF2-40B4-BE49-F238E27FC236}">
                  <a16:creationId xmlns:a16="http://schemas.microsoft.com/office/drawing/2014/main" id="{90BC9F24-88DC-3D73-0D08-83F9EE603FFD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2" name="Rectangle 31">
              <a:hlinkClick r:id="rId27" action="ppaction://hlinksldjump"/>
              <a:extLst>
                <a:ext uri="{FF2B5EF4-FFF2-40B4-BE49-F238E27FC236}">
                  <a16:creationId xmlns:a16="http://schemas.microsoft.com/office/drawing/2014/main" id="{80D31AD9-758A-0DF2-DDBD-491B2678E645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Rectangle 32">
              <a:hlinkClick r:id="rId28" action="ppaction://hlinksldjump"/>
              <a:extLst>
                <a:ext uri="{FF2B5EF4-FFF2-40B4-BE49-F238E27FC236}">
                  <a16:creationId xmlns:a16="http://schemas.microsoft.com/office/drawing/2014/main" id="{70D83008-98AB-2E12-C219-A51AA419E44A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4" name="Rectangle 33">
              <a:hlinkClick r:id="rId29" action="ppaction://hlinksldjump"/>
              <a:extLst>
                <a:ext uri="{FF2B5EF4-FFF2-40B4-BE49-F238E27FC236}">
                  <a16:creationId xmlns:a16="http://schemas.microsoft.com/office/drawing/2014/main" id="{CF1D30A5-5F77-2586-EDF5-3B130C99F6D4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5" name="Rectangle 34">
              <a:hlinkClick r:id="rId30" action="ppaction://hlinksldjump"/>
              <a:extLst>
                <a:ext uri="{FF2B5EF4-FFF2-40B4-BE49-F238E27FC236}">
                  <a16:creationId xmlns:a16="http://schemas.microsoft.com/office/drawing/2014/main" id="{674DC725-C0E8-F715-5A97-08E1F3C79F3F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6" name="Rectangle 35">
              <a:hlinkClick r:id="rId31" action="ppaction://hlinksldjump"/>
              <a:extLst>
                <a:ext uri="{FF2B5EF4-FFF2-40B4-BE49-F238E27FC236}">
                  <a16:creationId xmlns:a16="http://schemas.microsoft.com/office/drawing/2014/main" id="{4EA3BA9F-A098-2547-11AF-D262913B8CA5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7" name="Rectangle 36">
              <a:hlinkClick r:id="rId32" action="ppaction://hlinksldjump"/>
              <a:extLst>
                <a:ext uri="{FF2B5EF4-FFF2-40B4-BE49-F238E27FC236}">
                  <a16:creationId xmlns:a16="http://schemas.microsoft.com/office/drawing/2014/main" id="{4BB8BAC0-FA0B-5148-E10D-349E273FF41F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8" name="Rectangle 37">
              <a:hlinkClick r:id="rId33" action="ppaction://hlinksldjump"/>
              <a:extLst>
                <a:ext uri="{FF2B5EF4-FFF2-40B4-BE49-F238E27FC236}">
                  <a16:creationId xmlns:a16="http://schemas.microsoft.com/office/drawing/2014/main" id="{2A9264B4-33DC-75F6-76ED-B977045B65C5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9" name="Rectangle 38">
              <a:hlinkClick r:id="rId34" action="ppaction://hlinksldjump"/>
              <a:extLst>
                <a:ext uri="{FF2B5EF4-FFF2-40B4-BE49-F238E27FC236}">
                  <a16:creationId xmlns:a16="http://schemas.microsoft.com/office/drawing/2014/main" id="{FB272F38-5B8F-B0EC-271E-822ED0A1FDA8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ctangle 39">
              <a:hlinkClick r:id="rId35" action="ppaction://hlinksldjump"/>
              <a:extLst>
                <a:ext uri="{FF2B5EF4-FFF2-40B4-BE49-F238E27FC236}">
                  <a16:creationId xmlns:a16="http://schemas.microsoft.com/office/drawing/2014/main" id="{80479305-B9F5-ACCB-F830-A3D8C9B82433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1" name="Rectangle 40">
              <a:hlinkClick r:id="rId36" action="ppaction://hlinksldjump"/>
              <a:extLst>
                <a:ext uri="{FF2B5EF4-FFF2-40B4-BE49-F238E27FC236}">
                  <a16:creationId xmlns:a16="http://schemas.microsoft.com/office/drawing/2014/main" id="{4E1E02DC-47F6-D6BE-3279-EEA4FF30CD7D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2" name="Rectangle 41">
              <a:hlinkClick r:id="rId37" action="ppaction://hlinksldjump"/>
              <a:extLst>
                <a:ext uri="{FF2B5EF4-FFF2-40B4-BE49-F238E27FC236}">
                  <a16:creationId xmlns:a16="http://schemas.microsoft.com/office/drawing/2014/main" id="{7C0B09A6-9D16-D6B9-5325-CB9327D231BC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3" name="Rectangle 42">
              <a:hlinkClick r:id="rId38" action="ppaction://hlinksldjump"/>
              <a:extLst>
                <a:ext uri="{FF2B5EF4-FFF2-40B4-BE49-F238E27FC236}">
                  <a16:creationId xmlns:a16="http://schemas.microsoft.com/office/drawing/2014/main" id="{A10A4220-88DC-17E8-4734-A2EA997398DF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4" name="Rectangle 43">
              <a:hlinkClick r:id="rId39" action="ppaction://hlinksldjump"/>
              <a:extLst>
                <a:ext uri="{FF2B5EF4-FFF2-40B4-BE49-F238E27FC236}">
                  <a16:creationId xmlns:a16="http://schemas.microsoft.com/office/drawing/2014/main" id="{D1DA0C6F-529A-7AB6-926E-ED21C35D24CC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5" name="Rectangle 44">
              <a:hlinkClick r:id="rId40" action="ppaction://hlinksldjump"/>
              <a:extLst>
                <a:ext uri="{FF2B5EF4-FFF2-40B4-BE49-F238E27FC236}">
                  <a16:creationId xmlns:a16="http://schemas.microsoft.com/office/drawing/2014/main" id="{A072A2F9-4FE8-1219-911C-D8E1811EF143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6" name="Rectangle 45">
              <a:hlinkClick r:id="rId41" action="ppaction://hlinksldjump"/>
              <a:extLst>
                <a:ext uri="{FF2B5EF4-FFF2-40B4-BE49-F238E27FC236}">
                  <a16:creationId xmlns:a16="http://schemas.microsoft.com/office/drawing/2014/main" id="{6BEB6BFD-D4FB-7644-54B8-13A99B5F4AF5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7" name="Rectangle 46">
              <a:hlinkClick r:id="rId42" action="ppaction://hlinksldjump"/>
              <a:extLst>
                <a:ext uri="{FF2B5EF4-FFF2-40B4-BE49-F238E27FC236}">
                  <a16:creationId xmlns:a16="http://schemas.microsoft.com/office/drawing/2014/main" id="{F1386BBF-DDFC-2DDD-7630-E1C35AB56E3C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8" name="Rectangle 47">
              <a:hlinkClick r:id="rId43" action="ppaction://hlinksldjump"/>
              <a:extLst>
                <a:ext uri="{FF2B5EF4-FFF2-40B4-BE49-F238E27FC236}">
                  <a16:creationId xmlns:a16="http://schemas.microsoft.com/office/drawing/2014/main" id="{D437BD52-1129-FB4A-8B22-7F2A7047F889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9" name="Rectangle 48">
              <a:hlinkClick r:id="rId44" action="ppaction://hlinksldjump"/>
              <a:extLst>
                <a:ext uri="{FF2B5EF4-FFF2-40B4-BE49-F238E27FC236}">
                  <a16:creationId xmlns:a16="http://schemas.microsoft.com/office/drawing/2014/main" id="{E1B5CA48-5C02-6082-899E-48CDCD40A639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0" name="Rectangle 49">
              <a:hlinkClick r:id="rId45" action="ppaction://hlinksldjump"/>
              <a:extLst>
                <a:ext uri="{FF2B5EF4-FFF2-40B4-BE49-F238E27FC236}">
                  <a16:creationId xmlns:a16="http://schemas.microsoft.com/office/drawing/2014/main" id="{F1D571F8-1DB5-4055-C492-3ACEB81CF7D7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AE45CD-E6F4-D35A-E1CB-EA170DB8353B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857D84-4433-CF1E-6B20-AF1191B8678F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C135924-BE75-CC85-199D-D5E73506EF4B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409D251-5776-E11A-6F57-E61F6851EDB8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5F24F21-052F-8206-45A9-6855795931FC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9982FA1-D83E-3BDD-9B92-F9D122A1D571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CBB31F-E851-56EE-5201-F40BB78182BA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7876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0F017-0581-C159-EA22-410EA1CD7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Jul 1, 2025</a:t>
            </a:r>
          </a:p>
        </p:txBody>
      </p:sp>
    </p:spTree>
    <p:extLst>
      <p:ext uri="{BB962C8B-B14F-4D97-AF65-F5344CB8AC3E}">
        <p14:creationId xmlns:p14="http://schemas.microsoft.com/office/powerpoint/2010/main" val="16677677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F4B849-6648-2C14-C4E2-CA71E7B56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2, 2025</a:t>
            </a:r>
          </a:p>
        </p:txBody>
      </p:sp>
    </p:spTree>
    <p:extLst>
      <p:ext uri="{BB962C8B-B14F-4D97-AF65-F5344CB8AC3E}">
        <p14:creationId xmlns:p14="http://schemas.microsoft.com/office/powerpoint/2010/main" val="406736018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2C696-21C5-209B-5E73-4B8C8CA79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3, 2025</a:t>
            </a:r>
          </a:p>
        </p:txBody>
      </p:sp>
    </p:spTree>
    <p:extLst>
      <p:ext uri="{BB962C8B-B14F-4D97-AF65-F5344CB8AC3E}">
        <p14:creationId xmlns:p14="http://schemas.microsoft.com/office/powerpoint/2010/main" val="29675107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6C2B17-2BEB-FDB2-8FC9-0995AEE0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Jul 4, 2025</a:t>
            </a:r>
          </a:p>
        </p:txBody>
      </p:sp>
    </p:spTree>
    <p:extLst>
      <p:ext uri="{BB962C8B-B14F-4D97-AF65-F5344CB8AC3E}">
        <p14:creationId xmlns:p14="http://schemas.microsoft.com/office/powerpoint/2010/main" val="402451627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988C2-87E4-CB37-198A-84437A39F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Jul 5, 2025</a:t>
            </a:r>
          </a:p>
        </p:txBody>
      </p:sp>
    </p:spTree>
    <p:extLst>
      <p:ext uri="{BB962C8B-B14F-4D97-AF65-F5344CB8AC3E}">
        <p14:creationId xmlns:p14="http://schemas.microsoft.com/office/powerpoint/2010/main" val="338976258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7F91C8-6D8D-C1F0-7F5B-A232057D2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Jul 6, 2025</a:t>
            </a:r>
          </a:p>
        </p:txBody>
      </p:sp>
    </p:spTree>
    <p:extLst>
      <p:ext uri="{BB962C8B-B14F-4D97-AF65-F5344CB8AC3E}">
        <p14:creationId xmlns:p14="http://schemas.microsoft.com/office/powerpoint/2010/main" val="141566688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31580-100A-D05E-8A99-59DB385A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Jul 7, 2025</a:t>
            </a:r>
          </a:p>
        </p:txBody>
      </p:sp>
    </p:spTree>
    <p:extLst>
      <p:ext uri="{BB962C8B-B14F-4D97-AF65-F5344CB8AC3E}">
        <p14:creationId xmlns:p14="http://schemas.microsoft.com/office/powerpoint/2010/main" val="71257841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38645-0993-540E-3AB4-54BA61671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Jul 8, 2025</a:t>
            </a:r>
          </a:p>
        </p:txBody>
      </p:sp>
    </p:spTree>
    <p:extLst>
      <p:ext uri="{BB962C8B-B14F-4D97-AF65-F5344CB8AC3E}">
        <p14:creationId xmlns:p14="http://schemas.microsoft.com/office/powerpoint/2010/main" val="1982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F3D1-2DA0-0A83-6CA7-B2235E9A4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813294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559E1-F04A-F9CE-C267-A82114439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16, 2025</a:t>
            </a:r>
          </a:p>
        </p:txBody>
      </p:sp>
    </p:spTree>
    <p:extLst>
      <p:ext uri="{BB962C8B-B14F-4D97-AF65-F5344CB8AC3E}">
        <p14:creationId xmlns:p14="http://schemas.microsoft.com/office/powerpoint/2010/main" val="150358367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BB8DF-275E-0B10-7ABE-D44B94667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9, 2025</a:t>
            </a:r>
          </a:p>
        </p:txBody>
      </p:sp>
    </p:spTree>
    <p:extLst>
      <p:ext uri="{BB962C8B-B14F-4D97-AF65-F5344CB8AC3E}">
        <p14:creationId xmlns:p14="http://schemas.microsoft.com/office/powerpoint/2010/main" val="312048635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0427D4-98CE-5E27-D20F-B0728AF7E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10, 2025</a:t>
            </a:r>
          </a:p>
        </p:txBody>
      </p:sp>
    </p:spTree>
    <p:extLst>
      <p:ext uri="{BB962C8B-B14F-4D97-AF65-F5344CB8AC3E}">
        <p14:creationId xmlns:p14="http://schemas.microsoft.com/office/powerpoint/2010/main" val="128912883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2EFD5-D007-135A-F579-CA2BB9B3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Jul 11, 2025</a:t>
            </a:r>
          </a:p>
        </p:txBody>
      </p:sp>
    </p:spTree>
    <p:extLst>
      <p:ext uri="{BB962C8B-B14F-4D97-AF65-F5344CB8AC3E}">
        <p14:creationId xmlns:p14="http://schemas.microsoft.com/office/powerpoint/2010/main" val="337094857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59575-24F7-B6DD-C3E9-91DF440A6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Jul 12, 2025</a:t>
            </a:r>
          </a:p>
        </p:txBody>
      </p:sp>
    </p:spTree>
    <p:extLst>
      <p:ext uri="{BB962C8B-B14F-4D97-AF65-F5344CB8AC3E}">
        <p14:creationId xmlns:p14="http://schemas.microsoft.com/office/powerpoint/2010/main" val="248149320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9E2DA-C64E-D417-4E5E-147350C45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Jul 13, 2025</a:t>
            </a:r>
          </a:p>
        </p:txBody>
      </p:sp>
    </p:spTree>
    <p:extLst>
      <p:ext uri="{BB962C8B-B14F-4D97-AF65-F5344CB8AC3E}">
        <p14:creationId xmlns:p14="http://schemas.microsoft.com/office/powerpoint/2010/main" val="149293982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ADAF5C-CCCC-6BFC-1654-8F92613E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Jul 14, 2025</a:t>
            </a:r>
          </a:p>
        </p:txBody>
      </p:sp>
    </p:spTree>
    <p:extLst>
      <p:ext uri="{BB962C8B-B14F-4D97-AF65-F5344CB8AC3E}">
        <p14:creationId xmlns:p14="http://schemas.microsoft.com/office/powerpoint/2010/main" val="233867223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D9B26-A3C5-0EED-997B-7BC515667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Jul 15, 2025</a:t>
            </a:r>
          </a:p>
        </p:txBody>
      </p:sp>
    </p:spTree>
    <p:extLst>
      <p:ext uri="{BB962C8B-B14F-4D97-AF65-F5344CB8AC3E}">
        <p14:creationId xmlns:p14="http://schemas.microsoft.com/office/powerpoint/2010/main" val="199458330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DC578B-4A37-9C56-126E-6BDFB9484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16, 2025</a:t>
            </a:r>
          </a:p>
        </p:txBody>
      </p:sp>
    </p:spTree>
    <p:extLst>
      <p:ext uri="{BB962C8B-B14F-4D97-AF65-F5344CB8AC3E}">
        <p14:creationId xmlns:p14="http://schemas.microsoft.com/office/powerpoint/2010/main" val="342112522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CDA50E-9166-3D3A-C024-3BF127575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17, 2025</a:t>
            </a:r>
          </a:p>
        </p:txBody>
      </p:sp>
    </p:spTree>
    <p:extLst>
      <p:ext uri="{BB962C8B-B14F-4D97-AF65-F5344CB8AC3E}">
        <p14:creationId xmlns:p14="http://schemas.microsoft.com/office/powerpoint/2010/main" val="234383891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996ED-553E-3530-AE47-B5DC80C59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Jul 18, 2025</a:t>
            </a:r>
          </a:p>
        </p:txBody>
      </p:sp>
    </p:spTree>
    <p:extLst>
      <p:ext uri="{BB962C8B-B14F-4D97-AF65-F5344CB8AC3E}">
        <p14:creationId xmlns:p14="http://schemas.microsoft.com/office/powerpoint/2010/main" val="242519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0101B-3F46-B7CE-C7C7-C4434B53E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17, 2025</a:t>
            </a:r>
          </a:p>
        </p:txBody>
      </p:sp>
    </p:spTree>
    <p:extLst>
      <p:ext uri="{BB962C8B-B14F-4D97-AF65-F5344CB8AC3E}">
        <p14:creationId xmlns:p14="http://schemas.microsoft.com/office/powerpoint/2010/main" val="339184513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6C70C-B76E-702B-4AAB-69A343A28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Jul 19, 2025</a:t>
            </a:r>
          </a:p>
        </p:txBody>
      </p:sp>
    </p:spTree>
    <p:extLst>
      <p:ext uri="{BB962C8B-B14F-4D97-AF65-F5344CB8AC3E}">
        <p14:creationId xmlns:p14="http://schemas.microsoft.com/office/powerpoint/2010/main" val="290015808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AF8E4-3EC3-78B4-328D-B4172F023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Jul 20, 2025</a:t>
            </a:r>
          </a:p>
        </p:txBody>
      </p:sp>
    </p:spTree>
    <p:extLst>
      <p:ext uri="{BB962C8B-B14F-4D97-AF65-F5344CB8AC3E}">
        <p14:creationId xmlns:p14="http://schemas.microsoft.com/office/powerpoint/2010/main" val="419874274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EF6C9-2846-1F7D-40B9-20072FA75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Jul 21, 2025</a:t>
            </a:r>
          </a:p>
        </p:txBody>
      </p:sp>
    </p:spTree>
    <p:extLst>
      <p:ext uri="{BB962C8B-B14F-4D97-AF65-F5344CB8AC3E}">
        <p14:creationId xmlns:p14="http://schemas.microsoft.com/office/powerpoint/2010/main" val="291552036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92EEF-8D76-EDAC-E071-71D4BD479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Jul 22, 2025</a:t>
            </a:r>
          </a:p>
        </p:txBody>
      </p:sp>
    </p:spTree>
    <p:extLst>
      <p:ext uri="{BB962C8B-B14F-4D97-AF65-F5344CB8AC3E}">
        <p14:creationId xmlns:p14="http://schemas.microsoft.com/office/powerpoint/2010/main" val="12829992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EFA00-2F37-E9C9-EC7D-3FA8B0445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23, 2025</a:t>
            </a:r>
          </a:p>
        </p:txBody>
      </p:sp>
    </p:spTree>
    <p:extLst>
      <p:ext uri="{BB962C8B-B14F-4D97-AF65-F5344CB8AC3E}">
        <p14:creationId xmlns:p14="http://schemas.microsoft.com/office/powerpoint/2010/main" val="345872657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EEA1AE-C6FD-EEE6-1FE6-FA4E0544D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24, 2025</a:t>
            </a:r>
          </a:p>
        </p:txBody>
      </p:sp>
    </p:spTree>
    <p:extLst>
      <p:ext uri="{BB962C8B-B14F-4D97-AF65-F5344CB8AC3E}">
        <p14:creationId xmlns:p14="http://schemas.microsoft.com/office/powerpoint/2010/main" val="235130565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F219B8-6AD4-5166-03F8-3EDA8BCF5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Jul 25, 2025</a:t>
            </a:r>
          </a:p>
        </p:txBody>
      </p:sp>
    </p:spTree>
    <p:extLst>
      <p:ext uri="{BB962C8B-B14F-4D97-AF65-F5344CB8AC3E}">
        <p14:creationId xmlns:p14="http://schemas.microsoft.com/office/powerpoint/2010/main" val="323682955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FB488-8246-C444-7489-2F147B41D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Jul 26, 2025</a:t>
            </a:r>
          </a:p>
        </p:txBody>
      </p:sp>
    </p:spTree>
    <p:extLst>
      <p:ext uri="{BB962C8B-B14F-4D97-AF65-F5344CB8AC3E}">
        <p14:creationId xmlns:p14="http://schemas.microsoft.com/office/powerpoint/2010/main" val="3186526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66CBE-AEB4-C66D-1CC5-00DB5B471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Jul 27, 2025</a:t>
            </a:r>
          </a:p>
        </p:txBody>
      </p:sp>
    </p:spTree>
    <p:extLst>
      <p:ext uri="{BB962C8B-B14F-4D97-AF65-F5344CB8AC3E}">
        <p14:creationId xmlns:p14="http://schemas.microsoft.com/office/powerpoint/2010/main" val="32572664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F506C-93DC-5D82-BA71-76C5BEFFB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Jul 28, 2025</a:t>
            </a:r>
          </a:p>
        </p:txBody>
      </p:sp>
    </p:spTree>
    <p:extLst>
      <p:ext uri="{BB962C8B-B14F-4D97-AF65-F5344CB8AC3E}">
        <p14:creationId xmlns:p14="http://schemas.microsoft.com/office/powerpoint/2010/main" val="253752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C8E255-6335-6917-B092-F5A31B624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Jan 18, 2025</a:t>
            </a:r>
          </a:p>
        </p:txBody>
      </p:sp>
    </p:spTree>
    <p:extLst>
      <p:ext uri="{BB962C8B-B14F-4D97-AF65-F5344CB8AC3E}">
        <p14:creationId xmlns:p14="http://schemas.microsoft.com/office/powerpoint/2010/main" val="60498118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D5711-13CB-6F5F-F6E0-60BF9FF2D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Jul 29, 2025</a:t>
            </a:r>
          </a:p>
        </p:txBody>
      </p:sp>
    </p:spTree>
    <p:extLst>
      <p:ext uri="{BB962C8B-B14F-4D97-AF65-F5344CB8AC3E}">
        <p14:creationId xmlns:p14="http://schemas.microsoft.com/office/powerpoint/2010/main" val="70240131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667E-BC56-26AF-9F39-CF43D03E3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Jul 30, 2025</a:t>
            </a:r>
          </a:p>
        </p:txBody>
      </p:sp>
    </p:spTree>
    <p:extLst>
      <p:ext uri="{BB962C8B-B14F-4D97-AF65-F5344CB8AC3E}">
        <p14:creationId xmlns:p14="http://schemas.microsoft.com/office/powerpoint/2010/main" val="86769467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E7E58-A966-8D1A-E5B5-B652B7BE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Jul 31, 2025</a:t>
            </a:r>
          </a:p>
        </p:txBody>
      </p:sp>
    </p:spTree>
    <p:extLst>
      <p:ext uri="{BB962C8B-B14F-4D97-AF65-F5344CB8AC3E}">
        <p14:creationId xmlns:p14="http://schemas.microsoft.com/office/powerpoint/2010/main" val="316307740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C6B1-4E0B-9E66-1793-6D7C4D3F4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August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BFA54B01-0C1C-BB59-DC30-6C7E3FD5587C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978A11C4-23D2-2A64-538E-DF393DE8C86C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4337FACC-0E09-7D3C-226B-033CDAF7B6C0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D1DD632B-AFC1-19F5-200B-21A5DF73F2BF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CD92F367-4885-67A5-4778-218F8ADEB5BC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3A94F7ED-B37E-A81C-D010-B15BABA3EEEE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1AE950D9-4CA7-9D8E-AA4E-A0F52B3C656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99E140ED-7648-CE02-309B-AC86A654000A}"/>
              </a:ext>
            </a:extLst>
          </p:cNvPr>
          <p:cNvSpPr/>
          <p:nvPr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CBEE580C-C5EE-4BEF-CD9F-7D5C8DDAF235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3872D616-31D5-F75B-91A9-99D6F6F19719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DC5D1C22-450D-A779-47C7-20A84FAF30C6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0416F75E-3D94-52BD-E24C-786025AEED0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F6FCF115-5A57-F440-D12C-508AA0D75866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6F0186-5787-7372-ABCE-92EF54C024A7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2C7125-9E87-9BE4-187F-23BD7B7A55A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E796D8-0C8A-F709-7060-42525DB2359E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hlinkClick r:id="rId16" action="ppaction://hlinksldjump"/>
              <a:extLst>
                <a:ext uri="{FF2B5EF4-FFF2-40B4-BE49-F238E27FC236}">
                  <a16:creationId xmlns:a16="http://schemas.microsoft.com/office/drawing/2014/main" id="{15E0132A-3A65-C838-445B-93BC1BF55F6E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hlinkClick r:id="rId17" action="ppaction://hlinksldjump"/>
              <a:extLst>
                <a:ext uri="{FF2B5EF4-FFF2-40B4-BE49-F238E27FC236}">
                  <a16:creationId xmlns:a16="http://schemas.microsoft.com/office/drawing/2014/main" id="{D794052D-ADFB-180E-BE0E-6FB40B2062CC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hlinkClick r:id="rId18" action="ppaction://hlinksldjump"/>
              <a:extLst>
                <a:ext uri="{FF2B5EF4-FFF2-40B4-BE49-F238E27FC236}">
                  <a16:creationId xmlns:a16="http://schemas.microsoft.com/office/drawing/2014/main" id="{6BB374AD-4E91-2303-1D51-EFD89DD0C44B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>
              <a:hlinkClick r:id="rId19" action="ppaction://hlinksldjump"/>
              <a:extLst>
                <a:ext uri="{FF2B5EF4-FFF2-40B4-BE49-F238E27FC236}">
                  <a16:creationId xmlns:a16="http://schemas.microsoft.com/office/drawing/2014/main" id="{781EE240-FF45-23D0-DBC1-50B00D11F76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hlinkClick r:id="rId20" action="ppaction://hlinksldjump"/>
              <a:extLst>
                <a:ext uri="{FF2B5EF4-FFF2-40B4-BE49-F238E27FC236}">
                  <a16:creationId xmlns:a16="http://schemas.microsoft.com/office/drawing/2014/main" id="{5ADE3B4E-691D-B74F-6913-D0A752693A98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hlinkClick r:id="rId21" action="ppaction://hlinksldjump"/>
              <a:extLst>
                <a:ext uri="{FF2B5EF4-FFF2-40B4-BE49-F238E27FC236}">
                  <a16:creationId xmlns:a16="http://schemas.microsoft.com/office/drawing/2014/main" id="{5A5CE260-8690-C9E2-F579-7E9FB0D19F9C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>
              <a:hlinkClick r:id="rId22" action="ppaction://hlinksldjump"/>
              <a:extLst>
                <a:ext uri="{FF2B5EF4-FFF2-40B4-BE49-F238E27FC236}">
                  <a16:creationId xmlns:a16="http://schemas.microsoft.com/office/drawing/2014/main" id="{E9EBE080-EA4D-4E8C-48F3-C29D2155D9EC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>
              <a:hlinkClick r:id="rId23" action="ppaction://hlinksldjump"/>
              <a:extLst>
                <a:ext uri="{FF2B5EF4-FFF2-40B4-BE49-F238E27FC236}">
                  <a16:creationId xmlns:a16="http://schemas.microsoft.com/office/drawing/2014/main" id="{AD19CA30-C46F-8973-5C9F-2A4C537220A1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A0A5A052-951B-028A-DD9C-B8A4714AD0DA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>
              <a:hlinkClick r:id="rId25" action="ppaction://hlinksldjump"/>
              <a:extLst>
                <a:ext uri="{FF2B5EF4-FFF2-40B4-BE49-F238E27FC236}">
                  <a16:creationId xmlns:a16="http://schemas.microsoft.com/office/drawing/2014/main" id="{BB072B72-D65D-69A3-D2C6-144DB555B4F1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>
              <a:hlinkClick r:id="rId26" action="ppaction://hlinksldjump"/>
              <a:extLst>
                <a:ext uri="{FF2B5EF4-FFF2-40B4-BE49-F238E27FC236}">
                  <a16:creationId xmlns:a16="http://schemas.microsoft.com/office/drawing/2014/main" id="{9107904D-6A7C-95E3-C791-A2F750F7D61F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>
              <a:hlinkClick r:id="rId27" action="ppaction://hlinksldjump"/>
              <a:extLst>
                <a:ext uri="{FF2B5EF4-FFF2-40B4-BE49-F238E27FC236}">
                  <a16:creationId xmlns:a16="http://schemas.microsoft.com/office/drawing/2014/main" id="{E12B04E2-DAB1-51C8-DA12-0924113A3915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8" name="Rectangle 17">
              <a:hlinkClick r:id="rId28" action="ppaction://hlinksldjump"/>
              <a:extLst>
                <a:ext uri="{FF2B5EF4-FFF2-40B4-BE49-F238E27FC236}">
                  <a16:creationId xmlns:a16="http://schemas.microsoft.com/office/drawing/2014/main" id="{ACDA1F1F-D19B-32D7-DF1F-22B6254C489B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9" name="Rectangle 18">
              <a:hlinkClick r:id="rId29" action="ppaction://hlinksldjump"/>
              <a:extLst>
                <a:ext uri="{FF2B5EF4-FFF2-40B4-BE49-F238E27FC236}">
                  <a16:creationId xmlns:a16="http://schemas.microsoft.com/office/drawing/2014/main" id="{5ACC59DF-596B-47D5-7E06-6258FADB7E28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Rectangle 19">
              <a:hlinkClick r:id="rId30" action="ppaction://hlinksldjump"/>
              <a:extLst>
                <a:ext uri="{FF2B5EF4-FFF2-40B4-BE49-F238E27FC236}">
                  <a16:creationId xmlns:a16="http://schemas.microsoft.com/office/drawing/2014/main" id="{FAF46C2A-C852-2BBE-E630-DA1FF72F492D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1" name="Rectangle 20">
              <a:hlinkClick r:id="rId31" action="ppaction://hlinksldjump"/>
              <a:extLst>
                <a:ext uri="{FF2B5EF4-FFF2-40B4-BE49-F238E27FC236}">
                  <a16:creationId xmlns:a16="http://schemas.microsoft.com/office/drawing/2014/main" id="{F52BD2F4-8DEC-A248-96C1-C7C8C07D1AC5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2" name="Rectangle 21">
              <a:hlinkClick r:id="rId32" action="ppaction://hlinksldjump"/>
              <a:extLst>
                <a:ext uri="{FF2B5EF4-FFF2-40B4-BE49-F238E27FC236}">
                  <a16:creationId xmlns:a16="http://schemas.microsoft.com/office/drawing/2014/main" id="{ADB61C75-6466-9A08-852A-68A28CAF299E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3" name="Rectangle 22">
              <a:hlinkClick r:id="rId33" action="ppaction://hlinksldjump"/>
              <a:extLst>
                <a:ext uri="{FF2B5EF4-FFF2-40B4-BE49-F238E27FC236}">
                  <a16:creationId xmlns:a16="http://schemas.microsoft.com/office/drawing/2014/main" id="{70D0EDA2-896F-2CFB-A963-03E58F845EB8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4" name="Rectangle 23">
              <a:hlinkClick r:id="rId34" action="ppaction://hlinksldjump"/>
              <a:extLst>
                <a:ext uri="{FF2B5EF4-FFF2-40B4-BE49-F238E27FC236}">
                  <a16:creationId xmlns:a16="http://schemas.microsoft.com/office/drawing/2014/main" id="{D951704A-DB61-0648-FFE7-CAD930251284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5" name="Rectangle 24">
              <a:hlinkClick r:id="rId35" action="ppaction://hlinksldjump"/>
              <a:extLst>
                <a:ext uri="{FF2B5EF4-FFF2-40B4-BE49-F238E27FC236}">
                  <a16:creationId xmlns:a16="http://schemas.microsoft.com/office/drawing/2014/main" id="{C07902F4-7678-A453-5AFB-C91132C64E3D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6" name="Rectangle 25">
              <a:hlinkClick r:id="rId36" action="ppaction://hlinksldjump"/>
              <a:extLst>
                <a:ext uri="{FF2B5EF4-FFF2-40B4-BE49-F238E27FC236}">
                  <a16:creationId xmlns:a16="http://schemas.microsoft.com/office/drawing/2014/main" id="{64449E4E-D978-2EEC-BF54-A8CF6BF999F0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7" name="Rectangle 26">
              <a:hlinkClick r:id="rId37" action="ppaction://hlinksldjump"/>
              <a:extLst>
                <a:ext uri="{FF2B5EF4-FFF2-40B4-BE49-F238E27FC236}">
                  <a16:creationId xmlns:a16="http://schemas.microsoft.com/office/drawing/2014/main" id="{96A9EE12-0421-0CC2-A926-22D69AD57F3B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8" name="Rectangle 27">
              <a:hlinkClick r:id="rId38" action="ppaction://hlinksldjump"/>
              <a:extLst>
                <a:ext uri="{FF2B5EF4-FFF2-40B4-BE49-F238E27FC236}">
                  <a16:creationId xmlns:a16="http://schemas.microsoft.com/office/drawing/2014/main" id="{04A2B322-5C62-A6A9-BDB0-37DD6F2CA387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9" name="Rectangle 28">
              <a:hlinkClick r:id="rId39" action="ppaction://hlinksldjump"/>
              <a:extLst>
                <a:ext uri="{FF2B5EF4-FFF2-40B4-BE49-F238E27FC236}">
                  <a16:creationId xmlns:a16="http://schemas.microsoft.com/office/drawing/2014/main" id="{C9167709-51A4-57AA-BB51-9197F5A0D583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0" name="Rectangle 29">
              <a:hlinkClick r:id="rId40" action="ppaction://hlinksldjump"/>
              <a:extLst>
                <a:ext uri="{FF2B5EF4-FFF2-40B4-BE49-F238E27FC236}">
                  <a16:creationId xmlns:a16="http://schemas.microsoft.com/office/drawing/2014/main" id="{DC9927E7-9B26-B24C-8D0C-6CD822758811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1" name="Rectangle 30">
              <a:hlinkClick r:id="rId41" action="ppaction://hlinksldjump"/>
              <a:extLst>
                <a:ext uri="{FF2B5EF4-FFF2-40B4-BE49-F238E27FC236}">
                  <a16:creationId xmlns:a16="http://schemas.microsoft.com/office/drawing/2014/main" id="{480FA665-8BB9-3C35-80E3-8F1F17B9A30A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2" name="Rectangle 31">
              <a:hlinkClick r:id="rId42" action="ppaction://hlinksldjump"/>
              <a:extLst>
                <a:ext uri="{FF2B5EF4-FFF2-40B4-BE49-F238E27FC236}">
                  <a16:creationId xmlns:a16="http://schemas.microsoft.com/office/drawing/2014/main" id="{6C7CBF1D-2F2B-26F9-55B7-405BDBD8A49F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3" name="Rectangle 32">
              <a:hlinkClick r:id="rId43" action="ppaction://hlinksldjump"/>
              <a:extLst>
                <a:ext uri="{FF2B5EF4-FFF2-40B4-BE49-F238E27FC236}">
                  <a16:creationId xmlns:a16="http://schemas.microsoft.com/office/drawing/2014/main" id="{40910B01-F211-672D-4E95-121EF0845D2B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4" name="Rectangle 33">
              <a:hlinkClick r:id="rId44" action="ppaction://hlinksldjump"/>
              <a:extLst>
                <a:ext uri="{FF2B5EF4-FFF2-40B4-BE49-F238E27FC236}">
                  <a16:creationId xmlns:a16="http://schemas.microsoft.com/office/drawing/2014/main" id="{A29AF28A-8BD4-2112-F2FF-D177785B73A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5" name="Rectangle 34">
              <a:hlinkClick r:id="rId45" action="ppaction://hlinksldjump"/>
              <a:extLst>
                <a:ext uri="{FF2B5EF4-FFF2-40B4-BE49-F238E27FC236}">
                  <a16:creationId xmlns:a16="http://schemas.microsoft.com/office/drawing/2014/main" id="{C0EE666F-FAA5-791F-933E-E8A9E8ADDBDF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6" name="Rectangle 35">
              <a:hlinkClick r:id="rId46" action="ppaction://hlinksldjump"/>
              <a:extLst>
                <a:ext uri="{FF2B5EF4-FFF2-40B4-BE49-F238E27FC236}">
                  <a16:creationId xmlns:a16="http://schemas.microsoft.com/office/drawing/2014/main" id="{C67DEF63-948A-A35B-201B-5775124573A9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D8D4A8-2E8B-1257-133C-5C08DF01F262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DF4034-1784-4F00-8789-6DC834325390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0E79B3-1DDF-F59C-840B-5380F81BEB37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B40BB2-E54F-8E88-C7A5-1ACA1CB13144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1EEFD9-E2C2-9247-5820-D5127102122D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B41F479-CCB9-E542-5DCB-2360BEF9DBF4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0D6F74-67E5-4232-D886-5E71E8ED9349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176FC5-7DF2-C197-4E59-9F022A7722C6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E4EC29-EEA9-A511-683F-C13609CF7E22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789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1, 2025</a:t>
            </a:r>
          </a:p>
        </p:txBody>
      </p:sp>
    </p:spTree>
    <p:extLst>
      <p:ext uri="{BB962C8B-B14F-4D97-AF65-F5344CB8AC3E}">
        <p14:creationId xmlns:p14="http://schemas.microsoft.com/office/powerpoint/2010/main" val="227559397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2, 2025</a:t>
            </a:r>
          </a:p>
        </p:txBody>
      </p:sp>
    </p:spTree>
    <p:extLst>
      <p:ext uri="{BB962C8B-B14F-4D97-AF65-F5344CB8AC3E}">
        <p14:creationId xmlns:p14="http://schemas.microsoft.com/office/powerpoint/2010/main" val="243092631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3, 2025</a:t>
            </a:r>
          </a:p>
        </p:txBody>
      </p:sp>
    </p:spTree>
    <p:extLst>
      <p:ext uri="{BB962C8B-B14F-4D97-AF65-F5344CB8AC3E}">
        <p14:creationId xmlns:p14="http://schemas.microsoft.com/office/powerpoint/2010/main" val="1538924089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Aug 4, 2025</a:t>
            </a:r>
          </a:p>
        </p:txBody>
      </p:sp>
    </p:spTree>
    <p:extLst>
      <p:ext uri="{BB962C8B-B14F-4D97-AF65-F5344CB8AC3E}">
        <p14:creationId xmlns:p14="http://schemas.microsoft.com/office/powerpoint/2010/main" val="327461871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Aug 5, 2025</a:t>
            </a:r>
          </a:p>
        </p:txBody>
      </p:sp>
    </p:spTree>
    <p:extLst>
      <p:ext uri="{BB962C8B-B14F-4D97-AF65-F5344CB8AC3E}">
        <p14:creationId xmlns:p14="http://schemas.microsoft.com/office/powerpoint/2010/main" val="209941374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Aug 6, 2025</a:t>
            </a:r>
          </a:p>
        </p:txBody>
      </p:sp>
    </p:spTree>
    <p:extLst>
      <p:ext uri="{BB962C8B-B14F-4D97-AF65-F5344CB8AC3E}">
        <p14:creationId xmlns:p14="http://schemas.microsoft.com/office/powerpoint/2010/main" val="168665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A30B1-75C4-9FC8-1ADD-47F1BCC80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Jan 19, 2025</a:t>
            </a:r>
          </a:p>
        </p:txBody>
      </p:sp>
    </p:spTree>
    <p:extLst>
      <p:ext uri="{BB962C8B-B14F-4D97-AF65-F5344CB8AC3E}">
        <p14:creationId xmlns:p14="http://schemas.microsoft.com/office/powerpoint/2010/main" val="35211509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Aug 7, 2025</a:t>
            </a:r>
          </a:p>
        </p:txBody>
      </p:sp>
    </p:spTree>
    <p:extLst>
      <p:ext uri="{BB962C8B-B14F-4D97-AF65-F5344CB8AC3E}">
        <p14:creationId xmlns:p14="http://schemas.microsoft.com/office/powerpoint/2010/main" val="2738693878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8, 2025</a:t>
            </a:r>
          </a:p>
        </p:txBody>
      </p:sp>
    </p:spTree>
    <p:extLst>
      <p:ext uri="{BB962C8B-B14F-4D97-AF65-F5344CB8AC3E}">
        <p14:creationId xmlns:p14="http://schemas.microsoft.com/office/powerpoint/2010/main" val="104638482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9, 2025</a:t>
            </a:r>
          </a:p>
        </p:txBody>
      </p:sp>
    </p:spTree>
    <p:extLst>
      <p:ext uri="{BB962C8B-B14F-4D97-AF65-F5344CB8AC3E}">
        <p14:creationId xmlns:p14="http://schemas.microsoft.com/office/powerpoint/2010/main" val="301725326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10, 2025</a:t>
            </a:r>
          </a:p>
        </p:txBody>
      </p:sp>
    </p:spTree>
    <p:extLst>
      <p:ext uri="{BB962C8B-B14F-4D97-AF65-F5344CB8AC3E}">
        <p14:creationId xmlns:p14="http://schemas.microsoft.com/office/powerpoint/2010/main" val="1494427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Aug 11, 2025</a:t>
            </a:r>
          </a:p>
        </p:txBody>
      </p:sp>
    </p:spTree>
    <p:extLst>
      <p:ext uri="{BB962C8B-B14F-4D97-AF65-F5344CB8AC3E}">
        <p14:creationId xmlns:p14="http://schemas.microsoft.com/office/powerpoint/2010/main" val="300071694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Aug 12, 2025</a:t>
            </a:r>
          </a:p>
        </p:txBody>
      </p:sp>
    </p:spTree>
    <p:extLst>
      <p:ext uri="{BB962C8B-B14F-4D97-AF65-F5344CB8AC3E}">
        <p14:creationId xmlns:p14="http://schemas.microsoft.com/office/powerpoint/2010/main" val="213285269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Aug 13, 2025</a:t>
            </a:r>
          </a:p>
        </p:txBody>
      </p:sp>
    </p:spTree>
    <p:extLst>
      <p:ext uri="{BB962C8B-B14F-4D97-AF65-F5344CB8AC3E}">
        <p14:creationId xmlns:p14="http://schemas.microsoft.com/office/powerpoint/2010/main" val="2030220359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Aug 14, 2025</a:t>
            </a:r>
          </a:p>
        </p:txBody>
      </p:sp>
    </p:spTree>
    <p:extLst>
      <p:ext uri="{BB962C8B-B14F-4D97-AF65-F5344CB8AC3E}">
        <p14:creationId xmlns:p14="http://schemas.microsoft.com/office/powerpoint/2010/main" val="70680906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15, 2025</a:t>
            </a:r>
          </a:p>
        </p:txBody>
      </p:sp>
    </p:spTree>
    <p:extLst>
      <p:ext uri="{BB962C8B-B14F-4D97-AF65-F5344CB8AC3E}">
        <p14:creationId xmlns:p14="http://schemas.microsoft.com/office/powerpoint/2010/main" val="406283048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16, 2025</a:t>
            </a:r>
          </a:p>
        </p:txBody>
      </p:sp>
    </p:spTree>
    <p:extLst>
      <p:ext uri="{BB962C8B-B14F-4D97-AF65-F5344CB8AC3E}">
        <p14:creationId xmlns:p14="http://schemas.microsoft.com/office/powerpoint/2010/main" val="262081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94A97-FE26-E7CD-5A95-27E07C117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Jan 20, 2025</a:t>
            </a:r>
          </a:p>
        </p:txBody>
      </p:sp>
    </p:spTree>
    <p:extLst>
      <p:ext uri="{BB962C8B-B14F-4D97-AF65-F5344CB8AC3E}">
        <p14:creationId xmlns:p14="http://schemas.microsoft.com/office/powerpoint/2010/main" val="316868665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17, 2025</a:t>
            </a:r>
          </a:p>
        </p:txBody>
      </p:sp>
    </p:spTree>
    <p:extLst>
      <p:ext uri="{BB962C8B-B14F-4D97-AF65-F5344CB8AC3E}">
        <p14:creationId xmlns:p14="http://schemas.microsoft.com/office/powerpoint/2010/main" val="279313860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Aug 18, 2025</a:t>
            </a:r>
          </a:p>
        </p:txBody>
      </p:sp>
    </p:spTree>
    <p:extLst>
      <p:ext uri="{BB962C8B-B14F-4D97-AF65-F5344CB8AC3E}">
        <p14:creationId xmlns:p14="http://schemas.microsoft.com/office/powerpoint/2010/main" val="1035895614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Aug 19, 2025</a:t>
            </a:r>
          </a:p>
        </p:txBody>
      </p:sp>
    </p:spTree>
    <p:extLst>
      <p:ext uri="{BB962C8B-B14F-4D97-AF65-F5344CB8AC3E}">
        <p14:creationId xmlns:p14="http://schemas.microsoft.com/office/powerpoint/2010/main" val="411048048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Aug 20, 2025</a:t>
            </a:r>
          </a:p>
        </p:txBody>
      </p:sp>
    </p:spTree>
    <p:extLst>
      <p:ext uri="{BB962C8B-B14F-4D97-AF65-F5344CB8AC3E}">
        <p14:creationId xmlns:p14="http://schemas.microsoft.com/office/powerpoint/2010/main" val="845509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Aug 21, 2025</a:t>
            </a:r>
          </a:p>
        </p:txBody>
      </p:sp>
    </p:spTree>
    <p:extLst>
      <p:ext uri="{BB962C8B-B14F-4D97-AF65-F5344CB8AC3E}">
        <p14:creationId xmlns:p14="http://schemas.microsoft.com/office/powerpoint/2010/main" val="200470073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22, 2025</a:t>
            </a:r>
          </a:p>
        </p:txBody>
      </p:sp>
    </p:spTree>
    <p:extLst>
      <p:ext uri="{BB962C8B-B14F-4D97-AF65-F5344CB8AC3E}">
        <p14:creationId xmlns:p14="http://schemas.microsoft.com/office/powerpoint/2010/main" val="1028336431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23, 2025</a:t>
            </a:r>
          </a:p>
        </p:txBody>
      </p:sp>
    </p:spTree>
    <p:extLst>
      <p:ext uri="{BB962C8B-B14F-4D97-AF65-F5344CB8AC3E}">
        <p14:creationId xmlns:p14="http://schemas.microsoft.com/office/powerpoint/2010/main" val="212161150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24, 2025</a:t>
            </a:r>
          </a:p>
        </p:txBody>
      </p:sp>
    </p:spTree>
    <p:extLst>
      <p:ext uri="{BB962C8B-B14F-4D97-AF65-F5344CB8AC3E}">
        <p14:creationId xmlns:p14="http://schemas.microsoft.com/office/powerpoint/2010/main" val="259358486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Aug 25, 2025</a:t>
            </a:r>
          </a:p>
        </p:txBody>
      </p:sp>
    </p:spTree>
    <p:extLst>
      <p:ext uri="{BB962C8B-B14F-4D97-AF65-F5344CB8AC3E}">
        <p14:creationId xmlns:p14="http://schemas.microsoft.com/office/powerpoint/2010/main" val="3976468431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Aug 26, 2025</a:t>
            </a:r>
          </a:p>
        </p:txBody>
      </p:sp>
    </p:spTree>
    <p:extLst>
      <p:ext uri="{BB962C8B-B14F-4D97-AF65-F5344CB8AC3E}">
        <p14:creationId xmlns:p14="http://schemas.microsoft.com/office/powerpoint/2010/main" val="242389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EF5731-C140-AC4A-F40C-48400FE3B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Jan 21, 2025</a:t>
            </a:r>
          </a:p>
        </p:txBody>
      </p:sp>
    </p:spTree>
    <p:extLst>
      <p:ext uri="{BB962C8B-B14F-4D97-AF65-F5344CB8AC3E}">
        <p14:creationId xmlns:p14="http://schemas.microsoft.com/office/powerpoint/2010/main" val="1888088240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Aug 27, 2025</a:t>
            </a:r>
          </a:p>
        </p:txBody>
      </p:sp>
    </p:spTree>
    <p:extLst>
      <p:ext uri="{BB962C8B-B14F-4D97-AF65-F5344CB8AC3E}">
        <p14:creationId xmlns:p14="http://schemas.microsoft.com/office/powerpoint/2010/main" val="2734822678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Aug 28, 2025</a:t>
            </a:r>
          </a:p>
        </p:txBody>
      </p:sp>
    </p:spTree>
    <p:extLst>
      <p:ext uri="{BB962C8B-B14F-4D97-AF65-F5344CB8AC3E}">
        <p14:creationId xmlns:p14="http://schemas.microsoft.com/office/powerpoint/2010/main" val="236113371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Aug 29, 2025</a:t>
            </a:r>
          </a:p>
        </p:txBody>
      </p:sp>
    </p:spTree>
    <p:extLst>
      <p:ext uri="{BB962C8B-B14F-4D97-AF65-F5344CB8AC3E}">
        <p14:creationId xmlns:p14="http://schemas.microsoft.com/office/powerpoint/2010/main" val="1147230937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Aug 30, 2025</a:t>
            </a:r>
          </a:p>
        </p:txBody>
      </p:sp>
    </p:spTree>
    <p:extLst>
      <p:ext uri="{BB962C8B-B14F-4D97-AF65-F5344CB8AC3E}">
        <p14:creationId xmlns:p14="http://schemas.microsoft.com/office/powerpoint/2010/main" val="3196067798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Aug 31, 2025</a:t>
            </a:r>
          </a:p>
        </p:txBody>
      </p:sp>
    </p:spTree>
    <p:extLst>
      <p:ext uri="{BB962C8B-B14F-4D97-AF65-F5344CB8AC3E}">
        <p14:creationId xmlns:p14="http://schemas.microsoft.com/office/powerpoint/2010/main" val="211831624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2F05-5635-B166-22B6-B6CF464DC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September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6C5A4ABF-2C54-0830-1323-C38FA5D15FF0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5BF52218-3856-2EB7-EC01-6A8CD53E5323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C78BF1D6-173F-490D-292B-B2BAD782CDE5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7E596735-E2FA-B501-A8F0-58BE35D9D0B2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FE62D9C7-E6EB-6757-8846-BD5CB5C3BB5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45EEF6BA-0F56-3986-B267-A967B4F98642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D2B173C6-6205-ECF9-6DB2-C0E528395F08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C4F87AA0-C516-DD89-E9B8-12DD49D63435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641F40DD-D2EB-B878-309F-CBA66C99146A}"/>
              </a:ext>
            </a:extLst>
          </p:cNvPr>
          <p:cNvSpPr/>
          <p:nvPr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3C8CA63F-FEBD-3067-3707-36A81B3B0222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9CE5FDF0-6791-6BCE-F1E0-070A2FD8C469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12D8EE3E-EBD7-FD3C-9EE7-E0E19160F7B2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022B83AD-E6F6-EF5D-5722-B24083D41912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C685DB-D122-9452-57F5-82F421390133}"/>
              </a:ext>
            </a:extLst>
          </p:cNvPr>
          <p:cNvGrpSpPr/>
          <p:nvPr/>
        </p:nvGrpSpPr>
        <p:grpSpPr>
          <a:xfrm>
            <a:off x="3359947" y="369282"/>
            <a:ext cx="1130223" cy="1041413"/>
            <a:chOff x="3359947" y="369282"/>
            <a:chExt cx="1130223" cy="10414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D78FA79-A96B-BDEE-147B-AEAEDA44D699}"/>
                </a:ext>
              </a:extLst>
            </p:cNvPr>
            <p:cNvSpPr/>
            <p:nvPr userDrawn="1"/>
          </p:nvSpPr>
          <p:spPr>
            <a:xfrm>
              <a:off x="3522703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730BA9-86BC-0524-1620-189D7D73F5EA}"/>
                </a:ext>
              </a:extLst>
            </p:cNvPr>
            <p:cNvSpPr/>
            <p:nvPr userDrawn="1"/>
          </p:nvSpPr>
          <p:spPr>
            <a:xfrm>
              <a:off x="368782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E6E5D1-2A44-FFA0-A2C0-0F7708E43A96}"/>
                </a:ext>
              </a:extLst>
            </p:cNvPr>
            <p:cNvSpPr/>
            <p:nvPr userDrawn="1"/>
          </p:nvSpPr>
          <p:spPr>
            <a:xfrm>
              <a:off x="3853958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5AC7D-82DF-2D1A-45D2-08B0C1233104}"/>
                </a:ext>
              </a:extLst>
            </p:cNvPr>
            <p:cNvSpPr/>
            <p:nvPr userDrawn="1"/>
          </p:nvSpPr>
          <p:spPr>
            <a:xfrm>
              <a:off x="401669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101811-EB71-0278-5018-C8862401952F}"/>
                </a:ext>
              </a:extLst>
            </p:cNvPr>
            <p:cNvSpPr/>
            <p:nvPr userDrawn="1"/>
          </p:nvSpPr>
          <p:spPr>
            <a:xfrm>
              <a:off x="418047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hlinkClick r:id="rId16" action="ppaction://hlinksldjump"/>
              <a:extLst>
                <a:ext uri="{FF2B5EF4-FFF2-40B4-BE49-F238E27FC236}">
                  <a16:creationId xmlns:a16="http://schemas.microsoft.com/office/drawing/2014/main" id="{A463F487-E019-4335-FB24-4908FB3D8159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hlinkClick r:id="rId17" action="ppaction://hlinksldjump"/>
              <a:extLst>
                <a:ext uri="{FF2B5EF4-FFF2-40B4-BE49-F238E27FC236}">
                  <a16:creationId xmlns:a16="http://schemas.microsoft.com/office/drawing/2014/main" id="{FDEA02C7-00F5-E9D4-4243-E7C57AEF7866}"/>
                </a:ext>
              </a:extLst>
            </p:cNvPr>
            <p:cNvSpPr/>
            <p:nvPr userDrawn="1"/>
          </p:nvSpPr>
          <p:spPr>
            <a:xfrm>
              <a:off x="3359947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>
              <a:hlinkClick r:id="rId18" action="ppaction://hlinksldjump"/>
              <a:extLst>
                <a:ext uri="{FF2B5EF4-FFF2-40B4-BE49-F238E27FC236}">
                  <a16:creationId xmlns:a16="http://schemas.microsoft.com/office/drawing/2014/main" id="{B8D6374C-696E-C3CE-49A8-B6903C525BA1}"/>
                </a:ext>
              </a:extLst>
            </p:cNvPr>
            <p:cNvSpPr/>
            <p:nvPr userDrawn="1"/>
          </p:nvSpPr>
          <p:spPr>
            <a:xfrm>
              <a:off x="3522703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hlinkClick r:id="rId19" action="ppaction://hlinksldjump"/>
              <a:extLst>
                <a:ext uri="{FF2B5EF4-FFF2-40B4-BE49-F238E27FC236}">
                  <a16:creationId xmlns:a16="http://schemas.microsoft.com/office/drawing/2014/main" id="{D1728F0A-1254-B2B0-0921-9705CA40018B}"/>
                </a:ext>
              </a:extLst>
            </p:cNvPr>
            <p:cNvSpPr/>
            <p:nvPr userDrawn="1"/>
          </p:nvSpPr>
          <p:spPr>
            <a:xfrm>
              <a:off x="368782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Rectangle 12">
              <a:hlinkClick r:id="rId20" action="ppaction://hlinksldjump"/>
              <a:extLst>
                <a:ext uri="{FF2B5EF4-FFF2-40B4-BE49-F238E27FC236}">
                  <a16:creationId xmlns:a16="http://schemas.microsoft.com/office/drawing/2014/main" id="{455CAC25-B670-EC20-4A4A-75AF18B99B18}"/>
                </a:ext>
              </a:extLst>
            </p:cNvPr>
            <p:cNvSpPr/>
            <p:nvPr userDrawn="1"/>
          </p:nvSpPr>
          <p:spPr>
            <a:xfrm>
              <a:off x="3853958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C685770A-C4F1-9942-6339-384EDDF956B4}"/>
                </a:ext>
              </a:extLst>
            </p:cNvPr>
            <p:cNvSpPr/>
            <p:nvPr userDrawn="1"/>
          </p:nvSpPr>
          <p:spPr>
            <a:xfrm>
              <a:off x="401669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Rectangle 14">
              <a:hlinkClick r:id="rId22" action="ppaction://hlinksldjump"/>
              <a:extLst>
                <a:ext uri="{FF2B5EF4-FFF2-40B4-BE49-F238E27FC236}">
                  <a16:creationId xmlns:a16="http://schemas.microsoft.com/office/drawing/2014/main" id="{4209065F-8D17-5BA7-25F8-5211DE08CD45}"/>
                </a:ext>
              </a:extLst>
            </p:cNvPr>
            <p:cNvSpPr/>
            <p:nvPr userDrawn="1"/>
          </p:nvSpPr>
          <p:spPr>
            <a:xfrm>
              <a:off x="418047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" name="Rectangle 15">
              <a:hlinkClick r:id="rId23" action="ppaction://hlinksldjump"/>
              <a:extLst>
                <a:ext uri="{FF2B5EF4-FFF2-40B4-BE49-F238E27FC236}">
                  <a16:creationId xmlns:a16="http://schemas.microsoft.com/office/drawing/2014/main" id="{12B21AFD-79AE-D9AE-78A8-49090B603D0D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angle 16">
              <a:hlinkClick r:id="rId24" action="ppaction://hlinksldjump"/>
              <a:extLst>
                <a:ext uri="{FF2B5EF4-FFF2-40B4-BE49-F238E27FC236}">
                  <a16:creationId xmlns:a16="http://schemas.microsoft.com/office/drawing/2014/main" id="{716A387B-5C40-5189-FEF9-7D4EB62A41E3}"/>
                </a:ext>
              </a:extLst>
            </p:cNvPr>
            <p:cNvSpPr/>
            <p:nvPr userDrawn="1"/>
          </p:nvSpPr>
          <p:spPr>
            <a:xfrm>
              <a:off x="3359947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Rectangle 17">
              <a:hlinkClick r:id="rId25" action="ppaction://hlinksldjump"/>
              <a:extLst>
                <a:ext uri="{FF2B5EF4-FFF2-40B4-BE49-F238E27FC236}">
                  <a16:creationId xmlns:a16="http://schemas.microsoft.com/office/drawing/2014/main" id="{FF8CC53F-8231-A366-AC68-79B345FE5A30}"/>
                </a:ext>
              </a:extLst>
            </p:cNvPr>
            <p:cNvSpPr/>
            <p:nvPr userDrawn="1"/>
          </p:nvSpPr>
          <p:spPr>
            <a:xfrm>
              <a:off x="3522703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Rectangle 18">
              <a:hlinkClick r:id="rId26" action="ppaction://hlinksldjump"/>
              <a:extLst>
                <a:ext uri="{FF2B5EF4-FFF2-40B4-BE49-F238E27FC236}">
                  <a16:creationId xmlns:a16="http://schemas.microsoft.com/office/drawing/2014/main" id="{2970C74F-3DF2-E1E5-FDE0-B24713D6CA13}"/>
                </a:ext>
              </a:extLst>
            </p:cNvPr>
            <p:cNvSpPr/>
            <p:nvPr userDrawn="1"/>
          </p:nvSpPr>
          <p:spPr>
            <a:xfrm>
              <a:off x="3687820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0" name="Rectangle 19">
              <a:hlinkClick r:id="rId27" action="ppaction://hlinksldjump"/>
              <a:extLst>
                <a:ext uri="{FF2B5EF4-FFF2-40B4-BE49-F238E27FC236}">
                  <a16:creationId xmlns:a16="http://schemas.microsoft.com/office/drawing/2014/main" id="{8D4700FE-A490-A338-BDD9-A7240D300E32}"/>
                </a:ext>
              </a:extLst>
            </p:cNvPr>
            <p:cNvSpPr/>
            <p:nvPr userDrawn="1"/>
          </p:nvSpPr>
          <p:spPr>
            <a:xfrm>
              <a:off x="3853958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" name="Rectangle 20">
              <a:hlinkClick r:id="rId28" action="ppaction://hlinksldjump"/>
              <a:extLst>
                <a:ext uri="{FF2B5EF4-FFF2-40B4-BE49-F238E27FC236}">
                  <a16:creationId xmlns:a16="http://schemas.microsoft.com/office/drawing/2014/main" id="{D2588D50-DBA4-6CD3-3DD8-C6A2E53CA52B}"/>
                </a:ext>
              </a:extLst>
            </p:cNvPr>
            <p:cNvSpPr/>
            <p:nvPr userDrawn="1"/>
          </p:nvSpPr>
          <p:spPr>
            <a:xfrm>
              <a:off x="4016699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2" name="Rectangle 21">
              <a:hlinkClick r:id="rId29" action="ppaction://hlinksldjump"/>
              <a:extLst>
                <a:ext uri="{FF2B5EF4-FFF2-40B4-BE49-F238E27FC236}">
                  <a16:creationId xmlns:a16="http://schemas.microsoft.com/office/drawing/2014/main" id="{2AD3B599-C79A-BB80-961C-7F054A391084}"/>
                </a:ext>
              </a:extLst>
            </p:cNvPr>
            <p:cNvSpPr/>
            <p:nvPr userDrawn="1"/>
          </p:nvSpPr>
          <p:spPr>
            <a:xfrm>
              <a:off x="4180476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3" name="Rectangle 22">
              <a:hlinkClick r:id="rId30" action="ppaction://hlinksldjump"/>
              <a:extLst>
                <a:ext uri="{FF2B5EF4-FFF2-40B4-BE49-F238E27FC236}">
                  <a16:creationId xmlns:a16="http://schemas.microsoft.com/office/drawing/2014/main" id="{66736712-11BC-938A-26A3-9ADCC109FEE3}"/>
                </a:ext>
              </a:extLst>
            </p:cNvPr>
            <p:cNvSpPr/>
            <p:nvPr userDrawn="1"/>
          </p:nvSpPr>
          <p:spPr>
            <a:xfrm>
              <a:off x="4345402" y="82434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4" name="Rectangle 23">
              <a:hlinkClick r:id="rId31" action="ppaction://hlinksldjump"/>
              <a:extLst>
                <a:ext uri="{FF2B5EF4-FFF2-40B4-BE49-F238E27FC236}">
                  <a16:creationId xmlns:a16="http://schemas.microsoft.com/office/drawing/2014/main" id="{8E54FCA6-7C74-B460-412F-E690A18DF2C6}"/>
                </a:ext>
              </a:extLst>
            </p:cNvPr>
            <p:cNvSpPr/>
            <p:nvPr userDrawn="1"/>
          </p:nvSpPr>
          <p:spPr>
            <a:xfrm>
              <a:off x="3359947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" name="Rectangle 24">
              <a:hlinkClick r:id="rId32" action="ppaction://hlinksldjump"/>
              <a:extLst>
                <a:ext uri="{FF2B5EF4-FFF2-40B4-BE49-F238E27FC236}">
                  <a16:creationId xmlns:a16="http://schemas.microsoft.com/office/drawing/2014/main" id="{08A1423C-ADD1-A9F8-9652-32CF4BF45AB7}"/>
                </a:ext>
              </a:extLst>
            </p:cNvPr>
            <p:cNvSpPr/>
            <p:nvPr userDrawn="1"/>
          </p:nvSpPr>
          <p:spPr>
            <a:xfrm>
              <a:off x="3522703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" name="Rectangle 25">
              <a:hlinkClick r:id="rId33" action="ppaction://hlinksldjump"/>
              <a:extLst>
                <a:ext uri="{FF2B5EF4-FFF2-40B4-BE49-F238E27FC236}">
                  <a16:creationId xmlns:a16="http://schemas.microsoft.com/office/drawing/2014/main" id="{6209DBFA-8CD7-E14C-391B-930351429B9B}"/>
                </a:ext>
              </a:extLst>
            </p:cNvPr>
            <p:cNvSpPr/>
            <p:nvPr userDrawn="1"/>
          </p:nvSpPr>
          <p:spPr>
            <a:xfrm>
              <a:off x="368782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7" name="Rectangle 26">
              <a:hlinkClick r:id="rId34" action="ppaction://hlinksldjump"/>
              <a:extLst>
                <a:ext uri="{FF2B5EF4-FFF2-40B4-BE49-F238E27FC236}">
                  <a16:creationId xmlns:a16="http://schemas.microsoft.com/office/drawing/2014/main" id="{0703209D-ACDC-82AA-6B14-6E8537345130}"/>
                </a:ext>
              </a:extLst>
            </p:cNvPr>
            <p:cNvSpPr/>
            <p:nvPr userDrawn="1"/>
          </p:nvSpPr>
          <p:spPr>
            <a:xfrm>
              <a:off x="3853958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8" name="Rectangle 27">
              <a:hlinkClick r:id="rId35" action="ppaction://hlinksldjump"/>
              <a:extLst>
                <a:ext uri="{FF2B5EF4-FFF2-40B4-BE49-F238E27FC236}">
                  <a16:creationId xmlns:a16="http://schemas.microsoft.com/office/drawing/2014/main" id="{839709BC-A4A1-9B13-C332-F5CA7EB6C6E2}"/>
                </a:ext>
              </a:extLst>
            </p:cNvPr>
            <p:cNvSpPr/>
            <p:nvPr userDrawn="1"/>
          </p:nvSpPr>
          <p:spPr>
            <a:xfrm>
              <a:off x="401669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ctangle 28">
              <a:hlinkClick r:id="rId36" action="ppaction://hlinksldjump"/>
              <a:extLst>
                <a:ext uri="{FF2B5EF4-FFF2-40B4-BE49-F238E27FC236}">
                  <a16:creationId xmlns:a16="http://schemas.microsoft.com/office/drawing/2014/main" id="{F20F0D4C-CD2F-56E9-465A-F0F3B3FBA810}"/>
                </a:ext>
              </a:extLst>
            </p:cNvPr>
            <p:cNvSpPr/>
            <p:nvPr userDrawn="1"/>
          </p:nvSpPr>
          <p:spPr>
            <a:xfrm>
              <a:off x="418047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0" name="Rectangle 29">
              <a:hlinkClick r:id="rId37" action="ppaction://hlinksldjump"/>
              <a:extLst>
                <a:ext uri="{FF2B5EF4-FFF2-40B4-BE49-F238E27FC236}">
                  <a16:creationId xmlns:a16="http://schemas.microsoft.com/office/drawing/2014/main" id="{F8B691E0-0994-9A9E-7861-823996DC4189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hlinkClick r:id="rId38" action="ppaction://hlinksldjump"/>
              <a:extLst>
                <a:ext uri="{FF2B5EF4-FFF2-40B4-BE49-F238E27FC236}">
                  <a16:creationId xmlns:a16="http://schemas.microsoft.com/office/drawing/2014/main" id="{4367EF11-8EFD-9276-9014-75156075E259}"/>
                </a:ext>
              </a:extLst>
            </p:cNvPr>
            <p:cNvSpPr/>
            <p:nvPr userDrawn="1"/>
          </p:nvSpPr>
          <p:spPr>
            <a:xfrm>
              <a:off x="3359947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2" name="Rectangle 31">
              <a:hlinkClick r:id="rId39" action="ppaction://hlinksldjump"/>
              <a:extLst>
                <a:ext uri="{FF2B5EF4-FFF2-40B4-BE49-F238E27FC236}">
                  <a16:creationId xmlns:a16="http://schemas.microsoft.com/office/drawing/2014/main" id="{B480863F-E321-DDC0-94B5-0B57FCC32E33}"/>
                </a:ext>
              </a:extLst>
            </p:cNvPr>
            <p:cNvSpPr/>
            <p:nvPr userDrawn="1"/>
          </p:nvSpPr>
          <p:spPr>
            <a:xfrm>
              <a:off x="3522703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3" name="Rectangle 32">
              <a:hlinkClick r:id="rId40" action="ppaction://hlinksldjump"/>
              <a:extLst>
                <a:ext uri="{FF2B5EF4-FFF2-40B4-BE49-F238E27FC236}">
                  <a16:creationId xmlns:a16="http://schemas.microsoft.com/office/drawing/2014/main" id="{C0BCAB5A-14DC-DAC9-45B2-06243FFE4184}"/>
                </a:ext>
              </a:extLst>
            </p:cNvPr>
            <p:cNvSpPr/>
            <p:nvPr userDrawn="1"/>
          </p:nvSpPr>
          <p:spPr>
            <a:xfrm>
              <a:off x="368782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4" name="Rectangle 33">
              <a:hlinkClick r:id="rId41" action="ppaction://hlinksldjump"/>
              <a:extLst>
                <a:ext uri="{FF2B5EF4-FFF2-40B4-BE49-F238E27FC236}">
                  <a16:creationId xmlns:a16="http://schemas.microsoft.com/office/drawing/2014/main" id="{D455DBAF-07AF-2DF4-988F-4D569BC2C33A}"/>
                </a:ext>
              </a:extLst>
            </p:cNvPr>
            <p:cNvSpPr/>
            <p:nvPr userDrawn="1"/>
          </p:nvSpPr>
          <p:spPr>
            <a:xfrm>
              <a:off x="3853958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5" name="Rectangle 34">
              <a:hlinkClick r:id="rId42" action="ppaction://hlinksldjump"/>
              <a:extLst>
                <a:ext uri="{FF2B5EF4-FFF2-40B4-BE49-F238E27FC236}">
                  <a16:creationId xmlns:a16="http://schemas.microsoft.com/office/drawing/2014/main" id="{F1C0AF93-9E46-353C-3205-CA2DF15B23F8}"/>
                </a:ext>
              </a:extLst>
            </p:cNvPr>
            <p:cNvSpPr/>
            <p:nvPr userDrawn="1"/>
          </p:nvSpPr>
          <p:spPr>
            <a:xfrm>
              <a:off x="401669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6" name="Rectangle 35">
              <a:hlinkClick r:id="rId43" action="ppaction://hlinksldjump"/>
              <a:extLst>
                <a:ext uri="{FF2B5EF4-FFF2-40B4-BE49-F238E27FC236}">
                  <a16:creationId xmlns:a16="http://schemas.microsoft.com/office/drawing/2014/main" id="{6E79622E-D0A3-A5DB-D243-B8C4A6E215B2}"/>
                </a:ext>
              </a:extLst>
            </p:cNvPr>
            <p:cNvSpPr/>
            <p:nvPr userDrawn="1"/>
          </p:nvSpPr>
          <p:spPr>
            <a:xfrm>
              <a:off x="418047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7" name="Rectangle 36">
              <a:hlinkClick r:id="rId44" action="ppaction://hlinksldjump"/>
              <a:extLst>
                <a:ext uri="{FF2B5EF4-FFF2-40B4-BE49-F238E27FC236}">
                  <a16:creationId xmlns:a16="http://schemas.microsoft.com/office/drawing/2014/main" id="{D8CB4C8A-571C-1156-CA5F-8CA7CB0AD7FE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8" name="Rectangle 37">
              <a:hlinkClick r:id="rId45" action="ppaction://hlinksldjump"/>
              <a:extLst>
                <a:ext uri="{FF2B5EF4-FFF2-40B4-BE49-F238E27FC236}">
                  <a16:creationId xmlns:a16="http://schemas.microsoft.com/office/drawing/2014/main" id="{FDB11D4A-769F-8EB2-B407-0FB7B2FF04E8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6B1A188-C079-2B0B-94F2-F51558C785B4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66DF08-3342-3752-2729-52E65A6F947D}"/>
                </a:ext>
              </a:extLst>
            </p:cNvPr>
            <p:cNvSpPr/>
            <p:nvPr userDrawn="1"/>
          </p:nvSpPr>
          <p:spPr>
            <a:xfrm>
              <a:off x="418047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BA893C7-2A59-3FBF-6074-6A0E07044EEE}"/>
                </a:ext>
              </a:extLst>
            </p:cNvPr>
            <p:cNvSpPr/>
            <p:nvPr userDrawn="1"/>
          </p:nvSpPr>
          <p:spPr>
            <a:xfrm>
              <a:off x="401669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21714F1-FB32-F02D-700A-ED39F5B19070}"/>
                </a:ext>
              </a:extLst>
            </p:cNvPr>
            <p:cNvSpPr/>
            <p:nvPr userDrawn="1"/>
          </p:nvSpPr>
          <p:spPr>
            <a:xfrm>
              <a:off x="3853958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D7113C-16EA-5951-BBAB-BC4320671EA3}"/>
                </a:ext>
              </a:extLst>
            </p:cNvPr>
            <p:cNvSpPr/>
            <p:nvPr userDrawn="1"/>
          </p:nvSpPr>
          <p:spPr>
            <a:xfrm>
              <a:off x="368782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6492173-9231-968B-B948-6915B60D40BD}"/>
                </a:ext>
              </a:extLst>
            </p:cNvPr>
            <p:cNvSpPr/>
            <p:nvPr userDrawn="1"/>
          </p:nvSpPr>
          <p:spPr>
            <a:xfrm>
              <a:off x="3522703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7183BB-E2FA-483E-01AA-E51586592B57}"/>
                </a:ext>
              </a:extLst>
            </p:cNvPr>
            <p:cNvSpPr/>
            <p:nvPr userDrawn="1"/>
          </p:nvSpPr>
          <p:spPr>
            <a:xfrm>
              <a:off x="3359947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3692C8C-8707-8926-82B7-79F3F3E93924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7528AA9-197C-73A3-A5BB-29F6AC876835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887DE6-3B7C-FE5D-A09B-3FA788DD855E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3F9661C-C49B-F5D3-B96A-B4D707C49FF3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33C6F15-509A-18B3-43B2-1C2B79342354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FDF237A-699C-8540-6660-C81EE41ECCCD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A130BD9-6FCB-E96A-6400-45EE62A358E1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773346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6678-C704-C244-7E0E-C8B9A845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1, 2025</a:t>
            </a:r>
          </a:p>
        </p:txBody>
      </p:sp>
    </p:spTree>
    <p:extLst>
      <p:ext uri="{BB962C8B-B14F-4D97-AF65-F5344CB8AC3E}">
        <p14:creationId xmlns:p14="http://schemas.microsoft.com/office/powerpoint/2010/main" val="320852116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F44882-ADA2-6C0D-7308-587CA334A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Sep 2, 2025</a:t>
            </a:r>
          </a:p>
        </p:txBody>
      </p:sp>
    </p:spTree>
    <p:extLst>
      <p:ext uri="{BB962C8B-B14F-4D97-AF65-F5344CB8AC3E}">
        <p14:creationId xmlns:p14="http://schemas.microsoft.com/office/powerpoint/2010/main" val="2221559194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0A5C4-556C-E812-CF1E-AC9891601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Sep 3, 2025</a:t>
            </a:r>
          </a:p>
        </p:txBody>
      </p:sp>
    </p:spTree>
    <p:extLst>
      <p:ext uri="{BB962C8B-B14F-4D97-AF65-F5344CB8AC3E}">
        <p14:creationId xmlns:p14="http://schemas.microsoft.com/office/powerpoint/2010/main" val="94309995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AB59F-72CB-7020-DA0D-5847AFCFC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Sep 4, 2025</a:t>
            </a:r>
          </a:p>
        </p:txBody>
      </p:sp>
    </p:spTree>
    <p:extLst>
      <p:ext uri="{BB962C8B-B14F-4D97-AF65-F5344CB8AC3E}">
        <p14:creationId xmlns:p14="http://schemas.microsoft.com/office/powerpoint/2010/main" val="201551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4538C-554D-17D9-1FE0-03C05AEDA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22, 2025</a:t>
            </a:r>
          </a:p>
        </p:txBody>
      </p:sp>
    </p:spTree>
    <p:extLst>
      <p:ext uri="{BB962C8B-B14F-4D97-AF65-F5344CB8AC3E}">
        <p14:creationId xmlns:p14="http://schemas.microsoft.com/office/powerpoint/2010/main" val="297655548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DCC971-6DC9-7777-CF36-C8462D0DD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Sep 5, 2025</a:t>
            </a:r>
          </a:p>
        </p:txBody>
      </p:sp>
    </p:spTree>
    <p:extLst>
      <p:ext uri="{BB962C8B-B14F-4D97-AF65-F5344CB8AC3E}">
        <p14:creationId xmlns:p14="http://schemas.microsoft.com/office/powerpoint/2010/main" val="613895072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AE897-BEA6-73F2-99DE-A4FD0506D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Sep 6, 2025</a:t>
            </a:r>
          </a:p>
        </p:txBody>
      </p:sp>
    </p:spTree>
    <p:extLst>
      <p:ext uri="{BB962C8B-B14F-4D97-AF65-F5344CB8AC3E}">
        <p14:creationId xmlns:p14="http://schemas.microsoft.com/office/powerpoint/2010/main" val="145259182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40874-3605-D574-5371-A3FE0D60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Sep 7, 2025</a:t>
            </a:r>
          </a:p>
        </p:txBody>
      </p:sp>
    </p:spTree>
    <p:extLst>
      <p:ext uri="{BB962C8B-B14F-4D97-AF65-F5344CB8AC3E}">
        <p14:creationId xmlns:p14="http://schemas.microsoft.com/office/powerpoint/2010/main" val="326143085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83749-C861-52A1-6640-C8949BED3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8, 2025</a:t>
            </a:r>
          </a:p>
        </p:txBody>
      </p:sp>
    </p:spTree>
    <p:extLst>
      <p:ext uri="{BB962C8B-B14F-4D97-AF65-F5344CB8AC3E}">
        <p14:creationId xmlns:p14="http://schemas.microsoft.com/office/powerpoint/2010/main" val="460067293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01204-4459-E6DD-E79B-27F9F5A29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Sep 9, 2025</a:t>
            </a:r>
          </a:p>
        </p:txBody>
      </p:sp>
    </p:spTree>
    <p:extLst>
      <p:ext uri="{BB962C8B-B14F-4D97-AF65-F5344CB8AC3E}">
        <p14:creationId xmlns:p14="http://schemas.microsoft.com/office/powerpoint/2010/main" val="3381523025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CB43DC-A38F-B372-880C-BFE7BD37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Sep 10, 2025</a:t>
            </a:r>
          </a:p>
        </p:txBody>
      </p:sp>
    </p:spTree>
    <p:extLst>
      <p:ext uri="{BB962C8B-B14F-4D97-AF65-F5344CB8AC3E}">
        <p14:creationId xmlns:p14="http://schemas.microsoft.com/office/powerpoint/2010/main" val="3001370132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4BDF6F-3D5B-55FD-127E-0AD807EC1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Sep 11, 2025</a:t>
            </a:r>
          </a:p>
        </p:txBody>
      </p:sp>
    </p:spTree>
    <p:extLst>
      <p:ext uri="{BB962C8B-B14F-4D97-AF65-F5344CB8AC3E}">
        <p14:creationId xmlns:p14="http://schemas.microsoft.com/office/powerpoint/2010/main" val="97918732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2A39A-3247-2C9B-E4EE-7A6367B41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Sep 12, 2025</a:t>
            </a:r>
          </a:p>
        </p:txBody>
      </p:sp>
    </p:spTree>
    <p:extLst>
      <p:ext uri="{BB962C8B-B14F-4D97-AF65-F5344CB8AC3E}">
        <p14:creationId xmlns:p14="http://schemas.microsoft.com/office/powerpoint/2010/main" val="2302709954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3E542-1F13-1C5D-A364-11A19CE4D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Sep 13, 2025</a:t>
            </a:r>
          </a:p>
        </p:txBody>
      </p:sp>
    </p:spTree>
    <p:extLst>
      <p:ext uri="{BB962C8B-B14F-4D97-AF65-F5344CB8AC3E}">
        <p14:creationId xmlns:p14="http://schemas.microsoft.com/office/powerpoint/2010/main" val="153068706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200DA-A3C9-7F41-2DBE-E964EC3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Sep 14, 2025</a:t>
            </a:r>
          </a:p>
        </p:txBody>
      </p:sp>
    </p:spTree>
    <p:extLst>
      <p:ext uri="{BB962C8B-B14F-4D97-AF65-F5344CB8AC3E}">
        <p14:creationId xmlns:p14="http://schemas.microsoft.com/office/powerpoint/2010/main" val="14173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77067-FB30-008D-7C9A-6FA97F41E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23, 2025</a:t>
            </a:r>
          </a:p>
        </p:txBody>
      </p:sp>
    </p:spTree>
    <p:extLst>
      <p:ext uri="{BB962C8B-B14F-4D97-AF65-F5344CB8AC3E}">
        <p14:creationId xmlns:p14="http://schemas.microsoft.com/office/powerpoint/2010/main" val="23711523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B516B-A821-A116-3119-726A39414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15, 2025</a:t>
            </a:r>
          </a:p>
        </p:txBody>
      </p:sp>
    </p:spTree>
    <p:extLst>
      <p:ext uri="{BB962C8B-B14F-4D97-AF65-F5344CB8AC3E}">
        <p14:creationId xmlns:p14="http://schemas.microsoft.com/office/powerpoint/2010/main" val="369300366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620B86-F5B0-8B2B-C9AE-6A301E104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Sep 16, 2025</a:t>
            </a:r>
          </a:p>
        </p:txBody>
      </p:sp>
    </p:spTree>
    <p:extLst>
      <p:ext uri="{BB962C8B-B14F-4D97-AF65-F5344CB8AC3E}">
        <p14:creationId xmlns:p14="http://schemas.microsoft.com/office/powerpoint/2010/main" val="278591077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DCE05-8D6C-853A-BB3D-2993A4749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Sep 17, 2025</a:t>
            </a:r>
          </a:p>
        </p:txBody>
      </p:sp>
    </p:spTree>
    <p:extLst>
      <p:ext uri="{BB962C8B-B14F-4D97-AF65-F5344CB8AC3E}">
        <p14:creationId xmlns:p14="http://schemas.microsoft.com/office/powerpoint/2010/main" val="1439927338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28E6F-CE1B-BF4D-F0E7-58C24B53B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Sep 18, 2025</a:t>
            </a:r>
          </a:p>
        </p:txBody>
      </p:sp>
    </p:spTree>
    <p:extLst>
      <p:ext uri="{BB962C8B-B14F-4D97-AF65-F5344CB8AC3E}">
        <p14:creationId xmlns:p14="http://schemas.microsoft.com/office/powerpoint/2010/main" val="186929979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1A4CD-4381-00D7-5073-C50539CFE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Sep 19, 2025</a:t>
            </a:r>
          </a:p>
        </p:txBody>
      </p:sp>
    </p:spTree>
    <p:extLst>
      <p:ext uri="{BB962C8B-B14F-4D97-AF65-F5344CB8AC3E}">
        <p14:creationId xmlns:p14="http://schemas.microsoft.com/office/powerpoint/2010/main" val="351381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C4CA2-5FD7-0BB5-1385-1F602AFB9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Sep 20, 2025</a:t>
            </a:r>
          </a:p>
        </p:txBody>
      </p:sp>
    </p:spTree>
    <p:extLst>
      <p:ext uri="{BB962C8B-B14F-4D97-AF65-F5344CB8AC3E}">
        <p14:creationId xmlns:p14="http://schemas.microsoft.com/office/powerpoint/2010/main" val="3951087765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45B86C-C198-5FAC-5EAF-96B25A895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Sep 21, 2025</a:t>
            </a:r>
          </a:p>
        </p:txBody>
      </p:sp>
    </p:spTree>
    <p:extLst>
      <p:ext uri="{BB962C8B-B14F-4D97-AF65-F5344CB8AC3E}">
        <p14:creationId xmlns:p14="http://schemas.microsoft.com/office/powerpoint/2010/main" val="4221138247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E0804-BE2F-0900-952A-938B55880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22, 2025</a:t>
            </a:r>
          </a:p>
        </p:txBody>
      </p:sp>
    </p:spTree>
    <p:extLst>
      <p:ext uri="{BB962C8B-B14F-4D97-AF65-F5344CB8AC3E}">
        <p14:creationId xmlns:p14="http://schemas.microsoft.com/office/powerpoint/2010/main" val="1753661088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6D044-0568-808C-24A1-A70472202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Sep 23, 2025</a:t>
            </a:r>
          </a:p>
        </p:txBody>
      </p:sp>
    </p:spTree>
    <p:extLst>
      <p:ext uri="{BB962C8B-B14F-4D97-AF65-F5344CB8AC3E}">
        <p14:creationId xmlns:p14="http://schemas.microsoft.com/office/powerpoint/2010/main" val="3249114136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45579-F4C2-6197-AE68-A95D76F6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Sep 24, 2025</a:t>
            </a:r>
          </a:p>
        </p:txBody>
      </p:sp>
    </p:spTree>
    <p:extLst>
      <p:ext uri="{BB962C8B-B14F-4D97-AF65-F5344CB8AC3E}">
        <p14:creationId xmlns:p14="http://schemas.microsoft.com/office/powerpoint/2010/main" val="289840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1753A-BBC1-C9F9-2D6A-8C5EC9B65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24, 2025</a:t>
            </a:r>
          </a:p>
        </p:txBody>
      </p:sp>
    </p:spTree>
    <p:extLst>
      <p:ext uri="{BB962C8B-B14F-4D97-AF65-F5344CB8AC3E}">
        <p14:creationId xmlns:p14="http://schemas.microsoft.com/office/powerpoint/2010/main" val="2043396509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BBE58-8005-5C37-8A8A-577CFF121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Sep 25, 2025</a:t>
            </a:r>
          </a:p>
        </p:txBody>
      </p:sp>
    </p:spTree>
    <p:extLst>
      <p:ext uri="{BB962C8B-B14F-4D97-AF65-F5344CB8AC3E}">
        <p14:creationId xmlns:p14="http://schemas.microsoft.com/office/powerpoint/2010/main" val="170876696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D9C184-CDF1-9529-47BD-D6EC21DC3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Sep 26, 2025</a:t>
            </a:r>
          </a:p>
        </p:txBody>
      </p:sp>
    </p:spTree>
    <p:extLst>
      <p:ext uri="{BB962C8B-B14F-4D97-AF65-F5344CB8AC3E}">
        <p14:creationId xmlns:p14="http://schemas.microsoft.com/office/powerpoint/2010/main" val="398091783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B0FE97-D3AF-E3EB-EF0E-64390352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Sep 27, 2025</a:t>
            </a:r>
          </a:p>
        </p:txBody>
      </p:sp>
    </p:spTree>
    <p:extLst>
      <p:ext uri="{BB962C8B-B14F-4D97-AF65-F5344CB8AC3E}">
        <p14:creationId xmlns:p14="http://schemas.microsoft.com/office/powerpoint/2010/main" val="88205503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0B3F5-E280-AB21-AC0B-AC6FE0ED4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Sep 28, 2025</a:t>
            </a:r>
          </a:p>
        </p:txBody>
      </p:sp>
    </p:spTree>
    <p:extLst>
      <p:ext uri="{BB962C8B-B14F-4D97-AF65-F5344CB8AC3E}">
        <p14:creationId xmlns:p14="http://schemas.microsoft.com/office/powerpoint/2010/main" val="111494133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AB452-FF6E-A066-7104-193EAF367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Sep 29, 2025</a:t>
            </a:r>
          </a:p>
        </p:txBody>
      </p:sp>
    </p:spTree>
    <p:extLst>
      <p:ext uri="{BB962C8B-B14F-4D97-AF65-F5344CB8AC3E}">
        <p14:creationId xmlns:p14="http://schemas.microsoft.com/office/powerpoint/2010/main" val="170396979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1B815-AD65-7BB0-2736-574DB4482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Sep 30, 2025</a:t>
            </a:r>
          </a:p>
        </p:txBody>
      </p:sp>
    </p:spTree>
    <p:extLst>
      <p:ext uri="{BB962C8B-B14F-4D97-AF65-F5344CB8AC3E}">
        <p14:creationId xmlns:p14="http://schemas.microsoft.com/office/powerpoint/2010/main" val="39827254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4531-2CE9-193A-5BA6-8E4183D46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October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72A83536-67C0-6FFF-7D96-B3DA09102D43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253CF9F9-BA87-F35D-4C83-8F54CDE1E7C4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F9E50F00-211D-7E05-3B7A-241282601811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EB17B2BE-0902-00DD-E2CC-289610717CD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8B5E0F8C-1DC8-C125-A8BC-66A3D75933D9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F8824A0E-0A31-1422-5AFB-4BE2B202F44C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85D71BBA-B2C5-7101-4B63-0C95003B342D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BA5038BB-9403-5594-4DFB-7FEC916735B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07494AC-CD75-AA7E-0B17-A71DA06F624C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67D7DC36-FDCE-A937-0929-47AFA4CF2C71}"/>
              </a:ext>
            </a:extLst>
          </p:cNvPr>
          <p:cNvSpPr/>
          <p:nvPr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7C3AA9DA-FCA4-E038-BF03-0666763D61BD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62123120-DDA3-B4BF-33F9-EABF90ABA993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565BD02A-DCD9-51CC-4C4D-E5DA6307C31E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78DA9C-8B74-A88E-57E8-1D64BCAEAB37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3" name="Rectangle 2">
              <a:hlinkClick r:id="rId16" action="ppaction://hlinksldjump"/>
              <a:extLst>
                <a:ext uri="{FF2B5EF4-FFF2-40B4-BE49-F238E27FC236}">
                  <a16:creationId xmlns:a16="http://schemas.microsoft.com/office/drawing/2014/main" id="{3CF4234D-8268-FE59-F680-D3F8AAD2607A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hlinkClick r:id="rId17" action="ppaction://hlinksldjump"/>
              <a:extLst>
                <a:ext uri="{FF2B5EF4-FFF2-40B4-BE49-F238E27FC236}">
                  <a16:creationId xmlns:a16="http://schemas.microsoft.com/office/drawing/2014/main" id="{61306C92-BA00-644B-9F8C-A84051E721AE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hlinkClick r:id="rId18" action="ppaction://hlinksldjump"/>
              <a:extLst>
                <a:ext uri="{FF2B5EF4-FFF2-40B4-BE49-F238E27FC236}">
                  <a16:creationId xmlns:a16="http://schemas.microsoft.com/office/drawing/2014/main" id="{E9449AE7-13DD-E49B-68AF-3B465C111810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Rectangle 6">
              <a:hlinkClick r:id="rId19" action="ppaction://hlinksldjump"/>
              <a:extLst>
                <a:ext uri="{FF2B5EF4-FFF2-40B4-BE49-F238E27FC236}">
                  <a16:creationId xmlns:a16="http://schemas.microsoft.com/office/drawing/2014/main" id="{695F3189-158A-B6A8-C16F-F42EF8E2F02C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hlinkClick r:id="rId20" action="ppaction://hlinksldjump"/>
              <a:extLst>
                <a:ext uri="{FF2B5EF4-FFF2-40B4-BE49-F238E27FC236}">
                  <a16:creationId xmlns:a16="http://schemas.microsoft.com/office/drawing/2014/main" id="{5DEE4E41-CA31-A5D1-317E-01874D3EF1E8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hlinkClick r:id="rId21" action="ppaction://hlinksldjump"/>
              <a:extLst>
                <a:ext uri="{FF2B5EF4-FFF2-40B4-BE49-F238E27FC236}">
                  <a16:creationId xmlns:a16="http://schemas.microsoft.com/office/drawing/2014/main" id="{E3854188-4DFB-77EB-7578-A31787F93B4D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Rectangle 9">
              <a:hlinkClick r:id="rId22" action="ppaction://hlinksldjump"/>
              <a:extLst>
                <a:ext uri="{FF2B5EF4-FFF2-40B4-BE49-F238E27FC236}">
                  <a16:creationId xmlns:a16="http://schemas.microsoft.com/office/drawing/2014/main" id="{168C5B9D-9C91-A518-0440-6041C5320E4C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Rectangle 10">
              <a:hlinkClick r:id="rId23" action="ppaction://hlinksldjump"/>
              <a:extLst>
                <a:ext uri="{FF2B5EF4-FFF2-40B4-BE49-F238E27FC236}">
                  <a16:creationId xmlns:a16="http://schemas.microsoft.com/office/drawing/2014/main" id="{AF83E8EE-A32B-4A38-F0E8-FFBE9BA91C98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Rectangle 11">
              <a:hlinkClick r:id="rId24" action="ppaction://hlinksldjump"/>
              <a:extLst>
                <a:ext uri="{FF2B5EF4-FFF2-40B4-BE49-F238E27FC236}">
                  <a16:creationId xmlns:a16="http://schemas.microsoft.com/office/drawing/2014/main" id="{DEEDD127-FFA4-9A46-0D08-CD446CF378E4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Rectangle 12">
              <a:hlinkClick r:id="rId25" action="ppaction://hlinksldjump"/>
              <a:extLst>
                <a:ext uri="{FF2B5EF4-FFF2-40B4-BE49-F238E27FC236}">
                  <a16:creationId xmlns:a16="http://schemas.microsoft.com/office/drawing/2014/main" id="{9EA5B0AF-7490-D4AF-5C2A-3453D285594B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" name="Rectangle 13">
              <a:hlinkClick r:id="rId26" action="ppaction://hlinksldjump"/>
              <a:extLst>
                <a:ext uri="{FF2B5EF4-FFF2-40B4-BE49-F238E27FC236}">
                  <a16:creationId xmlns:a16="http://schemas.microsoft.com/office/drawing/2014/main" id="{B268A976-61FD-4E69-04CE-4FA25B78A4E5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" name="Rectangle 14">
              <a:hlinkClick r:id="rId27" action="ppaction://hlinksldjump"/>
              <a:extLst>
                <a:ext uri="{FF2B5EF4-FFF2-40B4-BE49-F238E27FC236}">
                  <a16:creationId xmlns:a16="http://schemas.microsoft.com/office/drawing/2014/main" id="{B3B9564A-078E-677C-0396-60C1F66A1A54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" name="Rectangle 15">
              <a:hlinkClick r:id="rId28" action="ppaction://hlinksldjump"/>
              <a:extLst>
                <a:ext uri="{FF2B5EF4-FFF2-40B4-BE49-F238E27FC236}">
                  <a16:creationId xmlns:a16="http://schemas.microsoft.com/office/drawing/2014/main" id="{27270C27-9F67-8BAE-AC52-44B821413002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7" name="Rectangle 16">
              <a:hlinkClick r:id="rId29" action="ppaction://hlinksldjump"/>
              <a:extLst>
                <a:ext uri="{FF2B5EF4-FFF2-40B4-BE49-F238E27FC236}">
                  <a16:creationId xmlns:a16="http://schemas.microsoft.com/office/drawing/2014/main" id="{04DF101F-4B55-0C5A-D9D8-1E65DC65F2B6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8" name="Rectangle 17">
              <a:hlinkClick r:id="rId30" action="ppaction://hlinksldjump"/>
              <a:extLst>
                <a:ext uri="{FF2B5EF4-FFF2-40B4-BE49-F238E27FC236}">
                  <a16:creationId xmlns:a16="http://schemas.microsoft.com/office/drawing/2014/main" id="{5C2D285E-34A3-C330-1ACF-0EFFFB26AC74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9" name="Rectangle 18">
              <a:hlinkClick r:id="rId31" action="ppaction://hlinksldjump"/>
              <a:extLst>
                <a:ext uri="{FF2B5EF4-FFF2-40B4-BE49-F238E27FC236}">
                  <a16:creationId xmlns:a16="http://schemas.microsoft.com/office/drawing/2014/main" id="{36923109-4338-2C6C-E107-EA0FC4C5843B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0" name="Rectangle 19">
              <a:hlinkClick r:id="rId32" action="ppaction://hlinksldjump"/>
              <a:extLst>
                <a:ext uri="{FF2B5EF4-FFF2-40B4-BE49-F238E27FC236}">
                  <a16:creationId xmlns:a16="http://schemas.microsoft.com/office/drawing/2014/main" id="{9F04DE6B-775C-0076-A3A7-D0760761B5D6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1" name="Rectangle 20">
              <a:hlinkClick r:id="rId33" action="ppaction://hlinksldjump"/>
              <a:extLst>
                <a:ext uri="{FF2B5EF4-FFF2-40B4-BE49-F238E27FC236}">
                  <a16:creationId xmlns:a16="http://schemas.microsoft.com/office/drawing/2014/main" id="{0A184FB9-A9C5-CE2D-5DD7-000DB7A78631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2" name="Rectangle 21">
              <a:hlinkClick r:id="rId34" action="ppaction://hlinksldjump"/>
              <a:extLst>
                <a:ext uri="{FF2B5EF4-FFF2-40B4-BE49-F238E27FC236}">
                  <a16:creationId xmlns:a16="http://schemas.microsoft.com/office/drawing/2014/main" id="{5B97B966-49F7-5CFB-9EC5-286C0729C39E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3" name="Rectangle 22">
              <a:hlinkClick r:id="rId35" action="ppaction://hlinksldjump"/>
              <a:extLst>
                <a:ext uri="{FF2B5EF4-FFF2-40B4-BE49-F238E27FC236}">
                  <a16:creationId xmlns:a16="http://schemas.microsoft.com/office/drawing/2014/main" id="{818F7B62-25E8-2568-F1AB-B0691E880888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4" name="Rectangle 23">
              <a:hlinkClick r:id="rId36" action="ppaction://hlinksldjump"/>
              <a:extLst>
                <a:ext uri="{FF2B5EF4-FFF2-40B4-BE49-F238E27FC236}">
                  <a16:creationId xmlns:a16="http://schemas.microsoft.com/office/drawing/2014/main" id="{B27850E7-5281-F5F2-29BB-2A6A9DE25988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5" name="Rectangle 24">
              <a:hlinkClick r:id="rId37" action="ppaction://hlinksldjump"/>
              <a:extLst>
                <a:ext uri="{FF2B5EF4-FFF2-40B4-BE49-F238E27FC236}">
                  <a16:creationId xmlns:a16="http://schemas.microsoft.com/office/drawing/2014/main" id="{4B3D69FC-124B-82C3-C69C-2B1DCFEE9953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6" name="Rectangle 25">
              <a:hlinkClick r:id="rId38" action="ppaction://hlinksldjump"/>
              <a:extLst>
                <a:ext uri="{FF2B5EF4-FFF2-40B4-BE49-F238E27FC236}">
                  <a16:creationId xmlns:a16="http://schemas.microsoft.com/office/drawing/2014/main" id="{D92EBFD6-CED6-4497-0595-005ED6D21C43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7" name="Rectangle 26">
              <a:hlinkClick r:id="rId39" action="ppaction://hlinksldjump"/>
              <a:extLst>
                <a:ext uri="{FF2B5EF4-FFF2-40B4-BE49-F238E27FC236}">
                  <a16:creationId xmlns:a16="http://schemas.microsoft.com/office/drawing/2014/main" id="{4F0843B7-B8A6-F43B-F1E8-087709C4AF5D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28" name="Rectangle 27">
              <a:hlinkClick r:id="rId40" action="ppaction://hlinksldjump"/>
              <a:extLst>
                <a:ext uri="{FF2B5EF4-FFF2-40B4-BE49-F238E27FC236}">
                  <a16:creationId xmlns:a16="http://schemas.microsoft.com/office/drawing/2014/main" id="{953F8910-2184-8611-B739-98858E21B7F5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9" name="Rectangle 28">
              <a:hlinkClick r:id="rId41" action="ppaction://hlinksldjump"/>
              <a:extLst>
                <a:ext uri="{FF2B5EF4-FFF2-40B4-BE49-F238E27FC236}">
                  <a16:creationId xmlns:a16="http://schemas.microsoft.com/office/drawing/2014/main" id="{D095CD1B-DF55-65DE-8AC5-BDD9872169D8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0" name="Rectangle 29">
              <a:hlinkClick r:id="rId42" action="ppaction://hlinksldjump"/>
              <a:extLst>
                <a:ext uri="{FF2B5EF4-FFF2-40B4-BE49-F238E27FC236}">
                  <a16:creationId xmlns:a16="http://schemas.microsoft.com/office/drawing/2014/main" id="{AE1DDCFD-5220-4155-E417-B370AA19654B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1" name="Rectangle 30">
              <a:hlinkClick r:id="rId43" action="ppaction://hlinksldjump"/>
              <a:extLst>
                <a:ext uri="{FF2B5EF4-FFF2-40B4-BE49-F238E27FC236}">
                  <a16:creationId xmlns:a16="http://schemas.microsoft.com/office/drawing/2014/main" id="{6A94EC76-8624-9C47-B706-C00FAE8220BF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2" name="Rectangle 31">
              <a:hlinkClick r:id="rId44" action="ppaction://hlinksldjump"/>
              <a:extLst>
                <a:ext uri="{FF2B5EF4-FFF2-40B4-BE49-F238E27FC236}">
                  <a16:creationId xmlns:a16="http://schemas.microsoft.com/office/drawing/2014/main" id="{8F66B215-BA54-162D-3441-E0417D661934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3" name="Rectangle 32">
              <a:hlinkClick r:id="rId45" action="ppaction://hlinksldjump"/>
              <a:extLst>
                <a:ext uri="{FF2B5EF4-FFF2-40B4-BE49-F238E27FC236}">
                  <a16:creationId xmlns:a16="http://schemas.microsoft.com/office/drawing/2014/main" id="{DFDEA30B-0BF0-A931-7B45-ACB9B7AE0C78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4" name="Rectangle 33">
              <a:hlinkClick r:id="rId46" action="ppaction://hlinksldjump"/>
              <a:extLst>
                <a:ext uri="{FF2B5EF4-FFF2-40B4-BE49-F238E27FC236}">
                  <a16:creationId xmlns:a16="http://schemas.microsoft.com/office/drawing/2014/main" id="{52E34AD5-1CD3-1E0C-5133-903C5C54291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9FB853-6E88-F6F2-DDBB-F0816C3D6CE0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DAFD914-1279-35C9-EBFD-4FA54071B247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3BA8E9-C0C9-9F02-9338-CFEF1980F2A9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7EB419-8EF6-7B8B-08CD-AD97127DD3E2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EC7874-43E4-665F-AA45-368A58A30ADD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69430-0EAB-F51C-90DA-4E2FE6C28389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72D2400-08B4-470C-912D-E9364F5FE055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93806F-EAD6-FDC3-97D4-D1CBFF78974E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7BEB926-9543-7044-9C3A-2A2F99CA4F5D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80A614-8E85-2F08-B397-3E62DEC1E07A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C04BB9D-240F-75A9-B046-87256D04E68F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939766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F1FA-BD69-F0BA-151B-3B2DD3B1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1, 2025</a:t>
            </a:r>
          </a:p>
        </p:txBody>
      </p:sp>
    </p:spTree>
    <p:extLst>
      <p:ext uri="{BB962C8B-B14F-4D97-AF65-F5344CB8AC3E}">
        <p14:creationId xmlns:p14="http://schemas.microsoft.com/office/powerpoint/2010/main" val="3603378708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801F6-E41B-CF8B-A6DE-45E63C1CB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2, 2025</a:t>
            </a:r>
          </a:p>
        </p:txBody>
      </p:sp>
    </p:spTree>
    <p:extLst>
      <p:ext uri="{BB962C8B-B14F-4D97-AF65-F5344CB8AC3E}">
        <p14:creationId xmlns:p14="http://schemas.microsoft.com/office/powerpoint/2010/main" val="81129269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2664C-43E0-5868-40E9-0F379D5CB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3, 2025</a:t>
            </a:r>
          </a:p>
        </p:txBody>
      </p:sp>
    </p:spTree>
    <p:extLst>
      <p:ext uri="{BB962C8B-B14F-4D97-AF65-F5344CB8AC3E}">
        <p14:creationId xmlns:p14="http://schemas.microsoft.com/office/powerpoint/2010/main" val="1958082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E3CD3-A34C-959E-2D7E-F1EB33A8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Jan 25, 2025</a:t>
            </a:r>
          </a:p>
        </p:txBody>
      </p:sp>
    </p:spTree>
    <p:extLst>
      <p:ext uri="{BB962C8B-B14F-4D97-AF65-F5344CB8AC3E}">
        <p14:creationId xmlns:p14="http://schemas.microsoft.com/office/powerpoint/2010/main" val="37784587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2D94-274E-A804-1157-08796653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Oct 4, 2025</a:t>
            </a:r>
          </a:p>
        </p:txBody>
      </p:sp>
    </p:spTree>
    <p:extLst>
      <p:ext uri="{BB962C8B-B14F-4D97-AF65-F5344CB8AC3E}">
        <p14:creationId xmlns:p14="http://schemas.microsoft.com/office/powerpoint/2010/main" val="119545282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44FAE2-EFE1-C07C-72B8-0F8651309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Oct 5, 2025</a:t>
            </a:r>
          </a:p>
        </p:txBody>
      </p:sp>
    </p:spTree>
    <p:extLst>
      <p:ext uri="{BB962C8B-B14F-4D97-AF65-F5344CB8AC3E}">
        <p14:creationId xmlns:p14="http://schemas.microsoft.com/office/powerpoint/2010/main" val="471697113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F0836-811B-7F07-9738-61696F867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Oct 6, 2025</a:t>
            </a:r>
          </a:p>
        </p:txBody>
      </p:sp>
    </p:spTree>
    <p:extLst>
      <p:ext uri="{BB962C8B-B14F-4D97-AF65-F5344CB8AC3E}">
        <p14:creationId xmlns:p14="http://schemas.microsoft.com/office/powerpoint/2010/main" val="130634290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799F10-E8E2-0830-3D66-EB5CAE930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Oct 7, 2025</a:t>
            </a:r>
          </a:p>
        </p:txBody>
      </p:sp>
    </p:spTree>
    <p:extLst>
      <p:ext uri="{BB962C8B-B14F-4D97-AF65-F5344CB8AC3E}">
        <p14:creationId xmlns:p14="http://schemas.microsoft.com/office/powerpoint/2010/main" val="2250463927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3618E-63D2-889C-FFFF-51642AD46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8, 2025</a:t>
            </a:r>
          </a:p>
        </p:txBody>
      </p:sp>
    </p:spTree>
    <p:extLst>
      <p:ext uri="{BB962C8B-B14F-4D97-AF65-F5344CB8AC3E}">
        <p14:creationId xmlns:p14="http://schemas.microsoft.com/office/powerpoint/2010/main" val="86591577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5022C-B6F9-1BA9-4154-A62A77020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9, 2025</a:t>
            </a:r>
          </a:p>
        </p:txBody>
      </p:sp>
    </p:spTree>
    <p:extLst>
      <p:ext uri="{BB962C8B-B14F-4D97-AF65-F5344CB8AC3E}">
        <p14:creationId xmlns:p14="http://schemas.microsoft.com/office/powerpoint/2010/main" val="266765177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571899-21C9-7F69-100A-AAD34DB2B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10, 2025</a:t>
            </a:r>
          </a:p>
        </p:txBody>
      </p:sp>
    </p:spTree>
    <p:extLst>
      <p:ext uri="{BB962C8B-B14F-4D97-AF65-F5344CB8AC3E}">
        <p14:creationId xmlns:p14="http://schemas.microsoft.com/office/powerpoint/2010/main" val="2552427013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F19BC6-A521-D547-D220-A4868FFC8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Oct 11, 2025</a:t>
            </a:r>
          </a:p>
        </p:txBody>
      </p:sp>
    </p:spTree>
    <p:extLst>
      <p:ext uri="{BB962C8B-B14F-4D97-AF65-F5344CB8AC3E}">
        <p14:creationId xmlns:p14="http://schemas.microsoft.com/office/powerpoint/2010/main" val="244260942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CAE15-C1C9-788C-8DEB-ADA995879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Oct 12, 2025</a:t>
            </a:r>
          </a:p>
        </p:txBody>
      </p:sp>
    </p:spTree>
    <p:extLst>
      <p:ext uri="{BB962C8B-B14F-4D97-AF65-F5344CB8AC3E}">
        <p14:creationId xmlns:p14="http://schemas.microsoft.com/office/powerpoint/2010/main" val="2405045957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D7CBE3-CFC8-27F5-258D-05448F1F0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Oct 13, 2025</a:t>
            </a:r>
          </a:p>
        </p:txBody>
      </p:sp>
    </p:spTree>
    <p:extLst>
      <p:ext uri="{BB962C8B-B14F-4D97-AF65-F5344CB8AC3E}">
        <p14:creationId xmlns:p14="http://schemas.microsoft.com/office/powerpoint/2010/main" val="69325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4E1-D277-8F2E-7618-55A35DD8D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2025 Goals</a:t>
            </a:r>
          </a:p>
        </p:txBody>
      </p:sp>
    </p:spTree>
    <p:extLst>
      <p:ext uri="{BB962C8B-B14F-4D97-AF65-F5344CB8AC3E}">
        <p14:creationId xmlns:p14="http://schemas.microsoft.com/office/powerpoint/2010/main" val="542260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779DD-A9B5-A462-80D3-BB1B24FAB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Jan 26, 2025</a:t>
            </a:r>
          </a:p>
        </p:txBody>
      </p:sp>
    </p:spTree>
    <p:extLst>
      <p:ext uri="{BB962C8B-B14F-4D97-AF65-F5344CB8AC3E}">
        <p14:creationId xmlns:p14="http://schemas.microsoft.com/office/powerpoint/2010/main" val="39256665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85A3E-EB27-BBCF-484D-C0E96ACA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Oct 14, 2025</a:t>
            </a:r>
          </a:p>
        </p:txBody>
      </p:sp>
    </p:spTree>
    <p:extLst>
      <p:ext uri="{BB962C8B-B14F-4D97-AF65-F5344CB8AC3E}">
        <p14:creationId xmlns:p14="http://schemas.microsoft.com/office/powerpoint/2010/main" val="1929842552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534C2-4A30-D727-AEBA-EE22841D3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15, 2025</a:t>
            </a:r>
          </a:p>
        </p:txBody>
      </p:sp>
    </p:spTree>
    <p:extLst>
      <p:ext uri="{BB962C8B-B14F-4D97-AF65-F5344CB8AC3E}">
        <p14:creationId xmlns:p14="http://schemas.microsoft.com/office/powerpoint/2010/main" val="186848430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964417-F239-FDC0-52E8-B7F5FF6CE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16, 2025</a:t>
            </a:r>
          </a:p>
        </p:txBody>
      </p:sp>
    </p:spTree>
    <p:extLst>
      <p:ext uri="{BB962C8B-B14F-4D97-AF65-F5344CB8AC3E}">
        <p14:creationId xmlns:p14="http://schemas.microsoft.com/office/powerpoint/2010/main" val="179128998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3CCC24-3233-6CA8-DE07-EB33AD483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17, 2025</a:t>
            </a:r>
          </a:p>
        </p:txBody>
      </p:sp>
    </p:spTree>
    <p:extLst>
      <p:ext uri="{BB962C8B-B14F-4D97-AF65-F5344CB8AC3E}">
        <p14:creationId xmlns:p14="http://schemas.microsoft.com/office/powerpoint/2010/main" val="48834059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161CC-3885-D776-B981-9858539D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Oct 18, 2025</a:t>
            </a:r>
          </a:p>
        </p:txBody>
      </p:sp>
    </p:spTree>
    <p:extLst>
      <p:ext uri="{BB962C8B-B14F-4D97-AF65-F5344CB8AC3E}">
        <p14:creationId xmlns:p14="http://schemas.microsoft.com/office/powerpoint/2010/main" val="2486906699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57DB4-8816-71D6-2FF2-CB57F8726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Oct 19, 2025</a:t>
            </a:r>
          </a:p>
        </p:txBody>
      </p:sp>
    </p:spTree>
    <p:extLst>
      <p:ext uri="{BB962C8B-B14F-4D97-AF65-F5344CB8AC3E}">
        <p14:creationId xmlns:p14="http://schemas.microsoft.com/office/powerpoint/2010/main" val="2279716716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3ADCF3-EAF2-EF07-0C41-6E63E444F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Oct 20, 2025</a:t>
            </a:r>
          </a:p>
        </p:txBody>
      </p:sp>
    </p:spTree>
    <p:extLst>
      <p:ext uri="{BB962C8B-B14F-4D97-AF65-F5344CB8AC3E}">
        <p14:creationId xmlns:p14="http://schemas.microsoft.com/office/powerpoint/2010/main" val="3425295471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05F4C-3F2F-92A8-6EFE-7532CA475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Oct 21, 2025</a:t>
            </a:r>
          </a:p>
        </p:txBody>
      </p:sp>
    </p:spTree>
    <p:extLst>
      <p:ext uri="{BB962C8B-B14F-4D97-AF65-F5344CB8AC3E}">
        <p14:creationId xmlns:p14="http://schemas.microsoft.com/office/powerpoint/2010/main" val="101398103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21BFF-16DD-EFD0-8B44-2119C9DE9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22, 2025</a:t>
            </a:r>
          </a:p>
        </p:txBody>
      </p:sp>
    </p:spTree>
    <p:extLst>
      <p:ext uri="{BB962C8B-B14F-4D97-AF65-F5344CB8AC3E}">
        <p14:creationId xmlns:p14="http://schemas.microsoft.com/office/powerpoint/2010/main" val="1290139251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5535C-71B2-60D4-4470-B32835628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23, 2025</a:t>
            </a:r>
          </a:p>
        </p:txBody>
      </p:sp>
    </p:spTree>
    <p:extLst>
      <p:ext uri="{BB962C8B-B14F-4D97-AF65-F5344CB8AC3E}">
        <p14:creationId xmlns:p14="http://schemas.microsoft.com/office/powerpoint/2010/main" val="251278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CCABE-7EBD-E3B9-3655-DB6256AB1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Jan 27, 2025</a:t>
            </a:r>
          </a:p>
        </p:txBody>
      </p:sp>
    </p:spTree>
    <p:extLst>
      <p:ext uri="{BB962C8B-B14F-4D97-AF65-F5344CB8AC3E}">
        <p14:creationId xmlns:p14="http://schemas.microsoft.com/office/powerpoint/2010/main" val="841953397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743BFB-FC6F-EF18-C3B7-77DA2FD9C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24, 2025</a:t>
            </a:r>
          </a:p>
        </p:txBody>
      </p:sp>
    </p:spTree>
    <p:extLst>
      <p:ext uri="{BB962C8B-B14F-4D97-AF65-F5344CB8AC3E}">
        <p14:creationId xmlns:p14="http://schemas.microsoft.com/office/powerpoint/2010/main" val="1887599186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FCFCD2-6522-08EE-197B-5AD6812A8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Oct 25, 2025</a:t>
            </a:r>
          </a:p>
        </p:txBody>
      </p:sp>
    </p:spTree>
    <p:extLst>
      <p:ext uri="{BB962C8B-B14F-4D97-AF65-F5344CB8AC3E}">
        <p14:creationId xmlns:p14="http://schemas.microsoft.com/office/powerpoint/2010/main" val="182885078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BE6C5-6A21-4A43-E5A1-6BF6EB2CF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Oct 26, 2025</a:t>
            </a:r>
          </a:p>
        </p:txBody>
      </p:sp>
    </p:spTree>
    <p:extLst>
      <p:ext uri="{BB962C8B-B14F-4D97-AF65-F5344CB8AC3E}">
        <p14:creationId xmlns:p14="http://schemas.microsoft.com/office/powerpoint/2010/main" val="2139481973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9EC273-82CE-C4FB-596A-16B885783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Oct 27, 2025</a:t>
            </a:r>
          </a:p>
        </p:txBody>
      </p:sp>
    </p:spTree>
    <p:extLst>
      <p:ext uri="{BB962C8B-B14F-4D97-AF65-F5344CB8AC3E}">
        <p14:creationId xmlns:p14="http://schemas.microsoft.com/office/powerpoint/2010/main" val="2328845949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8D9208-F209-DA8C-40D4-A83D0CB55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Oct 28, 2025</a:t>
            </a:r>
          </a:p>
        </p:txBody>
      </p:sp>
    </p:spTree>
    <p:extLst>
      <p:ext uri="{BB962C8B-B14F-4D97-AF65-F5344CB8AC3E}">
        <p14:creationId xmlns:p14="http://schemas.microsoft.com/office/powerpoint/2010/main" val="11224678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4DC41-E630-E17A-517D-C8E922A8E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Oct 29, 2025</a:t>
            </a:r>
          </a:p>
        </p:txBody>
      </p:sp>
    </p:spTree>
    <p:extLst>
      <p:ext uri="{BB962C8B-B14F-4D97-AF65-F5344CB8AC3E}">
        <p14:creationId xmlns:p14="http://schemas.microsoft.com/office/powerpoint/2010/main" val="2455662522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BAF60-517A-E11A-B784-0403CE761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Oct 30, 2025</a:t>
            </a:r>
          </a:p>
        </p:txBody>
      </p:sp>
    </p:spTree>
    <p:extLst>
      <p:ext uri="{BB962C8B-B14F-4D97-AF65-F5344CB8AC3E}">
        <p14:creationId xmlns:p14="http://schemas.microsoft.com/office/powerpoint/2010/main" val="3829722724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816F4-513A-C9E5-7FB3-8C43A0AF4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Oct 31, 2025</a:t>
            </a:r>
          </a:p>
        </p:txBody>
      </p:sp>
    </p:spTree>
    <p:extLst>
      <p:ext uri="{BB962C8B-B14F-4D97-AF65-F5344CB8AC3E}">
        <p14:creationId xmlns:p14="http://schemas.microsoft.com/office/powerpoint/2010/main" val="3463843599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34374-982C-5BB1-4EEE-3F72F7EF3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November 2025</a:t>
            </a:r>
          </a:p>
        </p:txBody>
      </p:sp>
      <p:sp>
        <p:nvSpPr>
          <p:cNvPr id="45" name="Round Same Side Corner Rectangle 44">
            <a:hlinkClick r:id="rId3" action="ppaction://hlinksldjump"/>
            <a:extLst>
              <a:ext uri="{FF2B5EF4-FFF2-40B4-BE49-F238E27FC236}">
                <a16:creationId xmlns:a16="http://schemas.microsoft.com/office/drawing/2014/main" id="{6E40DA9A-FA24-FF7B-0F92-098DB6ED7451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6" name="Round Same Side Corner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0F278ECA-8D6E-1FBD-635D-29C3A0511D91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7" name="Round Same Side Corner 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E4504467-464F-B73C-DE05-2E47A1E8D0DA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8" name="Round Same Side Corner Rectangle 47">
            <a:hlinkClick r:id="rId6" action="ppaction://hlinksldjump"/>
            <a:extLst>
              <a:ext uri="{FF2B5EF4-FFF2-40B4-BE49-F238E27FC236}">
                <a16:creationId xmlns:a16="http://schemas.microsoft.com/office/drawing/2014/main" id="{2D63B1A1-96E0-1604-105B-E25EC7FBE3A8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9" name="Round Same Side Corner Rectangle 48">
            <a:hlinkClick r:id="rId7" action="ppaction://hlinksldjump"/>
            <a:extLst>
              <a:ext uri="{FF2B5EF4-FFF2-40B4-BE49-F238E27FC236}">
                <a16:creationId xmlns:a16="http://schemas.microsoft.com/office/drawing/2014/main" id="{0B687DF7-6D11-99A7-4058-84AC4A84F8C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0" name="Round Same Side Corner Rectangle 49">
            <a:hlinkClick r:id="rId8" action="ppaction://hlinksldjump"/>
            <a:extLst>
              <a:ext uri="{FF2B5EF4-FFF2-40B4-BE49-F238E27FC236}">
                <a16:creationId xmlns:a16="http://schemas.microsoft.com/office/drawing/2014/main" id="{8DCF39B2-A0B5-7E75-7387-73AF2D022C7C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51" name="Round Same Side Corner Rectangle 50">
            <a:hlinkClick r:id="rId9" action="ppaction://hlinksldjump"/>
            <a:extLst>
              <a:ext uri="{FF2B5EF4-FFF2-40B4-BE49-F238E27FC236}">
                <a16:creationId xmlns:a16="http://schemas.microsoft.com/office/drawing/2014/main" id="{188F507A-2254-546B-896C-9FEB89B54AC7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2" name="Round Same Side Corner Rectangle 51">
            <a:hlinkClick r:id="rId10" action="ppaction://hlinksldjump"/>
            <a:extLst>
              <a:ext uri="{FF2B5EF4-FFF2-40B4-BE49-F238E27FC236}">
                <a16:creationId xmlns:a16="http://schemas.microsoft.com/office/drawing/2014/main" id="{6293170D-29F2-6D4E-FFDD-D38EBC2A1F2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3" name="Round Same Side Corner 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8F6F154E-AED2-46EF-E1C6-85BD73BE896D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4" name="Round Same Side Corner Rectangle 53">
            <a:hlinkClick r:id="rId12" action="ppaction://hlinksldjump"/>
            <a:extLst>
              <a:ext uri="{FF2B5EF4-FFF2-40B4-BE49-F238E27FC236}">
                <a16:creationId xmlns:a16="http://schemas.microsoft.com/office/drawing/2014/main" id="{D9895B8D-ED3E-D914-AFED-69C59DF8A704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5" name="Round Same Side Corner Rectangle 54">
            <a:hlinkClick r:id="rId13" action="ppaction://hlinksldjump"/>
            <a:extLst>
              <a:ext uri="{FF2B5EF4-FFF2-40B4-BE49-F238E27FC236}">
                <a16:creationId xmlns:a16="http://schemas.microsoft.com/office/drawing/2014/main" id="{62935596-94B9-05D4-6713-B2C7D9FA32FE}"/>
              </a:ext>
            </a:extLst>
          </p:cNvPr>
          <p:cNvSpPr/>
          <p:nvPr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6" name="Round Same Side Corner Rectangle 55">
            <a:hlinkClick r:id="rId14" action="ppaction://hlinksldjump"/>
            <a:extLst>
              <a:ext uri="{FF2B5EF4-FFF2-40B4-BE49-F238E27FC236}">
                <a16:creationId xmlns:a16="http://schemas.microsoft.com/office/drawing/2014/main" id="{52CAE8F2-EBFB-BF4D-6B7E-E29906F64EC7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7" name="Round Same Side Corner Rectangle 56">
            <a:hlinkClick r:id="rId15" action="ppaction://hlinksldjump"/>
            <a:extLst>
              <a:ext uri="{FF2B5EF4-FFF2-40B4-BE49-F238E27FC236}">
                <a16:creationId xmlns:a16="http://schemas.microsoft.com/office/drawing/2014/main" id="{3E4BC203-01A6-08F6-66FC-E8C55997E572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570F1D-A4E3-5F89-4CE9-F0D960BDE7AB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C90EA9-2A9E-D25B-B269-11A402F6EA0A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091717-28CC-E042-B8C1-71764413E159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790371-CB58-2D17-C321-57AB2B4ABE45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6" action="ppaction://hlinksldjump"/>
              <a:extLst>
                <a:ext uri="{FF2B5EF4-FFF2-40B4-BE49-F238E27FC236}">
                  <a16:creationId xmlns:a16="http://schemas.microsoft.com/office/drawing/2014/main" id="{1123853C-8B9F-B6FF-7B78-0E73816FF462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7" action="ppaction://hlinksldjump"/>
              <a:extLst>
                <a:ext uri="{FF2B5EF4-FFF2-40B4-BE49-F238E27FC236}">
                  <a16:creationId xmlns:a16="http://schemas.microsoft.com/office/drawing/2014/main" id="{FF503B92-5814-DE0D-D307-2401E38892E3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hlinkClick r:id="rId18" action="ppaction://hlinksldjump"/>
              <a:extLst>
                <a:ext uri="{FF2B5EF4-FFF2-40B4-BE49-F238E27FC236}">
                  <a16:creationId xmlns:a16="http://schemas.microsoft.com/office/drawing/2014/main" id="{D1BEE43C-80B7-3444-A67E-85C16F0CE529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hlinkClick r:id="rId19" action="ppaction://hlinksldjump"/>
              <a:extLst>
                <a:ext uri="{FF2B5EF4-FFF2-40B4-BE49-F238E27FC236}">
                  <a16:creationId xmlns:a16="http://schemas.microsoft.com/office/drawing/2014/main" id="{67999863-6E0D-8B6F-3459-875CC7437DA6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20" action="ppaction://hlinksldjump"/>
              <a:extLst>
                <a:ext uri="{FF2B5EF4-FFF2-40B4-BE49-F238E27FC236}">
                  <a16:creationId xmlns:a16="http://schemas.microsoft.com/office/drawing/2014/main" id="{243317BD-A384-8CCB-F638-6E182B1012E6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>
              <a:hlinkClick r:id="rId21" action="ppaction://hlinksldjump"/>
              <a:extLst>
                <a:ext uri="{FF2B5EF4-FFF2-40B4-BE49-F238E27FC236}">
                  <a16:creationId xmlns:a16="http://schemas.microsoft.com/office/drawing/2014/main" id="{9222C84E-DA5E-28B1-B58A-CFAFE5836608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hlinkClick r:id="rId22" action="ppaction://hlinksldjump"/>
              <a:extLst>
                <a:ext uri="{FF2B5EF4-FFF2-40B4-BE49-F238E27FC236}">
                  <a16:creationId xmlns:a16="http://schemas.microsoft.com/office/drawing/2014/main" id="{6D15232A-0A39-D43B-CC4C-33062681CDC6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8CE4C8E3-C9C0-2B95-00F3-A89FD50C7168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" name="Rectangle 14">
              <a:hlinkClick r:id="rId24" action="ppaction://hlinksldjump"/>
              <a:extLst>
                <a:ext uri="{FF2B5EF4-FFF2-40B4-BE49-F238E27FC236}">
                  <a16:creationId xmlns:a16="http://schemas.microsoft.com/office/drawing/2014/main" id="{AD18A7DB-413E-F984-5A12-FAF6595F2DC3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5" action="ppaction://hlinksldjump"/>
              <a:extLst>
                <a:ext uri="{FF2B5EF4-FFF2-40B4-BE49-F238E27FC236}">
                  <a16:creationId xmlns:a16="http://schemas.microsoft.com/office/drawing/2014/main" id="{88A36FCF-486D-54AD-16A0-2765206E19D8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ctangle 16">
              <a:hlinkClick r:id="rId26" action="ppaction://hlinksldjump"/>
              <a:extLst>
                <a:ext uri="{FF2B5EF4-FFF2-40B4-BE49-F238E27FC236}">
                  <a16:creationId xmlns:a16="http://schemas.microsoft.com/office/drawing/2014/main" id="{7D6F4BE6-629E-1EB3-DC53-ACCECCE26720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" name="Rectangle 17">
              <a:hlinkClick r:id="rId27" action="ppaction://hlinksldjump"/>
              <a:extLst>
                <a:ext uri="{FF2B5EF4-FFF2-40B4-BE49-F238E27FC236}">
                  <a16:creationId xmlns:a16="http://schemas.microsoft.com/office/drawing/2014/main" id="{6624148C-5F9B-4B85-9337-9BF0E76B987E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" name="Rectangle 18">
              <a:hlinkClick r:id="rId28" action="ppaction://hlinksldjump"/>
              <a:extLst>
                <a:ext uri="{FF2B5EF4-FFF2-40B4-BE49-F238E27FC236}">
                  <a16:creationId xmlns:a16="http://schemas.microsoft.com/office/drawing/2014/main" id="{D137F57F-7822-BE25-54F7-F1D5CE077E18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0" name="Rectangle 19">
              <a:hlinkClick r:id="rId29" action="ppaction://hlinksldjump"/>
              <a:extLst>
                <a:ext uri="{FF2B5EF4-FFF2-40B4-BE49-F238E27FC236}">
                  <a16:creationId xmlns:a16="http://schemas.microsoft.com/office/drawing/2014/main" id="{2F0CD45F-4F77-D6D9-5324-6BC2A402FE19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" name="Rectangle 20">
              <a:hlinkClick r:id="rId30" action="ppaction://hlinksldjump"/>
              <a:extLst>
                <a:ext uri="{FF2B5EF4-FFF2-40B4-BE49-F238E27FC236}">
                  <a16:creationId xmlns:a16="http://schemas.microsoft.com/office/drawing/2014/main" id="{3EF2A520-C9A2-9221-5EA7-4A936D63B0F7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" name="Rectangle 21">
              <a:hlinkClick r:id="rId31" action="ppaction://hlinksldjump"/>
              <a:extLst>
                <a:ext uri="{FF2B5EF4-FFF2-40B4-BE49-F238E27FC236}">
                  <a16:creationId xmlns:a16="http://schemas.microsoft.com/office/drawing/2014/main" id="{FB391A90-BA4B-2B15-1A90-A62249533CF8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2" action="ppaction://hlinksldjump"/>
              <a:extLst>
                <a:ext uri="{FF2B5EF4-FFF2-40B4-BE49-F238E27FC236}">
                  <a16:creationId xmlns:a16="http://schemas.microsoft.com/office/drawing/2014/main" id="{6C52BF5C-30C3-8B76-D3C9-6019F476009B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3" action="ppaction://hlinksldjump"/>
              <a:extLst>
                <a:ext uri="{FF2B5EF4-FFF2-40B4-BE49-F238E27FC236}">
                  <a16:creationId xmlns:a16="http://schemas.microsoft.com/office/drawing/2014/main" id="{5484ED37-737A-5693-5271-DFB99ECE56FF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4" action="ppaction://hlinksldjump"/>
              <a:extLst>
                <a:ext uri="{FF2B5EF4-FFF2-40B4-BE49-F238E27FC236}">
                  <a16:creationId xmlns:a16="http://schemas.microsoft.com/office/drawing/2014/main" id="{DFC7F043-605D-FE75-6D62-326E8EFD6E7C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5" action="ppaction://hlinksldjump"/>
              <a:extLst>
                <a:ext uri="{FF2B5EF4-FFF2-40B4-BE49-F238E27FC236}">
                  <a16:creationId xmlns:a16="http://schemas.microsoft.com/office/drawing/2014/main" id="{25D49F53-15F5-5A00-18DD-56BDC81AE666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6" action="ppaction://hlinksldjump"/>
              <a:extLst>
                <a:ext uri="{FF2B5EF4-FFF2-40B4-BE49-F238E27FC236}">
                  <a16:creationId xmlns:a16="http://schemas.microsoft.com/office/drawing/2014/main" id="{F2766B90-6681-FCEA-174C-FEC72BE20FE3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7" action="ppaction://hlinksldjump"/>
              <a:extLst>
                <a:ext uri="{FF2B5EF4-FFF2-40B4-BE49-F238E27FC236}">
                  <a16:creationId xmlns:a16="http://schemas.microsoft.com/office/drawing/2014/main" id="{5DA41099-9930-B5F4-EDAF-BDC2FEE46D8D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8" action="ppaction://hlinksldjump"/>
              <a:extLst>
                <a:ext uri="{FF2B5EF4-FFF2-40B4-BE49-F238E27FC236}">
                  <a16:creationId xmlns:a16="http://schemas.microsoft.com/office/drawing/2014/main" id="{457CD47B-70DC-D949-171D-1597E1935B49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9" action="ppaction://hlinksldjump"/>
              <a:extLst>
                <a:ext uri="{FF2B5EF4-FFF2-40B4-BE49-F238E27FC236}">
                  <a16:creationId xmlns:a16="http://schemas.microsoft.com/office/drawing/2014/main" id="{4D884189-46CB-A6F2-EF6E-77798F36DBD9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40" action="ppaction://hlinksldjump"/>
              <a:extLst>
                <a:ext uri="{FF2B5EF4-FFF2-40B4-BE49-F238E27FC236}">
                  <a16:creationId xmlns:a16="http://schemas.microsoft.com/office/drawing/2014/main" id="{F8A3C2AD-33FB-92E9-DAB6-42864BCFAB4E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1" action="ppaction://hlinksldjump"/>
              <a:extLst>
                <a:ext uri="{FF2B5EF4-FFF2-40B4-BE49-F238E27FC236}">
                  <a16:creationId xmlns:a16="http://schemas.microsoft.com/office/drawing/2014/main" id="{F56A279A-1B7C-C046-9794-CF721920ACD6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2" action="ppaction://hlinksldjump"/>
              <a:extLst>
                <a:ext uri="{FF2B5EF4-FFF2-40B4-BE49-F238E27FC236}">
                  <a16:creationId xmlns:a16="http://schemas.microsoft.com/office/drawing/2014/main" id="{A1612A0C-6070-048F-4DEB-6E11E7A63F22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3" action="ppaction://hlinksldjump"/>
              <a:extLst>
                <a:ext uri="{FF2B5EF4-FFF2-40B4-BE49-F238E27FC236}">
                  <a16:creationId xmlns:a16="http://schemas.microsoft.com/office/drawing/2014/main" id="{AA565CC2-F794-E616-2752-379A8118824A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4" action="ppaction://hlinksldjump"/>
              <a:extLst>
                <a:ext uri="{FF2B5EF4-FFF2-40B4-BE49-F238E27FC236}">
                  <a16:creationId xmlns:a16="http://schemas.microsoft.com/office/drawing/2014/main" id="{36405E2E-1D3C-CD96-AC0E-88475CF02322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hlinkClick r:id="rId45" action="ppaction://hlinksldjump"/>
              <a:extLst>
                <a:ext uri="{FF2B5EF4-FFF2-40B4-BE49-F238E27FC236}">
                  <a16:creationId xmlns:a16="http://schemas.microsoft.com/office/drawing/2014/main" id="{7E9371B0-A8EF-E77B-C90C-80AB10BB2D17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4DBF7E-1E46-4519-B157-9FDB79DB0CC7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9D7AEA-743B-8C94-15ED-25F87526AEEE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367E5D-D7C1-CD20-C2F4-3631C1F58C81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5365D2-5734-E6F5-A7B8-735523C7A2AA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DE7F09A-38F7-9730-8441-E2E36A9CAFFA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59EBE1-C84F-4EB2-2BB4-2D67C0AA3A3A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0946F4-7143-C163-A060-C8F6E2BDCBED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205154-E718-5DAF-264C-63FE1FE9903B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00B134B-F2FC-F4B1-2BD3-70CEBA37C7D9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68982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BF3-1FC7-EE4A-0360-8E491AEB1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1, 2025</a:t>
            </a:r>
          </a:p>
        </p:txBody>
      </p:sp>
    </p:spTree>
    <p:extLst>
      <p:ext uri="{BB962C8B-B14F-4D97-AF65-F5344CB8AC3E}">
        <p14:creationId xmlns:p14="http://schemas.microsoft.com/office/powerpoint/2010/main" val="344256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72E00-EBF4-E8EA-E615-67F94FFF0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Jan 28, 2025</a:t>
            </a:r>
          </a:p>
        </p:txBody>
      </p:sp>
    </p:spTree>
    <p:extLst>
      <p:ext uri="{BB962C8B-B14F-4D97-AF65-F5344CB8AC3E}">
        <p14:creationId xmlns:p14="http://schemas.microsoft.com/office/powerpoint/2010/main" val="40596179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33BAC5-59C5-3255-00BF-3D975B7DF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2, 2025</a:t>
            </a:r>
          </a:p>
        </p:txBody>
      </p:sp>
    </p:spTree>
    <p:extLst>
      <p:ext uri="{BB962C8B-B14F-4D97-AF65-F5344CB8AC3E}">
        <p14:creationId xmlns:p14="http://schemas.microsoft.com/office/powerpoint/2010/main" val="362581452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70472-35E1-8961-A30D-6A85E6961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Nov 3, 2025</a:t>
            </a:r>
          </a:p>
        </p:txBody>
      </p:sp>
    </p:spTree>
    <p:extLst>
      <p:ext uri="{BB962C8B-B14F-4D97-AF65-F5344CB8AC3E}">
        <p14:creationId xmlns:p14="http://schemas.microsoft.com/office/powerpoint/2010/main" val="359675304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EC65AE-C4BE-E7E6-50D8-4DFA5B908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Nov 4, 2025</a:t>
            </a:r>
          </a:p>
        </p:txBody>
      </p:sp>
    </p:spTree>
    <p:extLst>
      <p:ext uri="{BB962C8B-B14F-4D97-AF65-F5344CB8AC3E}">
        <p14:creationId xmlns:p14="http://schemas.microsoft.com/office/powerpoint/2010/main" val="266877237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4AC1A-7627-A8D4-005E-8A110DB49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Nov 5, 2025</a:t>
            </a:r>
          </a:p>
        </p:txBody>
      </p:sp>
    </p:spTree>
    <p:extLst>
      <p:ext uri="{BB962C8B-B14F-4D97-AF65-F5344CB8AC3E}">
        <p14:creationId xmlns:p14="http://schemas.microsoft.com/office/powerpoint/2010/main" val="1815933858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6CFF8-7FA0-E9D4-4956-B779BB4CF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Nov 6, 2025</a:t>
            </a:r>
          </a:p>
        </p:txBody>
      </p:sp>
    </p:spTree>
    <p:extLst>
      <p:ext uri="{BB962C8B-B14F-4D97-AF65-F5344CB8AC3E}">
        <p14:creationId xmlns:p14="http://schemas.microsoft.com/office/powerpoint/2010/main" val="1562922703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EB42B2-DA96-9BC1-7DAB-343CCCC71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Nov 7, 2025</a:t>
            </a:r>
          </a:p>
        </p:txBody>
      </p:sp>
    </p:spTree>
    <p:extLst>
      <p:ext uri="{BB962C8B-B14F-4D97-AF65-F5344CB8AC3E}">
        <p14:creationId xmlns:p14="http://schemas.microsoft.com/office/powerpoint/2010/main" val="2937917463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0DFAC-FC42-7948-4D74-AD7E0F005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8, 2025</a:t>
            </a:r>
          </a:p>
        </p:txBody>
      </p:sp>
    </p:spTree>
    <p:extLst>
      <p:ext uri="{BB962C8B-B14F-4D97-AF65-F5344CB8AC3E}">
        <p14:creationId xmlns:p14="http://schemas.microsoft.com/office/powerpoint/2010/main" val="4015980942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E068A0-6127-5FE7-CCE3-A42FFB86E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9, 2025</a:t>
            </a:r>
          </a:p>
        </p:txBody>
      </p:sp>
    </p:spTree>
    <p:extLst>
      <p:ext uri="{BB962C8B-B14F-4D97-AF65-F5344CB8AC3E}">
        <p14:creationId xmlns:p14="http://schemas.microsoft.com/office/powerpoint/2010/main" val="1198126013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75E21-1A86-4B7E-A10D-B28F94DAB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Nov 10, 2025</a:t>
            </a:r>
          </a:p>
        </p:txBody>
      </p:sp>
    </p:spTree>
    <p:extLst>
      <p:ext uri="{BB962C8B-B14F-4D97-AF65-F5344CB8AC3E}">
        <p14:creationId xmlns:p14="http://schemas.microsoft.com/office/powerpoint/2010/main" val="1485964164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D2A816-D731-6623-FF1B-EB3D61D14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Nov 11, 2025</a:t>
            </a:r>
          </a:p>
        </p:txBody>
      </p:sp>
    </p:spTree>
    <p:extLst>
      <p:ext uri="{BB962C8B-B14F-4D97-AF65-F5344CB8AC3E}">
        <p14:creationId xmlns:p14="http://schemas.microsoft.com/office/powerpoint/2010/main" val="295910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9E460C-1D61-849A-D2AF-D4468EF75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29, 2025</a:t>
            </a:r>
          </a:p>
        </p:txBody>
      </p:sp>
    </p:spTree>
    <p:extLst>
      <p:ext uri="{BB962C8B-B14F-4D97-AF65-F5344CB8AC3E}">
        <p14:creationId xmlns:p14="http://schemas.microsoft.com/office/powerpoint/2010/main" val="3740645139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589D2F-4161-476E-90FD-A739321FE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Nov 12, 2025</a:t>
            </a:r>
          </a:p>
        </p:txBody>
      </p:sp>
    </p:spTree>
    <p:extLst>
      <p:ext uri="{BB962C8B-B14F-4D97-AF65-F5344CB8AC3E}">
        <p14:creationId xmlns:p14="http://schemas.microsoft.com/office/powerpoint/2010/main" val="257824882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AEE56-88CC-FC43-32E0-19A27BA01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Nov 13, 2025</a:t>
            </a:r>
          </a:p>
        </p:txBody>
      </p:sp>
    </p:spTree>
    <p:extLst>
      <p:ext uri="{BB962C8B-B14F-4D97-AF65-F5344CB8AC3E}">
        <p14:creationId xmlns:p14="http://schemas.microsoft.com/office/powerpoint/2010/main" val="3492669765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B22477-1A31-8DEC-2E27-7FE3536FF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Nov 14, 2025</a:t>
            </a:r>
          </a:p>
        </p:txBody>
      </p:sp>
    </p:spTree>
    <p:extLst>
      <p:ext uri="{BB962C8B-B14F-4D97-AF65-F5344CB8AC3E}">
        <p14:creationId xmlns:p14="http://schemas.microsoft.com/office/powerpoint/2010/main" val="2578474519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42148-5BDB-5808-346E-4451D718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15, 2025</a:t>
            </a:r>
          </a:p>
        </p:txBody>
      </p:sp>
    </p:spTree>
    <p:extLst>
      <p:ext uri="{BB962C8B-B14F-4D97-AF65-F5344CB8AC3E}">
        <p14:creationId xmlns:p14="http://schemas.microsoft.com/office/powerpoint/2010/main" val="2986945296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7EC61-6C21-A96E-0113-92D454229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16, 2025</a:t>
            </a:r>
          </a:p>
        </p:txBody>
      </p:sp>
    </p:spTree>
    <p:extLst>
      <p:ext uri="{BB962C8B-B14F-4D97-AF65-F5344CB8AC3E}">
        <p14:creationId xmlns:p14="http://schemas.microsoft.com/office/powerpoint/2010/main" val="3039726412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10352-15D5-4C1A-5917-3363359D3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Nov 17, 2025</a:t>
            </a:r>
          </a:p>
        </p:txBody>
      </p:sp>
    </p:spTree>
    <p:extLst>
      <p:ext uri="{BB962C8B-B14F-4D97-AF65-F5344CB8AC3E}">
        <p14:creationId xmlns:p14="http://schemas.microsoft.com/office/powerpoint/2010/main" val="1114495723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59ACDB-923A-D6C4-0C7D-80A69AF41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Nov 18, 2025</a:t>
            </a:r>
          </a:p>
        </p:txBody>
      </p:sp>
    </p:spTree>
    <p:extLst>
      <p:ext uri="{BB962C8B-B14F-4D97-AF65-F5344CB8AC3E}">
        <p14:creationId xmlns:p14="http://schemas.microsoft.com/office/powerpoint/2010/main" val="2255120862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5EEF2-04B5-DA53-6DC0-DC17E1D31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Nov 19, 2025</a:t>
            </a:r>
          </a:p>
        </p:txBody>
      </p:sp>
    </p:spTree>
    <p:extLst>
      <p:ext uri="{BB962C8B-B14F-4D97-AF65-F5344CB8AC3E}">
        <p14:creationId xmlns:p14="http://schemas.microsoft.com/office/powerpoint/2010/main" val="1784957471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2F62-05F8-9B06-B441-43BFBA0B5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Nov 20, 2025</a:t>
            </a:r>
          </a:p>
        </p:txBody>
      </p:sp>
    </p:spTree>
    <p:extLst>
      <p:ext uri="{BB962C8B-B14F-4D97-AF65-F5344CB8AC3E}">
        <p14:creationId xmlns:p14="http://schemas.microsoft.com/office/powerpoint/2010/main" val="4046453463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1CA24-B46D-FF75-7F76-A1D4C7D50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Nov 21, 2025</a:t>
            </a:r>
          </a:p>
        </p:txBody>
      </p:sp>
    </p:spTree>
    <p:extLst>
      <p:ext uri="{BB962C8B-B14F-4D97-AF65-F5344CB8AC3E}">
        <p14:creationId xmlns:p14="http://schemas.microsoft.com/office/powerpoint/2010/main" val="119476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36DDAD-A78D-B96E-AA68-FDD67EE33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30, 2025</a:t>
            </a:r>
          </a:p>
        </p:txBody>
      </p:sp>
    </p:spTree>
    <p:extLst>
      <p:ext uri="{BB962C8B-B14F-4D97-AF65-F5344CB8AC3E}">
        <p14:creationId xmlns:p14="http://schemas.microsoft.com/office/powerpoint/2010/main" val="418713594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8C43F-5C03-369C-C7DA-C49F8CBDE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22, 2025</a:t>
            </a:r>
          </a:p>
        </p:txBody>
      </p:sp>
    </p:spTree>
    <p:extLst>
      <p:ext uri="{BB962C8B-B14F-4D97-AF65-F5344CB8AC3E}">
        <p14:creationId xmlns:p14="http://schemas.microsoft.com/office/powerpoint/2010/main" val="241345288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FF61B6-A057-4030-D1B4-D78B01644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23, 2025</a:t>
            </a:r>
          </a:p>
        </p:txBody>
      </p:sp>
    </p:spTree>
    <p:extLst>
      <p:ext uri="{BB962C8B-B14F-4D97-AF65-F5344CB8AC3E}">
        <p14:creationId xmlns:p14="http://schemas.microsoft.com/office/powerpoint/2010/main" val="1713063199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5BC97-D687-FABC-22E5-EC729DC95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Nov 24, 2025</a:t>
            </a:r>
          </a:p>
        </p:txBody>
      </p:sp>
    </p:spTree>
    <p:extLst>
      <p:ext uri="{BB962C8B-B14F-4D97-AF65-F5344CB8AC3E}">
        <p14:creationId xmlns:p14="http://schemas.microsoft.com/office/powerpoint/2010/main" val="2227442020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E2CD2-DCD0-4D72-5FEB-C9211D872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Nov 25, 2025</a:t>
            </a:r>
          </a:p>
        </p:txBody>
      </p:sp>
    </p:spTree>
    <p:extLst>
      <p:ext uri="{BB962C8B-B14F-4D97-AF65-F5344CB8AC3E}">
        <p14:creationId xmlns:p14="http://schemas.microsoft.com/office/powerpoint/2010/main" val="369117377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E4F6E3-FE12-FADF-2CDB-498DF2908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Nov 26, 2025</a:t>
            </a:r>
          </a:p>
        </p:txBody>
      </p:sp>
    </p:spTree>
    <p:extLst>
      <p:ext uri="{BB962C8B-B14F-4D97-AF65-F5344CB8AC3E}">
        <p14:creationId xmlns:p14="http://schemas.microsoft.com/office/powerpoint/2010/main" val="168910176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C5376-39D5-5487-A807-CE04413CA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Nov 27, 2025</a:t>
            </a:r>
          </a:p>
        </p:txBody>
      </p:sp>
    </p:spTree>
    <p:extLst>
      <p:ext uri="{BB962C8B-B14F-4D97-AF65-F5344CB8AC3E}">
        <p14:creationId xmlns:p14="http://schemas.microsoft.com/office/powerpoint/2010/main" val="3837643968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9CAF0C-F463-19AC-7B6A-11ED32B2B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Nov 28, 2025</a:t>
            </a:r>
          </a:p>
        </p:txBody>
      </p:sp>
    </p:spTree>
    <p:extLst>
      <p:ext uri="{BB962C8B-B14F-4D97-AF65-F5344CB8AC3E}">
        <p14:creationId xmlns:p14="http://schemas.microsoft.com/office/powerpoint/2010/main" val="2422840376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092B8-9A8B-501A-AA1F-079DE846A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Nov 29, 2025</a:t>
            </a:r>
          </a:p>
        </p:txBody>
      </p:sp>
    </p:spTree>
    <p:extLst>
      <p:ext uri="{BB962C8B-B14F-4D97-AF65-F5344CB8AC3E}">
        <p14:creationId xmlns:p14="http://schemas.microsoft.com/office/powerpoint/2010/main" val="4069241421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5E94-373B-BDE6-EDFB-2FBA73A24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Nov 30, 2025</a:t>
            </a:r>
          </a:p>
        </p:txBody>
      </p:sp>
    </p:spTree>
    <p:extLst>
      <p:ext uri="{BB962C8B-B14F-4D97-AF65-F5344CB8AC3E}">
        <p14:creationId xmlns:p14="http://schemas.microsoft.com/office/powerpoint/2010/main" val="2621147247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B12BC90C-8095-324B-2224-90B21D95E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2025</a:t>
            </a:r>
          </a:p>
        </p:txBody>
      </p:sp>
      <p:sp>
        <p:nvSpPr>
          <p:cNvPr id="45" name="Round Same Side Corner Rectangle 44">
            <a:hlinkClick r:id="rId2" action="ppaction://hlinksldjump"/>
            <a:extLst>
              <a:ext uri="{FF2B5EF4-FFF2-40B4-BE49-F238E27FC236}">
                <a16:creationId xmlns:a16="http://schemas.microsoft.com/office/drawing/2014/main" id="{2F235225-D60D-CC54-BD81-F7A2C416B855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6" name="Round Same Side Corner Rectangle 45">
            <a:hlinkClick r:id="rId3" action="ppaction://hlinksldjump"/>
            <a:extLst>
              <a:ext uri="{FF2B5EF4-FFF2-40B4-BE49-F238E27FC236}">
                <a16:creationId xmlns:a16="http://schemas.microsoft.com/office/drawing/2014/main" id="{AD0C2AB9-7BA7-F521-6410-9B15F36132D7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47" name="Round Same Side Corner Rectangle 46">
            <a:hlinkClick r:id="rId4" action="ppaction://hlinksldjump"/>
            <a:extLst>
              <a:ext uri="{FF2B5EF4-FFF2-40B4-BE49-F238E27FC236}">
                <a16:creationId xmlns:a16="http://schemas.microsoft.com/office/drawing/2014/main" id="{2983EF1A-83E7-0597-A299-AE8DE8F3DC2F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48" name="Round Same Side Corner Rectangle 47">
            <a:hlinkClick r:id="rId5" action="ppaction://hlinksldjump"/>
            <a:extLst>
              <a:ext uri="{FF2B5EF4-FFF2-40B4-BE49-F238E27FC236}">
                <a16:creationId xmlns:a16="http://schemas.microsoft.com/office/drawing/2014/main" id="{7934C026-C9DE-A281-ADA9-AA5AFD17C9F5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49" name="Round Same Side Corner Rectangle 48">
            <a:hlinkClick r:id="rId6" action="ppaction://hlinksldjump"/>
            <a:extLst>
              <a:ext uri="{FF2B5EF4-FFF2-40B4-BE49-F238E27FC236}">
                <a16:creationId xmlns:a16="http://schemas.microsoft.com/office/drawing/2014/main" id="{7A11F599-FA34-404C-51E5-AC6605B4B10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50" name="Round Same Side Corner Rectangle 49">
            <a:hlinkClick r:id="rId7" action="ppaction://hlinksldjump"/>
            <a:extLst>
              <a:ext uri="{FF2B5EF4-FFF2-40B4-BE49-F238E27FC236}">
                <a16:creationId xmlns:a16="http://schemas.microsoft.com/office/drawing/2014/main" id="{B954B8B7-460F-D09D-8849-854E623BA3D6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51" name="Round Same Side Corner Rectangle 50">
            <a:hlinkClick r:id="rId8" action="ppaction://hlinksldjump"/>
            <a:extLst>
              <a:ext uri="{FF2B5EF4-FFF2-40B4-BE49-F238E27FC236}">
                <a16:creationId xmlns:a16="http://schemas.microsoft.com/office/drawing/2014/main" id="{08D5EC6E-0FB9-2644-5D9A-68D7B51141FB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52" name="Round Same Side Corner Rectangle 51">
            <a:hlinkClick r:id="rId9" action="ppaction://hlinksldjump"/>
            <a:extLst>
              <a:ext uri="{FF2B5EF4-FFF2-40B4-BE49-F238E27FC236}">
                <a16:creationId xmlns:a16="http://schemas.microsoft.com/office/drawing/2014/main" id="{CAA20A7B-EADC-5EF0-DA9F-85B64AB25A1A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53" name="Round Same Side Corner Rectangle 52">
            <a:hlinkClick r:id="rId10" action="ppaction://hlinksldjump"/>
            <a:extLst>
              <a:ext uri="{FF2B5EF4-FFF2-40B4-BE49-F238E27FC236}">
                <a16:creationId xmlns:a16="http://schemas.microsoft.com/office/drawing/2014/main" id="{67A75E0E-F7D2-22C0-BB1D-F4A784F0BE46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54" name="Round Same Side Corner Rectangle 53">
            <a:hlinkClick r:id="rId11" action="ppaction://hlinksldjump"/>
            <a:extLst>
              <a:ext uri="{FF2B5EF4-FFF2-40B4-BE49-F238E27FC236}">
                <a16:creationId xmlns:a16="http://schemas.microsoft.com/office/drawing/2014/main" id="{D34D195C-F372-1052-F2F3-0EC22D54D3A8}"/>
              </a:ext>
            </a:extLst>
          </p:cNvPr>
          <p:cNvSpPr/>
          <p:nvPr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55" name="Round Same Side Corner Rectangle 54">
            <a:hlinkClick r:id="rId12" action="ppaction://hlinksldjump"/>
            <a:extLst>
              <a:ext uri="{FF2B5EF4-FFF2-40B4-BE49-F238E27FC236}">
                <a16:creationId xmlns:a16="http://schemas.microsoft.com/office/drawing/2014/main" id="{0E2D32C5-0C94-B0C0-F969-ED7383F0E64E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6" name="Round Same Side Corner Rectangle 55">
            <a:hlinkClick r:id="rId13" action="ppaction://hlinksldjump"/>
            <a:extLst>
              <a:ext uri="{FF2B5EF4-FFF2-40B4-BE49-F238E27FC236}">
                <a16:creationId xmlns:a16="http://schemas.microsoft.com/office/drawing/2014/main" id="{18D01544-F68D-4F49-27AF-D6FDA7AFCCB8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57" name="Round Same Side Corner Rectangle 56">
            <a:hlinkClick r:id="rId14" action="ppaction://hlinksldjump"/>
            <a:extLst>
              <a:ext uri="{FF2B5EF4-FFF2-40B4-BE49-F238E27FC236}">
                <a16:creationId xmlns:a16="http://schemas.microsoft.com/office/drawing/2014/main" id="{0F734020-903B-D8BE-7F6C-42327244A712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E23E98-41C3-83D3-B60F-4C97B77FF9F2}"/>
              </a:ext>
            </a:extLst>
          </p:cNvPr>
          <p:cNvCxnSpPr>
            <a:cxnSpLocks/>
          </p:cNvCxnSpPr>
          <p:nvPr/>
        </p:nvCxnSpPr>
        <p:spPr>
          <a:xfrm flipV="1">
            <a:off x="4489191" y="309701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CF06C5E-DAA1-1B31-F41D-3E0DC509065A}"/>
              </a:ext>
            </a:extLst>
          </p:cNvPr>
          <p:cNvGrpSpPr/>
          <p:nvPr/>
        </p:nvGrpSpPr>
        <p:grpSpPr>
          <a:xfrm>
            <a:off x="3359947" y="369282"/>
            <a:ext cx="1130223" cy="1041413"/>
            <a:chOff x="3359947" y="369282"/>
            <a:chExt cx="1130223" cy="10414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A385DE-FFF4-19D6-5CC6-0A409BB920FC}"/>
                </a:ext>
              </a:extLst>
            </p:cNvPr>
            <p:cNvSpPr/>
            <p:nvPr userDrawn="1"/>
          </p:nvSpPr>
          <p:spPr>
            <a:xfrm>
              <a:off x="3687820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703D91-102E-7CDD-82F6-44C2B531FC02}"/>
                </a:ext>
              </a:extLst>
            </p:cNvPr>
            <p:cNvSpPr/>
            <p:nvPr userDrawn="1"/>
          </p:nvSpPr>
          <p:spPr>
            <a:xfrm>
              <a:off x="3853958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D9920E-EEB7-9BA5-CAE4-CB7DB83E13E9}"/>
                </a:ext>
              </a:extLst>
            </p:cNvPr>
            <p:cNvSpPr/>
            <p:nvPr userDrawn="1"/>
          </p:nvSpPr>
          <p:spPr>
            <a:xfrm>
              <a:off x="4016699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D98767-43A9-3E2C-67CD-3AD6AD1836C2}"/>
                </a:ext>
              </a:extLst>
            </p:cNvPr>
            <p:cNvSpPr/>
            <p:nvPr userDrawn="1"/>
          </p:nvSpPr>
          <p:spPr>
            <a:xfrm>
              <a:off x="4180476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hlinkClick r:id="rId15" action="ppaction://hlinksldjump"/>
              <a:extLst>
                <a:ext uri="{FF2B5EF4-FFF2-40B4-BE49-F238E27FC236}">
                  <a16:creationId xmlns:a16="http://schemas.microsoft.com/office/drawing/2014/main" id="{566BA61D-4542-C2D8-3D86-7438B8D79DF0}"/>
                </a:ext>
              </a:extLst>
            </p:cNvPr>
            <p:cNvSpPr/>
            <p:nvPr userDrawn="1"/>
          </p:nvSpPr>
          <p:spPr>
            <a:xfrm>
              <a:off x="4345402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hlinkClick r:id="rId16" action="ppaction://hlinksldjump"/>
              <a:extLst>
                <a:ext uri="{FF2B5EF4-FFF2-40B4-BE49-F238E27FC236}">
                  <a16:creationId xmlns:a16="http://schemas.microsoft.com/office/drawing/2014/main" id="{F19D3E4B-D6A7-6DC5-B963-F90BFFFFD6A8}"/>
                </a:ext>
              </a:extLst>
            </p:cNvPr>
            <p:cNvSpPr/>
            <p:nvPr userDrawn="1"/>
          </p:nvSpPr>
          <p:spPr>
            <a:xfrm>
              <a:off x="3359947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hlinkClick r:id="rId17" action="ppaction://hlinksldjump"/>
              <a:extLst>
                <a:ext uri="{FF2B5EF4-FFF2-40B4-BE49-F238E27FC236}">
                  <a16:creationId xmlns:a16="http://schemas.microsoft.com/office/drawing/2014/main" id="{FC7B3FD0-050B-BEE9-C95B-562D3A80EF69}"/>
                </a:ext>
              </a:extLst>
            </p:cNvPr>
            <p:cNvSpPr/>
            <p:nvPr userDrawn="1"/>
          </p:nvSpPr>
          <p:spPr>
            <a:xfrm>
              <a:off x="3522703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hlinkClick r:id="rId18" action="ppaction://hlinksldjump"/>
              <a:extLst>
                <a:ext uri="{FF2B5EF4-FFF2-40B4-BE49-F238E27FC236}">
                  <a16:creationId xmlns:a16="http://schemas.microsoft.com/office/drawing/2014/main" id="{220A4CA5-A38A-D03E-7EB9-C9A227C41030}"/>
                </a:ext>
              </a:extLst>
            </p:cNvPr>
            <p:cNvSpPr/>
            <p:nvPr userDrawn="1"/>
          </p:nvSpPr>
          <p:spPr>
            <a:xfrm>
              <a:off x="3687820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>
              <a:hlinkClick r:id="rId19" action="ppaction://hlinksldjump"/>
              <a:extLst>
                <a:ext uri="{FF2B5EF4-FFF2-40B4-BE49-F238E27FC236}">
                  <a16:creationId xmlns:a16="http://schemas.microsoft.com/office/drawing/2014/main" id="{67B1D060-E0B0-EDEF-B417-00208B91D9A7}"/>
                </a:ext>
              </a:extLst>
            </p:cNvPr>
            <p:cNvSpPr/>
            <p:nvPr userDrawn="1"/>
          </p:nvSpPr>
          <p:spPr>
            <a:xfrm>
              <a:off x="3853958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>
              <a:hlinkClick r:id="rId20" action="ppaction://hlinksldjump"/>
              <a:extLst>
                <a:ext uri="{FF2B5EF4-FFF2-40B4-BE49-F238E27FC236}">
                  <a16:creationId xmlns:a16="http://schemas.microsoft.com/office/drawing/2014/main" id="{2BED306C-458B-97A2-9F32-C8F1507BCF90}"/>
                </a:ext>
              </a:extLst>
            </p:cNvPr>
            <p:cNvSpPr/>
            <p:nvPr userDrawn="1"/>
          </p:nvSpPr>
          <p:spPr>
            <a:xfrm>
              <a:off x="4016699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A3B3E159-FE4A-CC67-7E84-F3A5F8574391}"/>
                </a:ext>
              </a:extLst>
            </p:cNvPr>
            <p:cNvSpPr/>
            <p:nvPr userDrawn="1"/>
          </p:nvSpPr>
          <p:spPr>
            <a:xfrm>
              <a:off x="4180476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Rectangle 14">
              <a:hlinkClick r:id="rId22" action="ppaction://hlinksldjump"/>
              <a:extLst>
                <a:ext uri="{FF2B5EF4-FFF2-40B4-BE49-F238E27FC236}">
                  <a16:creationId xmlns:a16="http://schemas.microsoft.com/office/drawing/2014/main" id="{55B794EE-A51C-E3E9-BC60-37319205E3DB}"/>
                </a:ext>
              </a:extLst>
            </p:cNvPr>
            <p:cNvSpPr/>
            <p:nvPr userDrawn="1"/>
          </p:nvSpPr>
          <p:spPr>
            <a:xfrm>
              <a:off x="4345402" y="672656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>
              <a:hlinkClick r:id="rId23" action="ppaction://hlinksldjump"/>
              <a:extLst>
                <a:ext uri="{FF2B5EF4-FFF2-40B4-BE49-F238E27FC236}">
                  <a16:creationId xmlns:a16="http://schemas.microsoft.com/office/drawing/2014/main" id="{F396F822-C7BD-136B-42FC-BFF9774F510E}"/>
                </a:ext>
              </a:extLst>
            </p:cNvPr>
            <p:cNvSpPr/>
            <p:nvPr userDrawn="1"/>
          </p:nvSpPr>
          <p:spPr>
            <a:xfrm>
              <a:off x="3359947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Rectangle 16">
              <a:hlinkClick r:id="rId24" action="ppaction://hlinksldjump"/>
              <a:extLst>
                <a:ext uri="{FF2B5EF4-FFF2-40B4-BE49-F238E27FC236}">
                  <a16:creationId xmlns:a16="http://schemas.microsoft.com/office/drawing/2014/main" id="{087A002D-F011-AF19-015D-59B9C427DDAA}"/>
                </a:ext>
              </a:extLst>
            </p:cNvPr>
            <p:cNvSpPr/>
            <p:nvPr userDrawn="1"/>
          </p:nvSpPr>
          <p:spPr>
            <a:xfrm>
              <a:off x="3522703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Rectangle 17">
              <a:hlinkClick r:id="rId25" action="ppaction://hlinksldjump"/>
              <a:extLst>
                <a:ext uri="{FF2B5EF4-FFF2-40B4-BE49-F238E27FC236}">
                  <a16:creationId xmlns:a16="http://schemas.microsoft.com/office/drawing/2014/main" id="{F0ACDD56-35B4-7A66-F96A-055EF22627B9}"/>
                </a:ext>
              </a:extLst>
            </p:cNvPr>
            <p:cNvSpPr/>
            <p:nvPr userDrawn="1"/>
          </p:nvSpPr>
          <p:spPr>
            <a:xfrm>
              <a:off x="3687820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" name="Rectangle 18">
              <a:hlinkClick r:id="rId26" action="ppaction://hlinksldjump"/>
              <a:extLst>
                <a:ext uri="{FF2B5EF4-FFF2-40B4-BE49-F238E27FC236}">
                  <a16:creationId xmlns:a16="http://schemas.microsoft.com/office/drawing/2014/main" id="{09FF850D-6149-C032-86CE-D39DCDDAC387}"/>
                </a:ext>
              </a:extLst>
            </p:cNvPr>
            <p:cNvSpPr/>
            <p:nvPr userDrawn="1"/>
          </p:nvSpPr>
          <p:spPr>
            <a:xfrm>
              <a:off x="3853958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0" name="Rectangle 19">
              <a:hlinkClick r:id="rId27" action="ppaction://hlinksldjump"/>
              <a:extLst>
                <a:ext uri="{FF2B5EF4-FFF2-40B4-BE49-F238E27FC236}">
                  <a16:creationId xmlns:a16="http://schemas.microsoft.com/office/drawing/2014/main" id="{8B6DF699-F1A3-5CE1-49C6-BEB0441F6E33}"/>
                </a:ext>
              </a:extLst>
            </p:cNvPr>
            <p:cNvSpPr/>
            <p:nvPr userDrawn="1"/>
          </p:nvSpPr>
          <p:spPr>
            <a:xfrm>
              <a:off x="4016699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1" name="Rectangle 20">
              <a:hlinkClick r:id="rId28" action="ppaction://hlinksldjump"/>
              <a:extLst>
                <a:ext uri="{FF2B5EF4-FFF2-40B4-BE49-F238E27FC236}">
                  <a16:creationId xmlns:a16="http://schemas.microsoft.com/office/drawing/2014/main" id="{9FB3DE2B-EDD5-7B36-5A0E-3E17A04E9CC1}"/>
                </a:ext>
              </a:extLst>
            </p:cNvPr>
            <p:cNvSpPr/>
            <p:nvPr userDrawn="1"/>
          </p:nvSpPr>
          <p:spPr>
            <a:xfrm>
              <a:off x="4180476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2" name="Rectangle 21">
              <a:hlinkClick r:id="rId29" action="ppaction://hlinksldjump"/>
              <a:extLst>
                <a:ext uri="{FF2B5EF4-FFF2-40B4-BE49-F238E27FC236}">
                  <a16:creationId xmlns:a16="http://schemas.microsoft.com/office/drawing/2014/main" id="{98B01131-A807-173B-BE0B-E3BA42F6A211}"/>
                </a:ext>
              </a:extLst>
            </p:cNvPr>
            <p:cNvSpPr/>
            <p:nvPr userDrawn="1"/>
          </p:nvSpPr>
          <p:spPr>
            <a:xfrm>
              <a:off x="4345402" y="824623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3" name="Rectangle 22">
              <a:hlinkClick r:id="rId30" action="ppaction://hlinksldjump"/>
              <a:extLst>
                <a:ext uri="{FF2B5EF4-FFF2-40B4-BE49-F238E27FC236}">
                  <a16:creationId xmlns:a16="http://schemas.microsoft.com/office/drawing/2014/main" id="{A71684AE-E13A-49F4-85E7-6E70993979B8}"/>
                </a:ext>
              </a:extLst>
            </p:cNvPr>
            <p:cNvSpPr/>
            <p:nvPr userDrawn="1"/>
          </p:nvSpPr>
          <p:spPr>
            <a:xfrm>
              <a:off x="3359947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4" name="Rectangle 23">
              <a:hlinkClick r:id="rId31" action="ppaction://hlinksldjump"/>
              <a:extLst>
                <a:ext uri="{FF2B5EF4-FFF2-40B4-BE49-F238E27FC236}">
                  <a16:creationId xmlns:a16="http://schemas.microsoft.com/office/drawing/2014/main" id="{25F261A2-7B32-65BF-C03A-817E22ED8631}"/>
                </a:ext>
              </a:extLst>
            </p:cNvPr>
            <p:cNvSpPr/>
            <p:nvPr userDrawn="1"/>
          </p:nvSpPr>
          <p:spPr>
            <a:xfrm>
              <a:off x="3522703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5" name="Rectangle 24">
              <a:hlinkClick r:id="rId32" action="ppaction://hlinksldjump"/>
              <a:extLst>
                <a:ext uri="{FF2B5EF4-FFF2-40B4-BE49-F238E27FC236}">
                  <a16:creationId xmlns:a16="http://schemas.microsoft.com/office/drawing/2014/main" id="{ECD1CBEC-D902-7150-B75D-0D1CBEBEA723}"/>
                </a:ext>
              </a:extLst>
            </p:cNvPr>
            <p:cNvSpPr/>
            <p:nvPr userDrawn="1"/>
          </p:nvSpPr>
          <p:spPr>
            <a:xfrm>
              <a:off x="3687820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6" name="Rectangle 25">
              <a:hlinkClick r:id="rId33" action="ppaction://hlinksldjump"/>
              <a:extLst>
                <a:ext uri="{FF2B5EF4-FFF2-40B4-BE49-F238E27FC236}">
                  <a16:creationId xmlns:a16="http://schemas.microsoft.com/office/drawing/2014/main" id="{0988AA1A-AFA4-5D51-FB7A-4106A673050F}"/>
                </a:ext>
              </a:extLst>
            </p:cNvPr>
            <p:cNvSpPr/>
            <p:nvPr userDrawn="1"/>
          </p:nvSpPr>
          <p:spPr>
            <a:xfrm>
              <a:off x="3853958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7" name="Rectangle 26">
              <a:hlinkClick r:id="rId34" action="ppaction://hlinksldjump"/>
              <a:extLst>
                <a:ext uri="{FF2B5EF4-FFF2-40B4-BE49-F238E27FC236}">
                  <a16:creationId xmlns:a16="http://schemas.microsoft.com/office/drawing/2014/main" id="{C185D62E-C215-8FB4-DDB3-A886307E775A}"/>
                </a:ext>
              </a:extLst>
            </p:cNvPr>
            <p:cNvSpPr/>
            <p:nvPr userDrawn="1"/>
          </p:nvSpPr>
          <p:spPr>
            <a:xfrm>
              <a:off x="4016699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8" name="Rectangle 27">
              <a:hlinkClick r:id="rId35" action="ppaction://hlinksldjump"/>
              <a:extLst>
                <a:ext uri="{FF2B5EF4-FFF2-40B4-BE49-F238E27FC236}">
                  <a16:creationId xmlns:a16="http://schemas.microsoft.com/office/drawing/2014/main" id="{D97573A8-FD00-DD30-8024-20D91039283F}"/>
                </a:ext>
              </a:extLst>
            </p:cNvPr>
            <p:cNvSpPr/>
            <p:nvPr userDrawn="1"/>
          </p:nvSpPr>
          <p:spPr>
            <a:xfrm>
              <a:off x="4180476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9" name="Rectangle 28">
              <a:hlinkClick r:id="rId36" action="ppaction://hlinksldjump"/>
              <a:extLst>
                <a:ext uri="{FF2B5EF4-FFF2-40B4-BE49-F238E27FC236}">
                  <a16:creationId xmlns:a16="http://schemas.microsoft.com/office/drawing/2014/main" id="{48BABABE-E2EA-C06A-21C3-D20BB895C3CC}"/>
                </a:ext>
              </a:extLst>
            </p:cNvPr>
            <p:cNvSpPr/>
            <p:nvPr userDrawn="1"/>
          </p:nvSpPr>
          <p:spPr>
            <a:xfrm>
              <a:off x="4345402" y="976030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0" name="Rectangle 29">
              <a:hlinkClick r:id="rId37" action="ppaction://hlinksldjump"/>
              <a:extLst>
                <a:ext uri="{FF2B5EF4-FFF2-40B4-BE49-F238E27FC236}">
                  <a16:creationId xmlns:a16="http://schemas.microsoft.com/office/drawing/2014/main" id="{9DA7169D-F946-86E4-7974-61E6975C33CE}"/>
                </a:ext>
              </a:extLst>
            </p:cNvPr>
            <p:cNvSpPr/>
            <p:nvPr userDrawn="1"/>
          </p:nvSpPr>
          <p:spPr>
            <a:xfrm>
              <a:off x="3359947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Rectangle 30">
              <a:hlinkClick r:id="rId38" action="ppaction://hlinksldjump"/>
              <a:extLst>
                <a:ext uri="{FF2B5EF4-FFF2-40B4-BE49-F238E27FC236}">
                  <a16:creationId xmlns:a16="http://schemas.microsoft.com/office/drawing/2014/main" id="{0B85F3BE-F764-568D-E835-5D4B45E12A78}"/>
                </a:ext>
              </a:extLst>
            </p:cNvPr>
            <p:cNvSpPr/>
            <p:nvPr userDrawn="1"/>
          </p:nvSpPr>
          <p:spPr>
            <a:xfrm>
              <a:off x="3522703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2" name="Rectangle 31">
              <a:hlinkClick r:id="rId39" action="ppaction://hlinksldjump"/>
              <a:extLst>
                <a:ext uri="{FF2B5EF4-FFF2-40B4-BE49-F238E27FC236}">
                  <a16:creationId xmlns:a16="http://schemas.microsoft.com/office/drawing/2014/main" id="{C56856FA-B775-7D5F-8CFC-D0B850B22779}"/>
                </a:ext>
              </a:extLst>
            </p:cNvPr>
            <p:cNvSpPr/>
            <p:nvPr userDrawn="1"/>
          </p:nvSpPr>
          <p:spPr>
            <a:xfrm>
              <a:off x="3687820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3" name="Rectangle 32">
              <a:hlinkClick r:id="rId40" action="ppaction://hlinksldjump"/>
              <a:extLst>
                <a:ext uri="{FF2B5EF4-FFF2-40B4-BE49-F238E27FC236}">
                  <a16:creationId xmlns:a16="http://schemas.microsoft.com/office/drawing/2014/main" id="{45E09BF4-717E-E4DE-FC7E-DE38219B255C}"/>
                </a:ext>
              </a:extLst>
            </p:cNvPr>
            <p:cNvSpPr/>
            <p:nvPr userDrawn="1"/>
          </p:nvSpPr>
          <p:spPr>
            <a:xfrm>
              <a:off x="3853958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4" name="Rectangle 33">
              <a:hlinkClick r:id="rId41" action="ppaction://hlinksldjump"/>
              <a:extLst>
                <a:ext uri="{FF2B5EF4-FFF2-40B4-BE49-F238E27FC236}">
                  <a16:creationId xmlns:a16="http://schemas.microsoft.com/office/drawing/2014/main" id="{775914DC-93AA-7B67-B3A9-DDD8AFF33D81}"/>
                </a:ext>
              </a:extLst>
            </p:cNvPr>
            <p:cNvSpPr/>
            <p:nvPr userDrawn="1"/>
          </p:nvSpPr>
          <p:spPr>
            <a:xfrm>
              <a:off x="4016699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5" name="Rectangle 34">
              <a:hlinkClick r:id="rId42" action="ppaction://hlinksldjump"/>
              <a:extLst>
                <a:ext uri="{FF2B5EF4-FFF2-40B4-BE49-F238E27FC236}">
                  <a16:creationId xmlns:a16="http://schemas.microsoft.com/office/drawing/2014/main" id="{035449D4-5EF5-6DD2-B559-9CA62FB93E6A}"/>
                </a:ext>
              </a:extLst>
            </p:cNvPr>
            <p:cNvSpPr/>
            <p:nvPr userDrawn="1"/>
          </p:nvSpPr>
          <p:spPr>
            <a:xfrm>
              <a:off x="4180476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6" name="Rectangle 35">
              <a:hlinkClick r:id="rId43" action="ppaction://hlinksldjump"/>
              <a:extLst>
                <a:ext uri="{FF2B5EF4-FFF2-40B4-BE49-F238E27FC236}">
                  <a16:creationId xmlns:a16="http://schemas.microsoft.com/office/drawing/2014/main" id="{A3C08C67-D334-8647-7810-3E6A9E596F64}"/>
                </a:ext>
              </a:extLst>
            </p:cNvPr>
            <p:cNvSpPr/>
            <p:nvPr userDrawn="1"/>
          </p:nvSpPr>
          <p:spPr>
            <a:xfrm>
              <a:off x="4345402" y="1127717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7" name="Rectangle 36">
              <a:hlinkClick r:id="rId44" action="ppaction://hlinksldjump"/>
              <a:extLst>
                <a:ext uri="{FF2B5EF4-FFF2-40B4-BE49-F238E27FC236}">
                  <a16:creationId xmlns:a16="http://schemas.microsoft.com/office/drawing/2014/main" id="{8756CA5E-64DC-5FFB-CA7F-636769C12D40}"/>
                </a:ext>
              </a:extLst>
            </p:cNvPr>
            <p:cNvSpPr/>
            <p:nvPr userDrawn="1"/>
          </p:nvSpPr>
          <p:spPr>
            <a:xfrm>
              <a:off x="3359947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8" name="Rectangle 37">
              <a:hlinkClick r:id="rId45" action="ppaction://hlinksldjump"/>
              <a:extLst>
                <a:ext uri="{FF2B5EF4-FFF2-40B4-BE49-F238E27FC236}">
                  <a16:creationId xmlns:a16="http://schemas.microsoft.com/office/drawing/2014/main" id="{0C153E2D-6418-DEF8-D544-00874BC48328}"/>
                </a:ext>
              </a:extLst>
            </p:cNvPr>
            <p:cNvSpPr/>
            <p:nvPr userDrawn="1"/>
          </p:nvSpPr>
          <p:spPr>
            <a:xfrm>
              <a:off x="3522703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583959-1D35-61BC-0CC0-E2EE5CD1DA1C}"/>
                </a:ext>
              </a:extLst>
            </p:cNvPr>
            <p:cNvSpPr/>
            <p:nvPr userDrawn="1"/>
          </p:nvSpPr>
          <p:spPr>
            <a:xfrm>
              <a:off x="4345402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6144EF-F7F3-D324-544D-5E3AC449EC07}"/>
                </a:ext>
              </a:extLst>
            </p:cNvPr>
            <p:cNvSpPr/>
            <p:nvPr userDrawn="1"/>
          </p:nvSpPr>
          <p:spPr>
            <a:xfrm>
              <a:off x="4180476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212AEF-5204-57CA-9D8C-68A5745DCD95}"/>
                </a:ext>
              </a:extLst>
            </p:cNvPr>
            <p:cNvSpPr/>
            <p:nvPr userDrawn="1"/>
          </p:nvSpPr>
          <p:spPr>
            <a:xfrm>
              <a:off x="4016699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4A0B7E-8E15-EF18-AE32-89840BF3AD3F}"/>
                </a:ext>
              </a:extLst>
            </p:cNvPr>
            <p:cNvSpPr/>
            <p:nvPr userDrawn="1"/>
          </p:nvSpPr>
          <p:spPr>
            <a:xfrm>
              <a:off x="3853958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5454DD-77A2-1A49-2CE2-CA2A8A6B232E}"/>
                </a:ext>
              </a:extLst>
            </p:cNvPr>
            <p:cNvSpPr/>
            <p:nvPr userDrawn="1"/>
          </p:nvSpPr>
          <p:spPr>
            <a:xfrm>
              <a:off x="3687820" y="1279403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BC636C-6F9F-F2D2-9670-D8CFBF2717D0}"/>
                </a:ext>
              </a:extLst>
            </p:cNvPr>
            <p:cNvSpPr/>
            <p:nvPr userDrawn="1"/>
          </p:nvSpPr>
          <p:spPr>
            <a:xfrm>
              <a:off x="3522703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863240B-9DA1-1C3D-C2BD-A96BFF181BEE}"/>
                </a:ext>
              </a:extLst>
            </p:cNvPr>
            <p:cNvSpPr/>
            <p:nvPr userDrawn="1"/>
          </p:nvSpPr>
          <p:spPr>
            <a:xfrm>
              <a:off x="3359947" y="520969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941F071-931B-98EF-A82B-034B37947E9E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51A02B5-D404-1786-2120-9519B0C604C5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94AA0B3-F7E3-B0AC-8A18-D8198EB7FF5B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ED17CC2-9F2F-8AC8-3D92-BB97E759E664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268F57C-049A-2403-6F2C-74DAC89B122B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DA78EF-B0D1-1E86-722C-5DA5FA96F726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74FF430-6E0E-83E0-07ED-17BDAC7DF7B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864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F79D7-75C8-C321-DB60-2ADFB8E9E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31, 2025</a:t>
            </a:r>
          </a:p>
        </p:txBody>
      </p:sp>
    </p:spTree>
    <p:extLst>
      <p:ext uri="{BB962C8B-B14F-4D97-AF65-F5344CB8AC3E}">
        <p14:creationId xmlns:p14="http://schemas.microsoft.com/office/powerpoint/2010/main" val="417188317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69F0-712C-BA78-F451-C7C1DEC32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1, 2025</a:t>
            </a:r>
          </a:p>
        </p:txBody>
      </p:sp>
    </p:spTree>
    <p:extLst>
      <p:ext uri="{BB962C8B-B14F-4D97-AF65-F5344CB8AC3E}">
        <p14:creationId xmlns:p14="http://schemas.microsoft.com/office/powerpoint/2010/main" val="1062861436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D7E6C-16B4-E586-2875-2A889850D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Dec 2, 2025</a:t>
            </a:r>
          </a:p>
        </p:txBody>
      </p:sp>
    </p:spTree>
    <p:extLst>
      <p:ext uri="{BB962C8B-B14F-4D97-AF65-F5344CB8AC3E}">
        <p14:creationId xmlns:p14="http://schemas.microsoft.com/office/powerpoint/2010/main" val="2682502463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DD851-9F1F-7245-811D-37B34B748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3, 2025</a:t>
            </a:r>
          </a:p>
        </p:txBody>
      </p:sp>
    </p:spTree>
    <p:extLst>
      <p:ext uri="{BB962C8B-B14F-4D97-AF65-F5344CB8AC3E}">
        <p14:creationId xmlns:p14="http://schemas.microsoft.com/office/powerpoint/2010/main" val="3448522951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D293C-014C-EA5F-DC7F-C51E1ABA4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Dec 4, 2025</a:t>
            </a:r>
          </a:p>
        </p:txBody>
      </p:sp>
    </p:spTree>
    <p:extLst>
      <p:ext uri="{BB962C8B-B14F-4D97-AF65-F5344CB8AC3E}">
        <p14:creationId xmlns:p14="http://schemas.microsoft.com/office/powerpoint/2010/main" val="350321664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61F9B-48C1-0DB4-6471-0E7CE080F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Dec 5, 2025</a:t>
            </a:r>
          </a:p>
        </p:txBody>
      </p:sp>
    </p:spTree>
    <p:extLst>
      <p:ext uri="{BB962C8B-B14F-4D97-AF65-F5344CB8AC3E}">
        <p14:creationId xmlns:p14="http://schemas.microsoft.com/office/powerpoint/2010/main" val="3485141821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4DCF6-C5E2-3E27-E715-576C8F816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Dec 6, 2025</a:t>
            </a:r>
          </a:p>
        </p:txBody>
      </p:sp>
    </p:spTree>
    <p:extLst>
      <p:ext uri="{BB962C8B-B14F-4D97-AF65-F5344CB8AC3E}">
        <p14:creationId xmlns:p14="http://schemas.microsoft.com/office/powerpoint/2010/main" val="781097865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DD1A8F-5823-059A-1211-A856E8313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Dec 7, 2025</a:t>
            </a:r>
          </a:p>
        </p:txBody>
      </p:sp>
    </p:spTree>
    <p:extLst>
      <p:ext uri="{BB962C8B-B14F-4D97-AF65-F5344CB8AC3E}">
        <p14:creationId xmlns:p14="http://schemas.microsoft.com/office/powerpoint/2010/main" val="483714807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59B06-0862-1426-7EF3-D627579ED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8, 2025</a:t>
            </a:r>
          </a:p>
        </p:txBody>
      </p:sp>
    </p:spTree>
    <p:extLst>
      <p:ext uri="{BB962C8B-B14F-4D97-AF65-F5344CB8AC3E}">
        <p14:creationId xmlns:p14="http://schemas.microsoft.com/office/powerpoint/2010/main" val="2414035778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FE1E6-4CFE-5D0C-882F-F196F3FC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Dec 9, 2025</a:t>
            </a:r>
          </a:p>
        </p:txBody>
      </p:sp>
    </p:spTree>
    <p:extLst>
      <p:ext uri="{BB962C8B-B14F-4D97-AF65-F5344CB8AC3E}">
        <p14:creationId xmlns:p14="http://schemas.microsoft.com/office/powerpoint/2010/main" val="3800005752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45CA07-C643-BE73-B6CB-6455CA835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10, 2025</a:t>
            </a:r>
          </a:p>
        </p:txBody>
      </p:sp>
    </p:spTree>
    <p:extLst>
      <p:ext uri="{BB962C8B-B14F-4D97-AF65-F5344CB8AC3E}">
        <p14:creationId xmlns:p14="http://schemas.microsoft.com/office/powerpoint/2010/main" val="100449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February 2025</a:t>
            </a:r>
          </a:p>
        </p:txBody>
      </p:sp>
      <p:sp>
        <p:nvSpPr>
          <p:cNvPr id="100" name="Round Same Side Corner Rectangle 99">
            <a:hlinkClick r:id="rId2" action="ppaction://hlinksldjump"/>
            <a:extLst>
              <a:ext uri="{FF2B5EF4-FFF2-40B4-BE49-F238E27FC236}">
                <a16:creationId xmlns:a16="http://schemas.microsoft.com/office/drawing/2014/main" id="{FE893D65-CFA9-96E1-3148-388F7D8417E7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01" name="Round Same Side Corner Rectangle 100">
            <a:hlinkClick r:id="rId3" action="ppaction://hlinksldjump"/>
            <a:extLst>
              <a:ext uri="{FF2B5EF4-FFF2-40B4-BE49-F238E27FC236}">
                <a16:creationId xmlns:a16="http://schemas.microsoft.com/office/drawing/2014/main" id="{DF76EC4F-C935-CD2D-287E-D7F95CE98ACF}"/>
              </a:ext>
            </a:extLst>
          </p:cNvPr>
          <p:cNvSpPr/>
          <p:nvPr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02" name="Round Same Side Corner Rectangle 101">
            <a:hlinkClick r:id="rId4" action="ppaction://hlinksldjump"/>
            <a:extLst>
              <a:ext uri="{FF2B5EF4-FFF2-40B4-BE49-F238E27FC236}">
                <a16:creationId xmlns:a16="http://schemas.microsoft.com/office/drawing/2014/main" id="{6104E072-2886-CD83-F2B0-F34BDF87423A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03" name="Round Same Side Corner Rectangle 102">
            <a:hlinkClick r:id="rId5" action="ppaction://hlinksldjump"/>
            <a:extLst>
              <a:ext uri="{FF2B5EF4-FFF2-40B4-BE49-F238E27FC236}">
                <a16:creationId xmlns:a16="http://schemas.microsoft.com/office/drawing/2014/main" id="{20EBD785-2CA8-BE1C-6EBB-30521D742F96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104" name="Round Same Side Corner Rectangle 103">
            <a:hlinkClick r:id="rId6" action="ppaction://hlinksldjump"/>
            <a:extLst>
              <a:ext uri="{FF2B5EF4-FFF2-40B4-BE49-F238E27FC236}">
                <a16:creationId xmlns:a16="http://schemas.microsoft.com/office/drawing/2014/main" id="{86267F52-5A9C-E8AF-C789-98784A3FD588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5" name="Round Same Side Corner Rectangle 104">
            <a:hlinkClick r:id="rId7" action="ppaction://hlinksldjump"/>
            <a:extLst>
              <a:ext uri="{FF2B5EF4-FFF2-40B4-BE49-F238E27FC236}">
                <a16:creationId xmlns:a16="http://schemas.microsoft.com/office/drawing/2014/main" id="{230605F7-ECE1-C346-5B99-B635DD67ABFB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06" name="Round Same Side Corner Rectangle 105">
            <a:hlinkClick r:id="rId8" action="ppaction://hlinksldjump"/>
            <a:extLst>
              <a:ext uri="{FF2B5EF4-FFF2-40B4-BE49-F238E27FC236}">
                <a16:creationId xmlns:a16="http://schemas.microsoft.com/office/drawing/2014/main" id="{2BABD61C-7B35-45EB-CCC2-1371EEA268F0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7" name="Round Same Side Corner Rectangle 106">
            <a:hlinkClick r:id="rId9" action="ppaction://hlinksldjump"/>
            <a:extLst>
              <a:ext uri="{FF2B5EF4-FFF2-40B4-BE49-F238E27FC236}">
                <a16:creationId xmlns:a16="http://schemas.microsoft.com/office/drawing/2014/main" id="{DA251D0F-39C6-7701-5FB5-FA48542FFEFD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8" name="Round Same Side Corner Rectangle 107">
            <a:hlinkClick r:id="rId10" action="ppaction://hlinksldjump"/>
            <a:extLst>
              <a:ext uri="{FF2B5EF4-FFF2-40B4-BE49-F238E27FC236}">
                <a16:creationId xmlns:a16="http://schemas.microsoft.com/office/drawing/2014/main" id="{7F4DEBA0-29A2-FA13-2A39-01C96186158C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09" name="Round Same Side Corner Rectangle 108">
            <a:hlinkClick r:id="rId11" action="ppaction://hlinksldjump"/>
            <a:extLst>
              <a:ext uri="{FF2B5EF4-FFF2-40B4-BE49-F238E27FC236}">
                <a16:creationId xmlns:a16="http://schemas.microsoft.com/office/drawing/2014/main" id="{9E5D3FC0-56BF-BBC9-D2A1-6BF3DFE03976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10" name="Round Same Side Corner Rectangle 109">
            <a:hlinkClick r:id="rId12" action="ppaction://hlinksldjump"/>
            <a:extLst>
              <a:ext uri="{FF2B5EF4-FFF2-40B4-BE49-F238E27FC236}">
                <a16:creationId xmlns:a16="http://schemas.microsoft.com/office/drawing/2014/main" id="{C68484B4-5088-310A-78E4-831DDBBB7EBF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11" name="Round Same Side Corner Rectangle 110">
            <a:hlinkClick r:id="rId13" action="ppaction://hlinksldjump"/>
            <a:extLst>
              <a:ext uri="{FF2B5EF4-FFF2-40B4-BE49-F238E27FC236}">
                <a16:creationId xmlns:a16="http://schemas.microsoft.com/office/drawing/2014/main" id="{2CA692AA-CD77-CEB0-CB16-67ED6F015100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12" name="Round Same Side Corner Rectangle 111">
            <a:hlinkClick r:id="rId14" action="ppaction://hlinksldjump"/>
            <a:extLst>
              <a:ext uri="{FF2B5EF4-FFF2-40B4-BE49-F238E27FC236}">
                <a16:creationId xmlns:a16="http://schemas.microsoft.com/office/drawing/2014/main" id="{37BD4F27-5BB7-077C-1FE3-64652C4ECA76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F52B21-0573-EAE5-D8AC-18CCE10523F8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2B357-5BA4-86D1-D76C-352F40ED4BB6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A4E386-A00B-5457-C94E-5610151514D4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AE30B-A589-AC12-C49A-D3575249BCBB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5" action="ppaction://hlinksldjump"/>
              <a:extLst>
                <a:ext uri="{FF2B5EF4-FFF2-40B4-BE49-F238E27FC236}">
                  <a16:creationId xmlns:a16="http://schemas.microsoft.com/office/drawing/2014/main" id="{A1E0EBEB-0C1A-6305-95D0-35F5D8FC9080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6" action="ppaction://hlinksldjump"/>
              <a:extLst>
                <a:ext uri="{FF2B5EF4-FFF2-40B4-BE49-F238E27FC236}">
                  <a16:creationId xmlns:a16="http://schemas.microsoft.com/office/drawing/2014/main" id="{2D94F2D2-F44B-5149-815B-CF3AE640E607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>
              <a:hlinkClick r:id="rId17" action="ppaction://hlinksldjump"/>
              <a:extLst>
                <a:ext uri="{FF2B5EF4-FFF2-40B4-BE49-F238E27FC236}">
                  <a16:creationId xmlns:a16="http://schemas.microsoft.com/office/drawing/2014/main" id="{7DDDFC17-D52F-A785-6DC2-8D0B6B14AE27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93C4D768-85BD-3B90-E552-AD3DEC766366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6CF98903-E9EB-E920-EF36-074541940D76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2BE08067-6A2D-B08C-7AD1-5D0DF5C848C6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5CC48702-5E96-8BB6-1CE8-43BE5C1ECF2B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11CA71BF-BC1A-DFE9-5996-345111B7A164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BA356761-B85B-444C-7238-3C1312BD79F8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CA0582C8-0B94-46C3-7C83-9ABBE812EAC9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ctangle 16">
              <a:hlinkClick r:id="rId25" action="ppaction://hlinksldjump"/>
              <a:extLst>
                <a:ext uri="{FF2B5EF4-FFF2-40B4-BE49-F238E27FC236}">
                  <a16:creationId xmlns:a16="http://schemas.microsoft.com/office/drawing/2014/main" id="{70D5F7C9-CC59-3FB6-77C5-AF3723C455F9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" name="Rectangle 17">
              <a:hlinkClick r:id="rId26" action="ppaction://hlinksldjump"/>
              <a:extLst>
                <a:ext uri="{FF2B5EF4-FFF2-40B4-BE49-F238E27FC236}">
                  <a16:creationId xmlns:a16="http://schemas.microsoft.com/office/drawing/2014/main" id="{E9A619DC-F80C-8C8C-F5EA-29A963C1A08B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9" name="Rectangle 18">
              <a:hlinkClick r:id="rId27" action="ppaction://hlinksldjump"/>
              <a:extLst>
                <a:ext uri="{FF2B5EF4-FFF2-40B4-BE49-F238E27FC236}">
                  <a16:creationId xmlns:a16="http://schemas.microsoft.com/office/drawing/2014/main" id="{5A55DEA2-08D1-DDD3-BC61-98FB21F563E6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0" name="Rectangle 19">
              <a:hlinkClick r:id="rId28" action="ppaction://hlinksldjump"/>
              <a:extLst>
                <a:ext uri="{FF2B5EF4-FFF2-40B4-BE49-F238E27FC236}">
                  <a16:creationId xmlns:a16="http://schemas.microsoft.com/office/drawing/2014/main" id="{3E8B83DD-3DFC-BCCD-2759-14EBAA04F50D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" name="Rectangle 20">
              <a:hlinkClick r:id="rId29" action="ppaction://hlinksldjump"/>
              <a:extLst>
                <a:ext uri="{FF2B5EF4-FFF2-40B4-BE49-F238E27FC236}">
                  <a16:creationId xmlns:a16="http://schemas.microsoft.com/office/drawing/2014/main" id="{6A7CD845-80B4-8EC9-ED97-B60701485FC1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2" name="Rectangle 21">
              <a:hlinkClick r:id="rId30" action="ppaction://hlinksldjump"/>
              <a:extLst>
                <a:ext uri="{FF2B5EF4-FFF2-40B4-BE49-F238E27FC236}">
                  <a16:creationId xmlns:a16="http://schemas.microsoft.com/office/drawing/2014/main" id="{35088057-0500-F67F-230C-D97F50C96842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1" action="ppaction://hlinksldjump"/>
              <a:extLst>
                <a:ext uri="{FF2B5EF4-FFF2-40B4-BE49-F238E27FC236}">
                  <a16:creationId xmlns:a16="http://schemas.microsoft.com/office/drawing/2014/main" id="{A4EBCBEC-1D4B-CBF4-7776-31FC556F506C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2" action="ppaction://hlinksldjump"/>
              <a:extLst>
                <a:ext uri="{FF2B5EF4-FFF2-40B4-BE49-F238E27FC236}">
                  <a16:creationId xmlns:a16="http://schemas.microsoft.com/office/drawing/2014/main" id="{6ADA020B-AD98-A700-8A6E-3DE8E7985F30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3" action="ppaction://hlinksldjump"/>
              <a:extLst>
                <a:ext uri="{FF2B5EF4-FFF2-40B4-BE49-F238E27FC236}">
                  <a16:creationId xmlns:a16="http://schemas.microsoft.com/office/drawing/2014/main" id="{13590A9C-D7AA-8643-AD3C-110B3F5FBC82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4" action="ppaction://hlinksldjump"/>
              <a:extLst>
                <a:ext uri="{FF2B5EF4-FFF2-40B4-BE49-F238E27FC236}">
                  <a16:creationId xmlns:a16="http://schemas.microsoft.com/office/drawing/2014/main" id="{5617DA2D-6982-EC1C-006D-25C2525BB093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5" action="ppaction://hlinksldjump"/>
              <a:extLst>
                <a:ext uri="{FF2B5EF4-FFF2-40B4-BE49-F238E27FC236}">
                  <a16:creationId xmlns:a16="http://schemas.microsoft.com/office/drawing/2014/main" id="{23909DEA-CDD4-E3A5-2D0C-DA0C5DACF84B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6" action="ppaction://hlinksldjump"/>
              <a:extLst>
                <a:ext uri="{FF2B5EF4-FFF2-40B4-BE49-F238E27FC236}">
                  <a16:creationId xmlns:a16="http://schemas.microsoft.com/office/drawing/2014/main" id="{6A28E9BD-2010-D675-9C1E-ADAF78C3DB2F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7" action="ppaction://hlinksldjump"/>
              <a:extLst>
                <a:ext uri="{FF2B5EF4-FFF2-40B4-BE49-F238E27FC236}">
                  <a16:creationId xmlns:a16="http://schemas.microsoft.com/office/drawing/2014/main" id="{2B677C05-3C3A-5F41-937F-9C7A868C56C4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8" action="ppaction://hlinksldjump"/>
              <a:extLst>
                <a:ext uri="{FF2B5EF4-FFF2-40B4-BE49-F238E27FC236}">
                  <a16:creationId xmlns:a16="http://schemas.microsoft.com/office/drawing/2014/main" id="{8CAF6CCC-9E39-8CEC-DDDC-A2F9CD1091C9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39" action="ppaction://hlinksldjump"/>
              <a:extLst>
                <a:ext uri="{FF2B5EF4-FFF2-40B4-BE49-F238E27FC236}">
                  <a16:creationId xmlns:a16="http://schemas.microsoft.com/office/drawing/2014/main" id="{494AC937-8590-DDD9-27F5-B8A8BD8FDAFF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0" action="ppaction://hlinksldjump"/>
              <a:extLst>
                <a:ext uri="{FF2B5EF4-FFF2-40B4-BE49-F238E27FC236}">
                  <a16:creationId xmlns:a16="http://schemas.microsoft.com/office/drawing/2014/main" id="{C4270307-99F4-AFAD-B84B-DAFF4BA1D0BF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1" action="ppaction://hlinksldjump"/>
              <a:extLst>
                <a:ext uri="{FF2B5EF4-FFF2-40B4-BE49-F238E27FC236}">
                  <a16:creationId xmlns:a16="http://schemas.microsoft.com/office/drawing/2014/main" id="{5A645A31-B385-800B-A2B4-B5714B681257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2" action="ppaction://hlinksldjump"/>
              <a:extLst>
                <a:ext uri="{FF2B5EF4-FFF2-40B4-BE49-F238E27FC236}">
                  <a16:creationId xmlns:a16="http://schemas.microsoft.com/office/drawing/2014/main" id="{2116ADD5-2E2E-5AEB-0A46-7648F29CB589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" action="ppaction://hlinksldjump"/>
              <a:extLst>
                <a:ext uri="{FF2B5EF4-FFF2-40B4-BE49-F238E27FC236}">
                  <a16:creationId xmlns:a16="http://schemas.microsoft.com/office/drawing/2014/main" id="{EA64F1ED-E7E9-687F-5ACD-9249D618ED7D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42454F-EE8E-631A-0BCA-5A6BBB817F40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7D550B-6EAC-7063-CA38-9B108CC71561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334CCF2-CD08-0D1F-0E35-F0CE0648615F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120B9C-12F7-0DAC-E356-A28FB8971D0D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71577B-EA47-9B1B-805B-49803DD8C153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531D7F-F5C0-4246-ED23-CB02543F9C41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FD5D73-C15A-BAFF-01D8-DB30630F907C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9D77F96-5C5C-49B2-A065-AE00C8062349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6453238-2F54-5CD1-CB53-7BA3F52DAA7A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C22D064-2362-8E4E-0013-C2B7A28631CD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346926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62979-6319-06BF-0BBB-9D0D859E39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Dec 11, 2025</a:t>
            </a:r>
          </a:p>
        </p:txBody>
      </p:sp>
    </p:spTree>
    <p:extLst>
      <p:ext uri="{BB962C8B-B14F-4D97-AF65-F5344CB8AC3E}">
        <p14:creationId xmlns:p14="http://schemas.microsoft.com/office/powerpoint/2010/main" val="205658165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AB1B8-46C1-D98E-0E2D-63D3CEE7F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Dec 12, 2025</a:t>
            </a:r>
          </a:p>
        </p:txBody>
      </p:sp>
    </p:spTree>
    <p:extLst>
      <p:ext uri="{BB962C8B-B14F-4D97-AF65-F5344CB8AC3E}">
        <p14:creationId xmlns:p14="http://schemas.microsoft.com/office/powerpoint/2010/main" val="74416031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F73F5-FE71-6713-4172-5A34E3998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Dec 13, 2025</a:t>
            </a:r>
          </a:p>
        </p:txBody>
      </p:sp>
    </p:spTree>
    <p:extLst>
      <p:ext uri="{BB962C8B-B14F-4D97-AF65-F5344CB8AC3E}">
        <p14:creationId xmlns:p14="http://schemas.microsoft.com/office/powerpoint/2010/main" val="3266087039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4640C-6451-83A8-C92C-FF8E64779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Dec 14, 2025</a:t>
            </a:r>
          </a:p>
        </p:txBody>
      </p:sp>
    </p:spTree>
    <p:extLst>
      <p:ext uri="{BB962C8B-B14F-4D97-AF65-F5344CB8AC3E}">
        <p14:creationId xmlns:p14="http://schemas.microsoft.com/office/powerpoint/2010/main" val="392974679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761C4-D4DE-D1B8-8D7C-DF6ABF41A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15, 2025</a:t>
            </a:r>
          </a:p>
        </p:txBody>
      </p:sp>
    </p:spTree>
    <p:extLst>
      <p:ext uri="{BB962C8B-B14F-4D97-AF65-F5344CB8AC3E}">
        <p14:creationId xmlns:p14="http://schemas.microsoft.com/office/powerpoint/2010/main" val="168263539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5850FD-0D04-195E-A140-E534BB10E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Dec 6, 2025</a:t>
            </a:r>
          </a:p>
        </p:txBody>
      </p:sp>
    </p:spTree>
    <p:extLst>
      <p:ext uri="{BB962C8B-B14F-4D97-AF65-F5344CB8AC3E}">
        <p14:creationId xmlns:p14="http://schemas.microsoft.com/office/powerpoint/2010/main" val="3322845930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0E58A-53A6-1F16-099E-DB1F844F7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17, 2025</a:t>
            </a:r>
          </a:p>
        </p:txBody>
      </p:sp>
    </p:spTree>
    <p:extLst>
      <p:ext uri="{BB962C8B-B14F-4D97-AF65-F5344CB8AC3E}">
        <p14:creationId xmlns:p14="http://schemas.microsoft.com/office/powerpoint/2010/main" val="3467804024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18431-2A8C-2F8F-82F2-A6B0DA01B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Dec 18, 2025</a:t>
            </a:r>
          </a:p>
        </p:txBody>
      </p:sp>
    </p:spTree>
    <p:extLst>
      <p:ext uri="{BB962C8B-B14F-4D97-AF65-F5344CB8AC3E}">
        <p14:creationId xmlns:p14="http://schemas.microsoft.com/office/powerpoint/2010/main" val="3549352846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F75A86-2946-F97E-AC8E-6FBBAB29E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Dec 19, 2025</a:t>
            </a:r>
          </a:p>
        </p:txBody>
      </p:sp>
    </p:spTree>
    <p:extLst>
      <p:ext uri="{BB962C8B-B14F-4D97-AF65-F5344CB8AC3E}">
        <p14:creationId xmlns:p14="http://schemas.microsoft.com/office/powerpoint/2010/main" val="2668251250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E18F7-87D4-29FF-E5D6-4A229F9CF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Dec 20, 2025</a:t>
            </a:r>
          </a:p>
        </p:txBody>
      </p:sp>
    </p:spTree>
    <p:extLst>
      <p:ext uri="{BB962C8B-B14F-4D97-AF65-F5344CB8AC3E}">
        <p14:creationId xmlns:p14="http://schemas.microsoft.com/office/powerpoint/2010/main" val="749431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2FCB-35DD-2171-6F21-23974D359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Feb 1, 2025</a:t>
            </a:r>
          </a:p>
        </p:txBody>
      </p:sp>
    </p:spTree>
    <p:extLst>
      <p:ext uri="{BB962C8B-B14F-4D97-AF65-F5344CB8AC3E}">
        <p14:creationId xmlns:p14="http://schemas.microsoft.com/office/powerpoint/2010/main" val="2785082902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86DCF5-7773-F7D0-D904-C3E9D5A31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Dec 21, 2025</a:t>
            </a:r>
          </a:p>
        </p:txBody>
      </p:sp>
    </p:spTree>
    <p:extLst>
      <p:ext uri="{BB962C8B-B14F-4D97-AF65-F5344CB8AC3E}">
        <p14:creationId xmlns:p14="http://schemas.microsoft.com/office/powerpoint/2010/main" val="3078801152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7B3F0-44C4-3B74-6664-52B84FA2B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22, 2025</a:t>
            </a:r>
          </a:p>
        </p:txBody>
      </p:sp>
    </p:spTree>
    <p:extLst>
      <p:ext uri="{BB962C8B-B14F-4D97-AF65-F5344CB8AC3E}">
        <p14:creationId xmlns:p14="http://schemas.microsoft.com/office/powerpoint/2010/main" val="1161802101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3CDE05-9E30-8167-5CE0-E3E549F5A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Dec 23, 2025</a:t>
            </a:r>
          </a:p>
        </p:txBody>
      </p:sp>
    </p:spTree>
    <p:extLst>
      <p:ext uri="{BB962C8B-B14F-4D97-AF65-F5344CB8AC3E}">
        <p14:creationId xmlns:p14="http://schemas.microsoft.com/office/powerpoint/2010/main" val="1232038227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D2B9C-B83B-99A0-0C8E-6DD081FFD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24, 2025</a:t>
            </a:r>
          </a:p>
        </p:txBody>
      </p:sp>
    </p:spTree>
    <p:extLst>
      <p:ext uri="{BB962C8B-B14F-4D97-AF65-F5344CB8AC3E}">
        <p14:creationId xmlns:p14="http://schemas.microsoft.com/office/powerpoint/2010/main" val="1046574669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11A07-E5D2-8F30-3890-3197B7174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Dec 25, 2025</a:t>
            </a:r>
          </a:p>
        </p:txBody>
      </p:sp>
    </p:spTree>
    <p:extLst>
      <p:ext uri="{BB962C8B-B14F-4D97-AF65-F5344CB8AC3E}">
        <p14:creationId xmlns:p14="http://schemas.microsoft.com/office/powerpoint/2010/main" val="1195409536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B2E44-D236-2BB2-8B72-6751DF422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Dec 26, 2025</a:t>
            </a:r>
          </a:p>
        </p:txBody>
      </p:sp>
    </p:spTree>
    <p:extLst>
      <p:ext uri="{BB962C8B-B14F-4D97-AF65-F5344CB8AC3E}">
        <p14:creationId xmlns:p14="http://schemas.microsoft.com/office/powerpoint/2010/main" val="113501531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A5AFB-5B15-54CD-899F-DEC33DEA4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Dec 27, 2025</a:t>
            </a:r>
          </a:p>
        </p:txBody>
      </p:sp>
    </p:spTree>
    <p:extLst>
      <p:ext uri="{BB962C8B-B14F-4D97-AF65-F5344CB8AC3E}">
        <p14:creationId xmlns:p14="http://schemas.microsoft.com/office/powerpoint/2010/main" val="2782266149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A73F2-0CF4-8A40-2B40-7C34A571B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Dec 28, 2025</a:t>
            </a:r>
          </a:p>
        </p:txBody>
      </p:sp>
    </p:spTree>
    <p:extLst>
      <p:ext uri="{BB962C8B-B14F-4D97-AF65-F5344CB8AC3E}">
        <p14:creationId xmlns:p14="http://schemas.microsoft.com/office/powerpoint/2010/main" val="1116403455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9E7F6-56D8-84EE-A104-7843C8878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Dec 29, 2025</a:t>
            </a:r>
          </a:p>
        </p:txBody>
      </p:sp>
    </p:spTree>
    <p:extLst>
      <p:ext uri="{BB962C8B-B14F-4D97-AF65-F5344CB8AC3E}">
        <p14:creationId xmlns:p14="http://schemas.microsoft.com/office/powerpoint/2010/main" val="35698169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EA8FA-F9B1-1EE5-7242-850A390F1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Dec 30, 2025</a:t>
            </a:r>
          </a:p>
        </p:txBody>
      </p:sp>
    </p:spTree>
    <p:extLst>
      <p:ext uri="{BB962C8B-B14F-4D97-AF65-F5344CB8AC3E}">
        <p14:creationId xmlns:p14="http://schemas.microsoft.com/office/powerpoint/2010/main" val="2034716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8921B-FC9E-7B30-0EB4-7263B60B8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Feb 2, 2025</a:t>
            </a:r>
          </a:p>
        </p:txBody>
      </p:sp>
    </p:spTree>
    <p:extLst>
      <p:ext uri="{BB962C8B-B14F-4D97-AF65-F5344CB8AC3E}">
        <p14:creationId xmlns:p14="http://schemas.microsoft.com/office/powerpoint/2010/main" val="2631391206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580161-18EF-54CE-3A48-9F735CB2A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Dec 31, 2025</a:t>
            </a:r>
          </a:p>
        </p:txBody>
      </p:sp>
    </p:spTree>
    <p:extLst>
      <p:ext uri="{BB962C8B-B14F-4D97-AF65-F5344CB8AC3E}">
        <p14:creationId xmlns:p14="http://schemas.microsoft.com/office/powerpoint/2010/main" val="3014456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9BE4B3-8395-9BE5-43BD-DE5713F17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Feb 3, 2025</a:t>
            </a:r>
          </a:p>
        </p:txBody>
      </p:sp>
    </p:spTree>
    <p:extLst>
      <p:ext uri="{BB962C8B-B14F-4D97-AF65-F5344CB8AC3E}">
        <p14:creationId xmlns:p14="http://schemas.microsoft.com/office/powerpoint/2010/main" val="134688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January 2025</a:t>
            </a:r>
          </a:p>
        </p:txBody>
      </p:sp>
      <p:sp>
        <p:nvSpPr>
          <p:cNvPr id="132" name="Round Same Side Corner Rectangle 131">
            <a:hlinkClick r:id="rId2" action="ppaction://hlinksldjump"/>
            <a:extLst>
              <a:ext uri="{FF2B5EF4-FFF2-40B4-BE49-F238E27FC236}">
                <a16:creationId xmlns:a16="http://schemas.microsoft.com/office/drawing/2014/main" id="{7CE06133-1B9A-DAA4-341C-B336B89F0E8D}"/>
              </a:ext>
            </a:extLst>
          </p:cNvPr>
          <p:cNvSpPr/>
          <p:nvPr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33" name="Round Same Side Corner Rectangle 132">
            <a:hlinkClick r:id="rId3" action="ppaction://hlinksldjump"/>
            <a:extLst>
              <a:ext uri="{FF2B5EF4-FFF2-40B4-BE49-F238E27FC236}">
                <a16:creationId xmlns:a16="http://schemas.microsoft.com/office/drawing/2014/main" id="{C30B0E22-B9EA-1847-1B86-72E13D81C584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34" name="Round Same Side Corner Rectangle 133">
            <a:hlinkClick r:id="rId4" action="ppaction://hlinksldjump"/>
            <a:extLst>
              <a:ext uri="{FF2B5EF4-FFF2-40B4-BE49-F238E27FC236}">
                <a16:creationId xmlns:a16="http://schemas.microsoft.com/office/drawing/2014/main" id="{D12E06AD-49AA-8ADF-8D0D-61AE3E31A0D3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35" name="Round Same Side Corner Rectangle 134">
            <a:hlinkClick r:id="rId5" action="ppaction://hlinksldjump"/>
            <a:extLst>
              <a:ext uri="{FF2B5EF4-FFF2-40B4-BE49-F238E27FC236}">
                <a16:creationId xmlns:a16="http://schemas.microsoft.com/office/drawing/2014/main" id="{6EB77423-86DD-1095-0408-032DBA15AAF0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136" name="Round Same Side Corner Rectangle 135">
            <a:hlinkClick r:id="rId6" action="ppaction://hlinksldjump"/>
            <a:extLst>
              <a:ext uri="{FF2B5EF4-FFF2-40B4-BE49-F238E27FC236}">
                <a16:creationId xmlns:a16="http://schemas.microsoft.com/office/drawing/2014/main" id="{CED20E14-2DF6-F222-78FD-DF524DAD82D6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37" name="Round Same Side Corner Rectangle 136">
            <a:hlinkClick r:id="rId7" action="ppaction://hlinksldjump"/>
            <a:extLst>
              <a:ext uri="{FF2B5EF4-FFF2-40B4-BE49-F238E27FC236}">
                <a16:creationId xmlns:a16="http://schemas.microsoft.com/office/drawing/2014/main" id="{49312D35-ACC5-083F-FF63-1FC3BC4B6A81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38" name="Round Same Side Corner Rectangle 137">
            <a:hlinkClick r:id="rId8" action="ppaction://hlinksldjump"/>
            <a:extLst>
              <a:ext uri="{FF2B5EF4-FFF2-40B4-BE49-F238E27FC236}">
                <a16:creationId xmlns:a16="http://schemas.microsoft.com/office/drawing/2014/main" id="{CE57E733-9E50-7743-B966-D19A0231E69F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39" name="Round Same Side Corner Rectangle 138">
            <a:hlinkClick r:id="rId9" action="ppaction://hlinksldjump"/>
            <a:extLst>
              <a:ext uri="{FF2B5EF4-FFF2-40B4-BE49-F238E27FC236}">
                <a16:creationId xmlns:a16="http://schemas.microsoft.com/office/drawing/2014/main" id="{BF1C5CB4-F7C3-02DF-DCDA-821103F855F4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40" name="Round Same Side Corner Rectangle 139">
            <a:hlinkClick r:id="rId10" action="ppaction://hlinksldjump"/>
            <a:extLst>
              <a:ext uri="{FF2B5EF4-FFF2-40B4-BE49-F238E27FC236}">
                <a16:creationId xmlns:a16="http://schemas.microsoft.com/office/drawing/2014/main" id="{055901BD-0C04-C6F7-AE5B-F78780040F66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1" name="Round Same Side Corner Rectangle 140">
            <a:hlinkClick r:id="rId11" action="ppaction://hlinksldjump"/>
            <a:extLst>
              <a:ext uri="{FF2B5EF4-FFF2-40B4-BE49-F238E27FC236}">
                <a16:creationId xmlns:a16="http://schemas.microsoft.com/office/drawing/2014/main" id="{2DF5DBB6-4D27-D977-96A4-80E69ABC4D82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42" name="Round Same Side Corner Rectangle 141">
            <a:hlinkClick r:id="rId12" action="ppaction://hlinksldjump"/>
            <a:extLst>
              <a:ext uri="{FF2B5EF4-FFF2-40B4-BE49-F238E27FC236}">
                <a16:creationId xmlns:a16="http://schemas.microsoft.com/office/drawing/2014/main" id="{DA5A29BB-472E-5701-9161-BA45C477D5FF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43" name="Round Same Side Corner Rectangle 142">
            <a:hlinkClick r:id="rId13" action="ppaction://hlinksldjump"/>
            <a:extLst>
              <a:ext uri="{FF2B5EF4-FFF2-40B4-BE49-F238E27FC236}">
                <a16:creationId xmlns:a16="http://schemas.microsoft.com/office/drawing/2014/main" id="{291F8205-6E00-C7CB-0BAA-AABDFA600B3D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44" name="Round Same Side Corner Rectangle 143">
            <a:hlinkClick r:id="rId14" action="ppaction://hlinksldjump"/>
            <a:extLst>
              <a:ext uri="{FF2B5EF4-FFF2-40B4-BE49-F238E27FC236}">
                <a16:creationId xmlns:a16="http://schemas.microsoft.com/office/drawing/2014/main" id="{F69FB212-5CD3-AF93-7AF0-907136F5D0DF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861085-663D-300C-7D5C-522A87A23F3D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34C2FF-A749-ACA8-FB50-908555AED2F2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F6445C-3D23-D1B7-8FC2-FEF53FC031BD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AAE73-F83A-F587-57AC-2227D1C744E0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55A4C2-7945-580A-01A5-860858F2F837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239579-1129-6058-9DEF-B07A90080D2E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94E952-5EF6-D282-510E-B17643374EFD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A34556-5B5F-8979-5856-4352672E7495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11" name="Rectangle 10">
              <a:hlinkClick r:id="rId15" action="ppaction://hlinksldjump"/>
              <a:extLst>
                <a:ext uri="{FF2B5EF4-FFF2-40B4-BE49-F238E27FC236}">
                  <a16:creationId xmlns:a16="http://schemas.microsoft.com/office/drawing/2014/main" id="{7237AD3A-2043-99C7-B899-989F2870B4FC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>
              <a:hlinkClick r:id="rId16" action="ppaction://hlinksldjump"/>
              <a:extLst>
                <a:ext uri="{FF2B5EF4-FFF2-40B4-BE49-F238E27FC236}">
                  <a16:creationId xmlns:a16="http://schemas.microsoft.com/office/drawing/2014/main" id="{18582481-7BE5-DE6C-807E-3885B1986B37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>
              <a:hlinkClick r:id="rId17" action="ppaction://hlinksldjump"/>
              <a:extLst>
                <a:ext uri="{FF2B5EF4-FFF2-40B4-BE49-F238E27FC236}">
                  <a16:creationId xmlns:a16="http://schemas.microsoft.com/office/drawing/2014/main" id="{3294B8DD-B006-D67D-CE65-06B63A202EDF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>
              <a:hlinkClick r:id="rId18" action="ppaction://hlinksldjump"/>
              <a:extLst>
                <a:ext uri="{FF2B5EF4-FFF2-40B4-BE49-F238E27FC236}">
                  <a16:creationId xmlns:a16="http://schemas.microsoft.com/office/drawing/2014/main" id="{D9F10D17-170D-1C3E-BC82-D34FED7F19FD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tangle 14">
              <a:hlinkClick r:id="rId19" action="ppaction://hlinksldjump"/>
              <a:extLst>
                <a:ext uri="{FF2B5EF4-FFF2-40B4-BE49-F238E27FC236}">
                  <a16:creationId xmlns:a16="http://schemas.microsoft.com/office/drawing/2014/main" id="{6651EBB1-E197-4CE0-B691-E73DA0596070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" name="Rectangle 15">
              <a:hlinkClick r:id="rId20" action="ppaction://hlinksldjump"/>
              <a:extLst>
                <a:ext uri="{FF2B5EF4-FFF2-40B4-BE49-F238E27FC236}">
                  <a16:creationId xmlns:a16="http://schemas.microsoft.com/office/drawing/2014/main" id="{6F6692D7-3410-4B3A-ECA6-149A5AEA20F5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>
              <a:hlinkClick r:id="rId21" action="ppaction://hlinksldjump"/>
              <a:extLst>
                <a:ext uri="{FF2B5EF4-FFF2-40B4-BE49-F238E27FC236}">
                  <a16:creationId xmlns:a16="http://schemas.microsoft.com/office/drawing/2014/main" id="{CC2B97BD-4700-2072-5723-A20210809DEC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Rectangle 17">
              <a:hlinkClick r:id="rId22" action="ppaction://hlinksldjump"/>
              <a:extLst>
                <a:ext uri="{FF2B5EF4-FFF2-40B4-BE49-F238E27FC236}">
                  <a16:creationId xmlns:a16="http://schemas.microsoft.com/office/drawing/2014/main" id="{1046EF2F-6476-41BF-26D5-2BFA8B190AAB}"/>
                </a:ext>
              </a:extLst>
            </p:cNvPr>
            <p:cNvSpPr/>
            <p:nvPr userDrawn="1"/>
          </p:nvSpPr>
          <p:spPr>
            <a:xfrm>
              <a:off x="3359947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Rectangle 18">
              <a:hlinkClick r:id="rId23" action="ppaction://hlinksldjump"/>
              <a:extLst>
                <a:ext uri="{FF2B5EF4-FFF2-40B4-BE49-F238E27FC236}">
                  <a16:creationId xmlns:a16="http://schemas.microsoft.com/office/drawing/2014/main" id="{EDDE5106-6E0B-788E-D8D4-69FDE1ABB4FE}"/>
                </a:ext>
              </a:extLst>
            </p:cNvPr>
            <p:cNvSpPr/>
            <p:nvPr userDrawn="1"/>
          </p:nvSpPr>
          <p:spPr>
            <a:xfrm>
              <a:off x="3522703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Rectangle 19">
              <a:hlinkClick r:id="rId24" action="ppaction://hlinksldjump"/>
              <a:extLst>
                <a:ext uri="{FF2B5EF4-FFF2-40B4-BE49-F238E27FC236}">
                  <a16:creationId xmlns:a16="http://schemas.microsoft.com/office/drawing/2014/main" id="{F367EB06-2AF2-5469-5525-000BCD5F0178}"/>
                </a:ext>
              </a:extLst>
            </p:cNvPr>
            <p:cNvSpPr/>
            <p:nvPr userDrawn="1"/>
          </p:nvSpPr>
          <p:spPr>
            <a:xfrm>
              <a:off x="3687820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" name="Rectangle 20">
              <a:hlinkClick r:id="rId25" action="ppaction://hlinksldjump"/>
              <a:extLst>
                <a:ext uri="{FF2B5EF4-FFF2-40B4-BE49-F238E27FC236}">
                  <a16:creationId xmlns:a16="http://schemas.microsoft.com/office/drawing/2014/main" id="{74E01DB3-1763-F471-BF01-C49F8E6DCFC2}"/>
                </a:ext>
              </a:extLst>
            </p:cNvPr>
            <p:cNvSpPr/>
            <p:nvPr userDrawn="1"/>
          </p:nvSpPr>
          <p:spPr>
            <a:xfrm>
              <a:off x="3853958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2" name="Rectangle 21">
              <a:hlinkClick r:id="rId26" action="ppaction://hlinksldjump"/>
              <a:extLst>
                <a:ext uri="{FF2B5EF4-FFF2-40B4-BE49-F238E27FC236}">
                  <a16:creationId xmlns:a16="http://schemas.microsoft.com/office/drawing/2014/main" id="{829BBC10-7458-3472-3A49-B45D2F4A8B65}"/>
                </a:ext>
              </a:extLst>
            </p:cNvPr>
            <p:cNvSpPr/>
            <p:nvPr userDrawn="1"/>
          </p:nvSpPr>
          <p:spPr>
            <a:xfrm>
              <a:off x="4016699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3" name="Rectangle 22">
              <a:hlinkClick r:id="rId27" action="ppaction://hlinksldjump"/>
              <a:extLst>
                <a:ext uri="{FF2B5EF4-FFF2-40B4-BE49-F238E27FC236}">
                  <a16:creationId xmlns:a16="http://schemas.microsoft.com/office/drawing/2014/main" id="{5DC2AF57-1553-22A9-F6CD-C5B0492E7CC0}"/>
                </a:ext>
              </a:extLst>
            </p:cNvPr>
            <p:cNvSpPr/>
            <p:nvPr userDrawn="1"/>
          </p:nvSpPr>
          <p:spPr>
            <a:xfrm>
              <a:off x="4180476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4" name="Rectangle 23">
              <a:hlinkClick r:id="rId28" action="ppaction://hlinksldjump"/>
              <a:extLst>
                <a:ext uri="{FF2B5EF4-FFF2-40B4-BE49-F238E27FC236}">
                  <a16:creationId xmlns:a16="http://schemas.microsoft.com/office/drawing/2014/main" id="{BEB6E961-378E-9007-6281-3EAE60F5A2CC}"/>
                </a:ext>
              </a:extLst>
            </p:cNvPr>
            <p:cNvSpPr/>
            <p:nvPr userDrawn="1"/>
          </p:nvSpPr>
          <p:spPr>
            <a:xfrm>
              <a:off x="4345402" y="672285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5" name="Rectangle 24">
              <a:hlinkClick r:id="rId29" action="ppaction://hlinksldjump"/>
              <a:extLst>
                <a:ext uri="{FF2B5EF4-FFF2-40B4-BE49-F238E27FC236}">
                  <a16:creationId xmlns:a16="http://schemas.microsoft.com/office/drawing/2014/main" id="{86CF8B39-94F4-CA87-DF4C-3C42AE84DE20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6" name="Rectangle 25">
              <a:hlinkClick r:id="rId30" action="ppaction://hlinksldjump"/>
              <a:extLst>
                <a:ext uri="{FF2B5EF4-FFF2-40B4-BE49-F238E27FC236}">
                  <a16:creationId xmlns:a16="http://schemas.microsoft.com/office/drawing/2014/main" id="{1B048012-FCAE-F48E-32DE-CB9B59FD6B28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7" name="Rectangle 26">
              <a:hlinkClick r:id="rId31" action="ppaction://hlinksldjump"/>
              <a:extLst>
                <a:ext uri="{FF2B5EF4-FFF2-40B4-BE49-F238E27FC236}">
                  <a16:creationId xmlns:a16="http://schemas.microsoft.com/office/drawing/2014/main" id="{0E105D01-48A2-E500-5D71-6D06FE7AAD59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8" name="Rectangle 27">
              <a:hlinkClick r:id="rId32" action="ppaction://hlinksldjump"/>
              <a:extLst>
                <a:ext uri="{FF2B5EF4-FFF2-40B4-BE49-F238E27FC236}">
                  <a16:creationId xmlns:a16="http://schemas.microsoft.com/office/drawing/2014/main" id="{6A267F44-644C-83AC-0F68-187D748808EF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9" name="Rectangle 28">
              <a:hlinkClick r:id="rId33" action="ppaction://hlinksldjump"/>
              <a:extLst>
                <a:ext uri="{FF2B5EF4-FFF2-40B4-BE49-F238E27FC236}">
                  <a16:creationId xmlns:a16="http://schemas.microsoft.com/office/drawing/2014/main" id="{0461553C-20D0-5FB9-785B-DF63ABA0D753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0" name="Rectangle 29">
              <a:hlinkClick r:id="rId34" action="ppaction://hlinksldjump"/>
              <a:extLst>
                <a:ext uri="{FF2B5EF4-FFF2-40B4-BE49-F238E27FC236}">
                  <a16:creationId xmlns:a16="http://schemas.microsoft.com/office/drawing/2014/main" id="{CCAEC201-588E-9189-DED3-5BCEE3BEC528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1" name="Rectangle 30">
              <a:hlinkClick r:id="rId35" action="ppaction://hlinksldjump"/>
              <a:extLst>
                <a:ext uri="{FF2B5EF4-FFF2-40B4-BE49-F238E27FC236}">
                  <a16:creationId xmlns:a16="http://schemas.microsoft.com/office/drawing/2014/main" id="{3B649103-6E35-97D2-BE79-2317836DDCB4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2" name="Rectangle 31">
              <a:hlinkClick r:id="rId36" action="ppaction://hlinksldjump"/>
              <a:extLst>
                <a:ext uri="{FF2B5EF4-FFF2-40B4-BE49-F238E27FC236}">
                  <a16:creationId xmlns:a16="http://schemas.microsoft.com/office/drawing/2014/main" id="{61C25B27-BFB8-5621-297D-686EEDA30AE1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3" name="Rectangle 32">
              <a:hlinkClick r:id="rId37" action="ppaction://hlinksldjump"/>
              <a:extLst>
                <a:ext uri="{FF2B5EF4-FFF2-40B4-BE49-F238E27FC236}">
                  <a16:creationId xmlns:a16="http://schemas.microsoft.com/office/drawing/2014/main" id="{C1A34E1A-C7B0-16E9-D227-130555A7B6B9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4" name="Rectangle 33">
              <a:hlinkClick r:id="rId38" action="ppaction://hlinksldjump"/>
              <a:extLst>
                <a:ext uri="{FF2B5EF4-FFF2-40B4-BE49-F238E27FC236}">
                  <a16:creationId xmlns:a16="http://schemas.microsoft.com/office/drawing/2014/main" id="{53E32112-D6B0-0546-A1B4-C97384FC5BFD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5" name="Rectangle 34">
              <a:hlinkClick r:id="rId39" action="ppaction://hlinksldjump"/>
              <a:extLst>
                <a:ext uri="{FF2B5EF4-FFF2-40B4-BE49-F238E27FC236}">
                  <a16:creationId xmlns:a16="http://schemas.microsoft.com/office/drawing/2014/main" id="{540CA1C8-5BEE-DB02-256F-065EAFBBE809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6" name="Rectangle 35">
              <a:hlinkClick r:id="rId40" action="ppaction://hlinksldjump"/>
              <a:extLst>
                <a:ext uri="{FF2B5EF4-FFF2-40B4-BE49-F238E27FC236}">
                  <a16:creationId xmlns:a16="http://schemas.microsoft.com/office/drawing/2014/main" id="{3638896E-CF03-D310-D0A3-293C6FBB8579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7" name="Rectangle 36">
              <a:hlinkClick r:id="rId41" action="ppaction://hlinksldjump"/>
              <a:extLst>
                <a:ext uri="{FF2B5EF4-FFF2-40B4-BE49-F238E27FC236}">
                  <a16:creationId xmlns:a16="http://schemas.microsoft.com/office/drawing/2014/main" id="{172CA5E2-13BC-A8DD-66F5-4DCBB86E2275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8" name="Rectangle 37">
              <a:hlinkClick r:id="rId42" action="ppaction://hlinksldjump"/>
              <a:extLst>
                <a:ext uri="{FF2B5EF4-FFF2-40B4-BE49-F238E27FC236}">
                  <a16:creationId xmlns:a16="http://schemas.microsoft.com/office/drawing/2014/main" id="{E7DDEADD-06A9-ACA9-D68C-9B71BA943891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9" name="Rectangle 38">
              <a:hlinkClick r:id="rId43" action="ppaction://hlinksldjump"/>
              <a:extLst>
                <a:ext uri="{FF2B5EF4-FFF2-40B4-BE49-F238E27FC236}">
                  <a16:creationId xmlns:a16="http://schemas.microsoft.com/office/drawing/2014/main" id="{E6835D46-384F-2E25-7BE5-6558319C4238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0" name="Rectangle 39">
              <a:hlinkClick r:id="rId44" action="ppaction://hlinksldjump"/>
              <a:extLst>
                <a:ext uri="{FF2B5EF4-FFF2-40B4-BE49-F238E27FC236}">
                  <a16:creationId xmlns:a16="http://schemas.microsoft.com/office/drawing/2014/main" id="{290BC629-5E61-B048-17B3-9CB0CA9FA1AA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1" name="Rectangle 40">
              <a:hlinkClick r:id="rId45" action="ppaction://hlinksldjump"/>
              <a:extLst>
                <a:ext uri="{FF2B5EF4-FFF2-40B4-BE49-F238E27FC236}">
                  <a16:creationId xmlns:a16="http://schemas.microsoft.com/office/drawing/2014/main" id="{1CC6B36F-E708-ED50-63BF-50330831727D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117B6B-DBC7-0314-9D0A-B0B7ACEEB364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B607F5-DC0B-84C6-6F96-1FA4870B71CB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7B9C749-F545-6BB0-F044-27B49F292B4D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DF4CC7A-CAEF-12C1-441B-899214767C3C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79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3FFA5-29AE-782D-1A84-B1CB6D859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Feb 4, 2025</a:t>
            </a:r>
          </a:p>
        </p:txBody>
      </p:sp>
    </p:spTree>
    <p:extLst>
      <p:ext uri="{BB962C8B-B14F-4D97-AF65-F5344CB8AC3E}">
        <p14:creationId xmlns:p14="http://schemas.microsoft.com/office/powerpoint/2010/main" val="4023293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526082-A0D1-5C84-77D0-E414C5C91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Feb 5, 2025</a:t>
            </a:r>
          </a:p>
        </p:txBody>
      </p:sp>
    </p:spTree>
    <p:extLst>
      <p:ext uri="{BB962C8B-B14F-4D97-AF65-F5344CB8AC3E}">
        <p14:creationId xmlns:p14="http://schemas.microsoft.com/office/powerpoint/2010/main" val="257288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9A29B-64BC-DE80-66F7-2804F695D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Feb 6, 2025</a:t>
            </a:r>
          </a:p>
        </p:txBody>
      </p:sp>
    </p:spTree>
    <p:extLst>
      <p:ext uri="{BB962C8B-B14F-4D97-AF65-F5344CB8AC3E}">
        <p14:creationId xmlns:p14="http://schemas.microsoft.com/office/powerpoint/2010/main" val="1690278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D6778-E3C3-8DFF-14E2-B2CE14923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Feb 7, 2025</a:t>
            </a:r>
          </a:p>
        </p:txBody>
      </p:sp>
    </p:spTree>
    <p:extLst>
      <p:ext uri="{BB962C8B-B14F-4D97-AF65-F5344CB8AC3E}">
        <p14:creationId xmlns:p14="http://schemas.microsoft.com/office/powerpoint/2010/main" val="2879150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6AE39-C300-A770-9482-5BF339226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Feb 8, 2025</a:t>
            </a:r>
          </a:p>
        </p:txBody>
      </p:sp>
    </p:spTree>
    <p:extLst>
      <p:ext uri="{BB962C8B-B14F-4D97-AF65-F5344CB8AC3E}">
        <p14:creationId xmlns:p14="http://schemas.microsoft.com/office/powerpoint/2010/main" val="3059019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E8951-985E-C0A7-F8E7-0F110B5DC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Feb 9, 2025</a:t>
            </a:r>
          </a:p>
        </p:txBody>
      </p:sp>
    </p:spTree>
    <p:extLst>
      <p:ext uri="{BB962C8B-B14F-4D97-AF65-F5344CB8AC3E}">
        <p14:creationId xmlns:p14="http://schemas.microsoft.com/office/powerpoint/2010/main" val="2996019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74527-C777-9867-AC87-A432EC04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Feb 10, 2025</a:t>
            </a:r>
          </a:p>
        </p:txBody>
      </p:sp>
    </p:spTree>
    <p:extLst>
      <p:ext uri="{BB962C8B-B14F-4D97-AF65-F5344CB8AC3E}">
        <p14:creationId xmlns:p14="http://schemas.microsoft.com/office/powerpoint/2010/main" val="705497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5E6FBE-1585-B98A-BAF8-242CBC76B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Feb 11, 2025</a:t>
            </a:r>
          </a:p>
        </p:txBody>
      </p:sp>
    </p:spTree>
    <p:extLst>
      <p:ext uri="{BB962C8B-B14F-4D97-AF65-F5344CB8AC3E}">
        <p14:creationId xmlns:p14="http://schemas.microsoft.com/office/powerpoint/2010/main" val="1911333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01AD2-28EA-72C7-38B4-69E9D9EF1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Feb 12, 2025</a:t>
            </a:r>
          </a:p>
        </p:txBody>
      </p:sp>
    </p:spTree>
    <p:extLst>
      <p:ext uri="{BB962C8B-B14F-4D97-AF65-F5344CB8AC3E}">
        <p14:creationId xmlns:p14="http://schemas.microsoft.com/office/powerpoint/2010/main" val="3338854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6C245-949C-4148-43DF-325A424C4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Feb 13, 2025</a:t>
            </a:r>
          </a:p>
        </p:txBody>
      </p:sp>
    </p:spTree>
    <p:extLst>
      <p:ext uri="{BB962C8B-B14F-4D97-AF65-F5344CB8AC3E}">
        <p14:creationId xmlns:p14="http://schemas.microsoft.com/office/powerpoint/2010/main" val="343063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8C1D-2B65-FB41-A62B-5838A6BF6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Jan 1, 2025</a:t>
            </a:r>
          </a:p>
        </p:txBody>
      </p:sp>
    </p:spTree>
    <p:extLst>
      <p:ext uri="{BB962C8B-B14F-4D97-AF65-F5344CB8AC3E}">
        <p14:creationId xmlns:p14="http://schemas.microsoft.com/office/powerpoint/2010/main" val="1620071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F43EA-C5B9-24A4-6195-C06EC24C9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Feb 14, 2025</a:t>
            </a:r>
          </a:p>
        </p:txBody>
      </p:sp>
    </p:spTree>
    <p:extLst>
      <p:ext uri="{BB962C8B-B14F-4D97-AF65-F5344CB8AC3E}">
        <p14:creationId xmlns:p14="http://schemas.microsoft.com/office/powerpoint/2010/main" val="551808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9B50E7-BB71-C09B-38C2-C7BEDA247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Feb 15, 2025</a:t>
            </a:r>
          </a:p>
        </p:txBody>
      </p:sp>
    </p:spTree>
    <p:extLst>
      <p:ext uri="{BB962C8B-B14F-4D97-AF65-F5344CB8AC3E}">
        <p14:creationId xmlns:p14="http://schemas.microsoft.com/office/powerpoint/2010/main" val="3229981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3419B-CC49-3E82-7C3D-D780DDFE6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Feb 16, 2025</a:t>
            </a:r>
          </a:p>
        </p:txBody>
      </p:sp>
    </p:spTree>
    <p:extLst>
      <p:ext uri="{BB962C8B-B14F-4D97-AF65-F5344CB8AC3E}">
        <p14:creationId xmlns:p14="http://schemas.microsoft.com/office/powerpoint/2010/main" val="74659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25CA9-BF1B-C00E-40A7-4643F6534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Feb 17, 2025</a:t>
            </a:r>
          </a:p>
        </p:txBody>
      </p:sp>
    </p:spTree>
    <p:extLst>
      <p:ext uri="{BB962C8B-B14F-4D97-AF65-F5344CB8AC3E}">
        <p14:creationId xmlns:p14="http://schemas.microsoft.com/office/powerpoint/2010/main" val="1822212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975A28-9BC7-FB35-BBE7-B475AACF0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Feb 18, 2025</a:t>
            </a:r>
          </a:p>
        </p:txBody>
      </p:sp>
    </p:spTree>
    <p:extLst>
      <p:ext uri="{BB962C8B-B14F-4D97-AF65-F5344CB8AC3E}">
        <p14:creationId xmlns:p14="http://schemas.microsoft.com/office/powerpoint/2010/main" val="288360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6FF45-CC37-C784-F8CF-A78934493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Feb 19, 2025</a:t>
            </a:r>
          </a:p>
        </p:txBody>
      </p:sp>
    </p:spTree>
    <p:extLst>
      <p:ext uri="{BB962C8B-B14F-4D97-AF65-F5344CB8AC3E}">
        <p14:creationId xmlns:p14="http://schemas.microsoft.com/office/powerpoint/2010/main" val="4190345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9CB7B-3BE2-FA00-C1D7-F72B50A8B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Feb 20, 2025</a:t>
            </a:r>
          </a:p>
        </p:txBody>
      </p:sp>
    </p:spTree>
    <p:extLst>
      <p:ext uri="{BB962C8B-B14F-4D97-AF65-F5344CB8AC3E}">
        <p14:creationId xmlns:p14="http://schemas.microsoft.com/office/powerpoint/2010/main" val="1949364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63B086-C115-A757-4D66-85C43C42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Feb 21, 2025</a:t>
            </a:r>
          </a:p>
        </p:txBody>
      </p:sp>
    </p:spTree>
    <p:extLst>
      <p:ext uri="{BB962C8B-B14F-4D97-AF65-F5344CB8AC3E}">
        <p14:creationId xmlns:p14="http://schemas.microsoft.com/office/powerpoint/2010/main" val="2047392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2E284-8AFC-39AE-A1E8-47553EB03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Feb 22, 2025</a:t>
            </a:r>
          </a:p>
        </p:txBody>
      </p:sp>
    </p:spTree>
    <p:extLst>
      <p:ext uri="{BB962C8B-B14F-4D97-AF65-F5344CB8AC3E}">
        <p14:creationId xmlns:p14="http://schemas.microsoft.com/office/powerpoint/2010/main" val="8648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44B00-8252-C05F-B251-D55A8817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Feb 23, 2025</a:t>
            </a:r>
          </a:p>
        </p:txBody>
      </p:sp>
    </p:spTree>
    <p:extLst>
      <p:ext uri="{BB962C8B-B14F-4D97-AF65-F5344CB8AC3E}">
        <p14:creationId xmlns:p14="http://schemas.microsoft.com/office/powerpoint/2010/main" val="260764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5E84C-672D-1833-3D95-C33A68DE2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Jan 2, 2025</a:t>
            </a:r>
          </a:p>
        </p:txBody>
      </p:sp>
    </p:spTree>
    <p:extLst>
      <p:ext uri="{BB962C8B-B14F-4D97-AF65-F5344CB8AC3E}">
        <p14:creationId xmlns:p14="http://schemas.microsoft.com/office/powerpoint/2010/main" val="1522848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C3D23-AB83-596C-A394-B594A501C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Feb 24, 2025</a:t>
            </a:r>
          </a:p>
        </p:txBody>
      </p:sp>
    </p:spTree>
    <p:extLst>
      <p:ext uri="{BB962C8B-B14F-4D97-AF65-F5344CB8AC3E}">
        <p14:creationId xmlns:p14="http://schemas.microsoft.com/office/powerpoint/2010/main" val="3730139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4CF68D-252F-0A0F-8ECD-E13FD86D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Feb 25, 2025</a:t>
            </a:r>
          </a:p>
        </p:txBody>
      </p:sp>
    </p:spTree>
    <p:extLst>
      <p:ext uri="{BB962C8B-B14F-4D97-AF65-F5344CB8AC3E}">
        <p14:creationId xmlns:p14="http://schemas.microsoft.com/office/powerpoint/2010/main" val="1410304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6B679D-DFB4-7A08-9AA4-28C4A3200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Feb 26, 2025</a:t>
            </a:r>
          </a:p>
        </p:txBody>
      </p:sp>
    </p:spTree>
    <p:extLst>
      <p:ext uri="{BB962C8B-B14F-4D97-AF65-F5344CB8AC3E}">
        <p14:creationId xmlns:p14="http://schemas.microsoft.com/office/powerpoint/2010/main" val="8631181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031256-F0C5-D10B-06F5-697637ACA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Feb 27, 2025</a:t>
            </a:r>
          </a:p>
        </p:txBody>
      </p:sp>
    </p:spTree>
    <p:extLst>
      <p:ext uri="{BB962C8B-B14F-4D97-AF65-F5344CB8AC3E}">
        <p14:creationId xmlns:p14="http://schemas.microsoft.com/office/powerpoint/2010/main" val="39415004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C48CF-42F7-1EFF-B0E0-8CCC6D350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Feb 28, 2025</a:t>
            </a:r>
          </a:p>
        </p:txBody>
      </p:sp>
    </p:spTree>
    <p:extLst>
      <p:ext uri="{BB962C8B-B14F-4D97-AF65-F5344CB8AC3E}">
        <p14:creationId xmlns:p14="http://schemas.microsoft.com/office/powerpoint/2010/main" val="1430908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E52A3C7-4E74-F00C-1866-8A1947A6D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March 2025</a:t>
            </a:r>
          </a:p>
        </p:txBody>
      </p:sp>
      <p:sp>
        <p:nvSpPr>
          <p:cNvPr id="95" name="Round Same Side Corner Rectangle 94">
            <a:hlinkClick r:id="rId3" action="ppaction://hlinksldjump"/>
            <a:extLst>
              <a:ext uri="{FF2B5EF4-FFF2-40B4-BE49-F238E27FC236}">
                <a16:creationId xmlns:a16="http://schemas.microsoft.com/office/drawing/2014/main" id="{FA2F7B10-E079-B6A9-0080-4BEC703C975A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96" name="Round Same Side Corner Rectangle 95">
            <a:hlinkClick r:id="rId4" action="ppaction://hlinksldjump"/>
            <a:extLst>
              <a:ext uri="{FF2B5EF4-FFF2-40B4-BE49-F238E27FC236}">
                <a16:creationId xmlns:a16="http://schemas.microsoft.com/office/drawing/2014/main" id="{5C2C31D3-8EDB-7C52-B52F-F5345140027E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7" name="Round Same Side Corner Rectangle 96">
            <a:hlinkClick r:id="rId5" action="ppaction://hlinksldjump"/>
            <a:extLst>
              <a:ext uri="{FF2B5EF4-FFF2-40B4-BE49-F238E27FC236}">
                <a16:creationId xmlns:a16="http://schemas.microsoft.com/office/drawing/2014/main" id="{D6396D0B-602A-AC74-65A8-BAC5CE1A491F}"/>
              </a:ext>
            </a:extLst>
          </p:cNvPr>
          <p:cNvSpPr/>
          <p:nvPr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8" name="Round Same Side Corner Rectangle 97">
            <a:hlinkClick r:id="rId6" action="ppaction://hlinksldjump"/>
            <a:extLst>
              <a:ext uri="{FF2B5EF4-FFF2-40B4-BE49-F238E27FC236}">
                <a16:creationId xmlns:a16="http://schemas.microsoft.com/office/drawing/2014/main" id="{9EF0167B-CB58-313B-B00C-C95329FE042C}"/>
              </a:ext>
            </a:extLst>
          </p:cNvPr>
          <p:cNvSpPr/>
          <p:nvPr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9" name="Round Same Side Corner Rectangle 98">
            <a:hlinkClick r:id="rId7" action="ppaction://hlinksldjump"/>
            <a:extLst>
              <a:ext uri="{FF2B5EF4-FFF2-40B4-BE49-F238E27FC236}">
                <a16:creationId xmlns:a16="http://schemas.microsoft.com/office/drawing/2014/main" id="{0924F7CC-2666-674C-8C25-5542B701FA12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0" name="Round Same Side Corner Rectangle 99">
            <a:hlinkClick r:id="rId8" action="ppaction://hlinksldjump"/>
            <a:extLst>
              <a:ext uri="{FF2B5EF4-FFF2-40B4-BE49-F238E27FC236}">
                <a16:creationId xmlns:a16="http://schemas.microsoft.com/office/drawing/2014/main" id="{C20326DF-F9AC-3B04-4EA7-5387D17CE402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01" name="Round Same Side Corner Rectangle 100">
            <a:hlinkClick r:id="rId9" action="ppaction://hlinksldjump"/>
            <a:extLst>
              <a:ext uri="{FF2B5EF4-FFF2-40B4-BE49-F238E27FC236}">
                <a16:creationId xmlns:a16="http://schemas.microsoft.com/office/drawing/2014/main" id="{04D455A9-4BFC-ED38-D85A-436B12A91D1E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2" name="Round Same Side Corner Rectangle 101">
            <a:hlinkClick r:id="rId10" action="ppaction://hlinksldjump"/>
            <a:extLst>
              <a:ext uri="{FF2B5EF4-FFF2-40B4-BE49-F238E27FC236}">
                <a16:creationId xmlns:a16="http://schemas.microsoft.com/office/drawing/2014/main" id="{005555E9-96CC-694F-AC5C-B372B9052EE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3" name="Round Same Side Corner Rectangle 102">
            <a:hlinkClick r:id="rId11" action="ppaction://hlinksldjump"/>
            <a:extLst>
              <a:ext uri="{FF2B5EF4-FFF2-40B4-BE49-F238E27FC236}">
                <a16:creationId xmlns:a16="http://schemas.microsoft.com/office/drawing/2014/main" id="{6392ED7F-97A3-FC58-6680-66D554272B00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04" name="Round Same Side Corner Rectangle 103">
            <a:hlinkClick r:id="rId12" action="ppaction://hlinksldjump"/>
            <a:extLst>
              <a:ext uri="{FF2B5EF4-FFF2-40B4-BE49-F238E27FC236}">
                <a16:creationId xmlns:a16="http://schemas.microsoft.com/office/drawing/2014/main" id="{868C24F2-148A-427A-D278-ECCC2F3ADAD8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05" name="Round Same Side Corner Rectangle 104">
            <a:hlinkClick r:id="rId13" action="ppaction://hlinksldjump"/>
            <a:extLst>
              <a:ext uri="{FF2B5EF4-FFF2-40B4-BE49-F238E27FC236}">
                <a16:creationId xmlns:a16="http://schemas.microsoft.com/office/drawing/2014/main" id="{A871C0A7-CC36-2975-8016-389EC84DA4E2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06" name="Round Same Side Corner Rectangle 105">
            <a:hlinkClick r:id="rId14" action="ppaction://hlinksldjump"/>
            <a:extLst>
              <a:ext uri="{FF2B5EF4-FFF2-40B4-BE49-F238E27FC236}">
                <a16:creationId xmlns:a16="http://schemas.microsoft.com/office/drawing/2014/main" id="{63618DB3-C68A-5CE2-0F5F-966B29B7038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7" name="Round Same Side Corner Rectangle 106">
            <a:hlinkClick r:id="rId15" action="ppaction://hlinksldjump"/>
            <a:extLst>
              <a:ext uri="{FF2B5EF4-FFF2-40B4-BE49-F238E27FC236}">
                <a16:creationId xmlns:a16="http://schemas.microsoft.com/office/drawing/2014/main" id="{3C2E3280-8E77-70D3-3FAC-0554F6988630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8B06E2-1F5C-AE9C-1C60-B5F645547C94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4CCA2C-7E70-95A3-BF6F-37CCB05BB4A0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200FBB-78FC-D1CF-E6BE-D78210CCAC86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23A179-2266-7DDE-2617-351713F3E556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hlinkClick r:id="rId16" action="ppaction://hlinksldjump"/>
              <a:extLst>
                <a:ext uri="{FF2B5EF4-FFF2-40B4-BE49-F238E27FC236}">
                  <a16:creationId xmlns:a16="http://schemas.microsoft.com/office/drawing/2014/main" id="{34C55DDC-AD88-832B-6DF8-3C23390450CF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hlinkClick r:id="rId17" action="ppaction://hlinksldjump"/>
              <a:extLst>
                <a:ext uri="{FF2B5EF4-FFF2-40B4-BE49-F238E27FC236}">
                  <a16:creationId xmlns:a16="http://schemas.microsoft.com/office/drawing/2014/main" id="{F2D14AB5-9F89-8691-F635-4A2A1E2E869B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hlinkClick r:id="rId18" action="ppaction://hlinksldjump"/>
              <a:extLst>
                <a:ext uri="{FF2B5EF4-FFF2-40B4-BE49-F238E27FC236}">
                  <a16:creationId xmlns:a16="http://schemas.microsoft.com/office/drawing/2014/main" id="{7616FBDC-AF98-1628-BAE7-4F7E8F6C7BA3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>
              <a:hlinkClick r:id="rId19" action="ppaction://hlinksldjump"/>
              <a:extLst>
                <a:ext uri="{FF2B5EF4-FFF2-40B4-BE49-F238E27FC236}">
                  <a16:creationId xmlns:a16="http://schemas.microsoft.com/office/drawing/2014/main" id="{B6D60B12-3DFF-E2D2-1458-999F835C3242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hlinkClick r:id="rId20" action="ppaction://hlinksldjump"/>
              <a:extLst>
                <a:ext uri="{FF2B5EF4-FFF2-40B4-BE49-F238E27FC236}">
                  <a16:creationId xmlns:a16="http://schemas.microsoft.com/office/drawing/2014/main" id="{ED478DDF-6633-F118-435A-F46F54BAD4D6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hlinkClick r:id="rId21" action="ppaction://hlinksldjump"/>
              <a:extLst>
                <a:ext uri="{FF2B5EF4-FFF2-40B4-BE49-F238E27FC236}">
                  <a16:creationId xmlns:a16="http://schemas.microsoft.com/office/drawing/2014/main" id="{ADB7579A-94B9-8A9C-D55F-6E3CA3377528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>
              <a:hlinkClick r:id="rId22" action="ppaction://hlinksldjump"/>
              <a:extLst>
                <a:ext uri="{FF2B5EF4-FFF2-40B4-BE49-F238E27FC236}">
                  <a16:creationId xmlns:a16="http://schemas.microsoft.com/office/drawing/2014/main" id="{891FE7C2-FCD0-1933-6213-54039ECF0E6E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>
              <a:hlinkClick r:id="rId23" action="ppaction://hlinksldjump"/>
              <a:extLst>
                <a:ext uri="{FF2B5EF4-FFF2-40B4-BE49-F238E27FC236}">
                  <a16:creationId xmlns:a16="http://schemas.microsoft.com/office/drawing/2014/main" id="{108703D2-0922-124F-8E83-5333D905BC24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>
              <a:hlinkClick r:id="rId24" action="ppaction://hlinksldjump"/>
              <a:extLst>
                <a:ext uri="{FF2B5EF4-FFF2-40B4-BE49-F238E27FC236}">
                  <a16:creationId xmlns:a16="http://schemas.microsoft.com/office/drawing/2014/main" id="{996EA9B7-8326-6545-F392-B4AB941CAA0A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>
              <a:hlinkClick r:id="rId25" action="ppaction://hlinksldjump"/>
              <a:extLst>
                <a:ext uri="{FF2B5EF4-FFF2-40B4-BE49-F238E27FC236}">
                  <a16:creationId xmlns:a16="http://schemas.microsoft.com/office/drawing/2014/main" id="{9B3CF93C-B66F-218C-3624-B6D9755DEDAA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>
              <a:hlinkClick r:id="rId26" action="ppaction://hlinksldjump"/>
              <a:extLst>
                <a:ext uri="{FF2B5EF4-FFF2-40B4-BE49-F238E27FC236}">
                  <a16:creationId xmlns:a16="http://schemas.microsoft.com/office/drawing/2014/main" id="{243C75BF-EE55-702C-3E42-69BA4D6C8539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>
              <a:hlinkClick r:id="rId27" action="ppaction://hlinksldjump"/>
              <a:extLst>
                <a:ext uri="{FF2B5EF4-FFF2-40B4-BE49-F238E27FC236}">
                  <a16:creationId xmlns:a16="http://schemas.microsoft.com/office/drawing/2014/main" id="{10977871-E66B-1FFA-BF0E-1D9D464D94DC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8" name="Rectangle 17">
              <a:hlinkClick r:id="rId28" action="ppaction://hlinksldjump"/>
              <a:extLst>
                <a:ext uri="{FF2B5EF4-FFF2-40B4-BE49-F238E27FC236}">
                  <a16:creationId xmlns:a16="http://schemas.microsoft.com/office/drawing/2014/main" id="{F05F1E2D-9D09-50D2-FB59-7F921C7821AC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9" name="Rectangle 18">
              <a:hlinkClick r:id="rId29" action="ppaction://hlinksldjump"/>
              <a:extLst>
                <a:ext uri="{FF2B5EF4-FFF2-40B4-BE49-F238E27FC236}">
                  <a16:creationId xmlns:a16="http://schemas.microsoft.com/office/drawing/2014/main" id="{9022434A-A856-0BC6-9732-D116038958FC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Rectangle 19">
              <a:hlinkClick r:id="rId30" action="ppaction://hlinksldjump"/>
              <a:extLst>
                <a:ext uri="{FF2B5EF4-FFF2-40B4-BE49-F238E27FC236}">
                  <a16:creationId xmlns:a16="http://schemas.microsoft.com/office/drawing/2014/main" id="{187767E0-6189-ABBE-BD84-D510B59631AF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1" name="Rectangle 20">
              <a:hlinkClick r:id="rId31" action="ppaction://hlinksldjump"/>
              <a:extLst>
                <a:ext uri="{FF2B5EF4-FFF2-40B4-BE49-F238E27FC236}">
                  <a16:creationId xmlns:a16="http://schemas.microsoft.com/office/drawing/2014/main" id="{7DA995A7-446B-4E72-C66B-6CD64D124025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3" name="Rectangle 22">
              <a:hlinkClick r:id="rId32" action="ppaction://hlinksldjump"/>
              <a:extLst>
                <a:ext uri="{FF2B5EF4-FFF2-40B4-BE49-F238E27FC236}">
                  <a16:creationId xmlns:a16="http://schemas.microsoft.com/office/drawing/2014/main" id="{791C7920-875D-251E-BC6E-BB0696EFE88A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4" name="Rectangle 23">
              <a:hlinkClick r:id="rId33" action="ppaction://hlinksldjump"/>
              <a:extLst>
                <a:ext uri="{FF2B5EF4-FFF2-40B4-BE49-F238E27FC236}">
                  <a16:creationId xmlns:a16="http://schemas.microsoft.com/office/drawing/2014/main" id="{FC0D8018-D85B-1C4D-17EA-ECBC9802C59C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5" name="Rectangle 24">
              <a:hlinkClick r:id="rId34" action="ppaction://hlinksldjump"/>
              <a:extLst>
                <a:ext uri="{FF2B5EF4-FFF2-40B4-BE49-F238E27FC236}">
                  <a16:creationId xmlns:a16="http://schemas.microsoft.com/office/drawing/2014/main" id="{1AF1E6FC-C886-136C-D339-B31162A2B778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6" name="Rectangle 25">
              <a:hlinkClick r:id="rId35" action="ppaction://hlinksldjump"/>
              <a:extLst>
                <a:ext uri="{FF2B5EF4-FFF2-40B4-BE49-F238E27FC236}">
                  <a16:creationId xmlns:a16="http://schemas.microsoft.com/office/drawing/2014/main" id="{C4A1D368-C40B-3C0B-4AA2-899380B41744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7" name="Rectangle 26">
              <a:hlinkClick r:id="rId36" action="ppaction://hlinksldjump"/>
              <a:extLst>
                <a:ext uri="{FF2B5EF4-FFF2-40B4-BE49-F238E27FC236}">
                  <a16:creationId xmlns:a16="http://schemas.microsoft.com/office/drawing/2014/main" id="{D39E175F-EF48-4201-D779-F356F0CB9563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8" name="Rectangle 27">
              <a:hlinkClick r:id="rId37" action="ppaction://hlinksldjump"/>
              <a:extLst>
                <a:ext uri="{FF2B5EF4-FFF2-40B4-BE49-F238E27FC236}">
                  <a16:creationId xmlns:a16="http://schemas.microsoft.com/office/drawing/2014/main" id="{C9BC09D7-9228-E0DF-EAAD-265E2E7B0C04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9" name="Rectangle 28">
              <a:hlinkClick r:id="rId38" action="ppaction://hlinksldjump"/>
              <a:extLst>
                <a:ext uri="{FF2B5EF4-FFF2-40B4-BE49-F238E27FC236}">
                  <a16:creationId xmlns:a16="http://schemas.microsoft.com/office/drawing/2014/main" id="{FE1905B3-0AF1-44A0-0DD9-5C11EB6C2846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0" name="Rectangle 29">
              <a:hlinkClick r:id="rId39" action="ppaction://hlinksldjump"/>
              <a:extLst>
                <a:ext uri="{FF2B5EF4-FFF2-40B4-BE49-F238E27FC236}">
                  <a16:creationId xmlns:a16="http://schemas.microsoft.com/office/drawing/2014/main" id="{914330CA-2574-05EC-307D-9E92BB8E9CFC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1" name="Rectangle 30">
              <a:hlinkClick r:id="rId40" action="ppaction://hlinksldjump"/>
              <a:extLst>
                <a:ext uri="{FF2B5EF4-FFF2-40B4-BE49-F238E27FC236}">
                  <a16:creationId xmlns:a16="http://schemas.microsoft.com/office/drawing/2014/main" id="{78926516-39BF-0F49-C101-87F8F0B8DFFC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2" name="Rectangle 31">
              <a:hlinkClick r:id="rId41" action="ppaction://hlinksldjump"/>
              <a:extLst>
                <a:ext uri="{FF2B5EF4-FFF2-40B4-BE49-F238E27FC236}">
                  <a16:creationId xmlns:a16="http://schemas.microsoft.com/office/drawing/2014/main" id="{C4A306E6-B126-D599-2069-BC633E7E674E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3" name="Rectangle 32">
              <a:hlinkClick r:id="rId42" action="ppaction://hlinksldjump"/>
              <a:extLst>
                <a:ext uri="{FF2B5EF4-FFF2-40B4-BE49-F238E27FC236}">
                  <a16:creationId xmlns:a16="http://schemas.microsoft.com/office/drawing/2014/main" id="{5732250B-2FEC-15B2-1728-89D912CFFB39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4" name="Rectangle 33">
              <a:hlinkClick r:id="rId43" action="ppaction://hlinksldjump"/>
              <a:extLst>
                <a:ext uri="{FF2B5EF4-FFF2-40B4-BE49-F238E27FC236}">
                  <a16:creationId xmlns:a16="http://schemas.microsoft.com/office/drawing/2014/main" id="{7B2C3D4F-8DE0-8DD3-9F8A-532562CAE248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5" name="Rectangle 34">
              <a:hlinkClick r:id="rId44" action="ppaction://hlinksldjump"/>
              <a:extLst>
                <a:ext uri="{FF2B5EF4-FFF2-40B4-BE49-F238E27FC236}">
                  <a16:creationId xmlns:a16="http://schemas.microsoft.com/office/drawing/2014/main" id="{198CC88F-A6C2-C7E2-20F5-5FE26CD9EA30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6" name="Rectangle 35">
              <a:hlinkClick r:id="rId45" action="ppaction://hlinksldjump"/>
              <a:extLst>
                <a:ext uri="{FF2B5EF4-FFF2-40B4-BE49-F238E27FC236}">
                  <a16:creationId xmlns:a16="http://schemas.microsoft.com/office/drawing/2014/main" id="{780AC809-878C-584B-A5AE-A944D6B0DB53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Rectangle 36">
              <a:hlinkClick r:id="rId46" action="ppaction://hlinksldjump"/>
              <a:extLst>
                <a:ext uri="{FF2B5EF4-FFF2-40B4-BE49-F238E27FC236}">
                  <a16:creationId xmlns:a16="http://schemas.microsoft.com/office/drawing/2014/main" id="{D11E6617-A736-5A82-C559-5C15C54A350C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408FD3-4E17-1735-CD27-28DCCDC49A3A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2A3DA8-B068-F08C-D96D-1C159075C937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8405409-9528-8AB2-DA77-BCB3BA49104D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15B454-E4C8-3F84-5F2F-0C936C237B54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85B7FE-F2BA-ADBE-CBA0-D79E4C5781D0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BE935F-AF33-2792-CBE4-1198A2F21DFF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C3EAF8-AB0A-7BB1-F6A9-76DD40AD5D48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12EF98-3ACF-CCE2-0F2C-C496950CB577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075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E27B-1AC4-5ACE-1B15-C251D9273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1, 2025</a:t>
            </a:r>
          </a:p>
        </p:txBody>
      </p:sp>
    </p:spTree>
    <p:extLst>
      <p:ext uri="{BB962C8B-B14F-4D97-AF65-F5344CB8AC3E}">
        <p14:creationId xmlns:p14="http://schemas.microsoft.com/office/powerpoint/2010/main" val="37931715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4F105E-F198-A204-D957-3D01FB144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2, 2025</a:t>
            </a:r>
          </a:p>
        </p:txBody>
      </p:sp>
    </p:spTree>
    <p:extLst>
      <p:ext uri="{BB962C8B-B14F-4D97-AF65-F5344CB8AC3E}">
        <p14:creationId xmlns:p14="http://schemas.microsoft.com/office/powerpoint/2010/main" val="32893621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3, 2025</a:t>
            </a:r>
          </a:p>
        </p:txBody>
      </p:sp>
    </p:spTree>
    <p:extLst>
      <p:ext uri="{BB962C8B-B14F-4D97-AF65-F5344CB8AC3E}">
        <p14:creationId xmlns:p14="http://schemas.microsoft.com/office/powerpoint/2010/main" val="8452735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Tue Mar 4, 2025</a:t>
            </a:r>
          </a:p>
        </p:txBody>
      </p:sp>
    </p:spTree>
    <p:extLst>
      <p:ext uri="{BB962C8B-B14F-4D97-AF65-F5344CB8AC3E}">
        <p14:creationId xmlns:p14="http://schemas.microsoft.com/office/powerpoint/2010/main" val="334562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9FD9BC-7A8A-F3A8-8EA9-0A3A48CE2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Jan 3, 2025</a:t>
            </a:r>
          </a:p>
        </p:txBody>
      </p:sp>
    </p:spTree>
    <p:extLst>
      <p:ext uri="{BB962C8B-B14F-4D97-AF65-F5344CB8AC3E}">
        <p14:creationId xmlns:p14="http://schemas.microsoft.com/office/powerpoint/2010/main" val="669348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Mar 5, 2025</a:t>
            </a:r>
          </a:p>
        </p:txBody>
      </p:sp>
    </p:spTree>
    <p:extLst>
      <p:ext uri="{BB962C8B-B14F-4D97-AF65-F5344CB8AC3E}">
        <p14:creationId xmlns:p14="http://schemas.microsoft.com/office/powerpoint/2010/main" val="3801477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Mar 6, 2025</a:t>
            </a:r>
          </a:p>
        </p:txBody>
      </p:sp>
    </p:spTree>
    <p:extLst>
      <p:ext uri="{BB962C8B-B14F-4D97-AF65-F5344CB8AC3E}">
        <p14:creationId xmlns:p14="http://schemas.microsoft.com/office/powerpoint/2010/main" val="29815540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Mar 7, 2025</a:t>
            </a:r>
          </a:p>
        </p:txBody>
      </p:sp>
    </p:spTree>
    <p:extLst>
      <p:ext uri="{BB962C8B-B14F-4D97-AF65-F5344CB8AC3E}">
        <p14:creationId xmlns:p14="http://schemas.microsoft.com/office/powerpoint/2010/main" val="3865151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8, 2025</a:t>
            </a:r>
          </a:p>
        </p:txBody>
      </p:sp>
    </p:spTree>
    <p:extLst>
      <p:ext uri="{BB962C8B-B14F-4D97-AF65-F5344CB8AC3E}">
        <p14:creationId xmlns:p14="http://schemas.microsoft.com/office/powerpoint/2010/main" val="760464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9, 2025</a:t>
            </a:r>
          </a:p>
        </p:txBody>
      </p:sp>
    </p:spTree>
    <p:extLst>
      <p:ext uri="{BB962C8B-B14F-4D97-AF65-F5344CB8AC3E}">
        <p14:creationId xmlns:p14="http://schemas.microsoft.com/office/powerpoint/2010/main" val="7593329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10, 2025</a:t>
            </a:r>
          </a:p>
        </p:txBody>
      </p:sp>
    </p:spTree>
    <p:extLst>
      <p:ext uri="{BB962C8B-B14F-4D97-AF65-F5344CB8AC3E}">
        <p14:creationId xmlns:p14="http://schemas.microsoft.com/office/powerpoint/2010/main" val="1714598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Mar 11, 2025</a:t>
            </a:r>
          </a:p>
        </p:txBody>
      </p:sp>
    </p:spTree>
    <p:extLst>
      <p:ext uri="{BB962C8B-B14F-4D97-AF65-F5344CB8AC3E}">
        <p14:creationId xmlns:p14="http://schemas.microsoft.com/office/powerpoint/2010/main" val="24036767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Mar 12, 2025</a:t>
            </a:r>
          </a:p>
        </p:txBody>
      </p:sp>
    </p:spTree>
    <p:extLst>
      <p:ext uri="{BB962C8B-B14F-4D97-AF65-F5344CB8AC3E}">
        <p14:creationId xmlns:p14="http://schemas.microsoft.com/office/powerpoint/2010/main" val="27104655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Mar 13, 2025</a:t>
            </a:r>
          </a:p>
        </p:txBody>
      </p:sp>
    </p:spTree>
    <p:extLst>
      <p:ext uri="{BB962C8B-B14F-4D97-AF65-F5344CB8AC3E}">
        <p14:creationId xmlns:p14="http://schemas.microsoft.com/office/powerpoint/2010/main" val="9860743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Mar 14, 2025</a:t>
            </a:r>
          </a:p>
        </p:txBody>
      </p:sp>
    </p:spTree>
    <p:extLst>
      <p:ext uri="{BB962C8B-B14F-4D97-AF65-F5344CB8AC3E}">
        <p14:creationId xmlns:p14="http://schemas.microsoft.com/office/powerpoint/2010/main" val="38041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5AC6-8041-8341-1B15-11A3EAD3B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Jan 4, 2025</a:t>
            </a:r>
          </a:p>
        </p:txBody>
      </p:sp>
    </p:spTree>
    <p:extLst>
      <p:ext uri="{BB962C8B-B14F-4D97-AF65-F5344CB8AC3E}">
        <p14:creationId xmlns:p14="http://schemas.microsoft.com/office/powerpoint/2010/main" val="22534835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15, 2025</a:t>
            </a:r>
          </a:p>
        </p:txBody>
      </p:sp>
    </p:spTree>
    <p:extLst>
      <p:ext uri="{BB962C8B-B14F-4D97-AF65-F5344CB8AC3E}">
        <p14:creationId xmlns:p14="http://schemas.microsoft.com/office/powerpoint/2010/main" val="11869298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16, 2025</a:t>
            </a:r>
          </a:p>
        </p:txBody>
      </p:sp>
    </p:spTree>
    <p:extLst>
      <p:ext uri="{BB962C8B-B14F-4D97-AF65-F5344CB8AC3E}">
        <p14:creationId xmlns:p14="http://schemas.microsoft.com/office/powerpoint/2010/main" val="42873916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17, 2025</a:t>
            </a:r>
          </a:p>
        </p:txBody>
      </p:sp>
    </p:spTree>
    <p:extLst>
      <p:ext uri="{BB962C8B-B14F-4D97-AF65-F5344CB8AC3E}">
        <p14:creationId xmlns:p14="http://schemas.microsoft.com/office/powerpoint/2010/main" val="2059736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Mar 18, 2025</a:t>
            </a:r>
          </a:p>
        </p:txBody>
      </p:sp>
    </p:spTree>
    <p:extLst>
      <p:ext uri="{BB962C8B-B14F-4D97-AF65-F5344CB8AC3E}">
        <p14:creationId xmlns:p14="http://schemas.microsoft.com/office/powerpoint/2010/main" val="6003259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Mar 19, 2025</a:t>
            </a:r>
          </a:p>
        </p:txBody>
      </p:sp>
    </p:spTree>
    <p:extLst>
      <p:ext uri="{BB962C8B-B14F-4D97-AF65-F5344CB8AC3E}">
        <p14:creationId xmlns:p14="http://schemas.microsoft.com/office/powerpoint/2010/main" val="36167253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Mar 20, 2025</a:t>
            </a:r>
          </a:p>
        </p:txBody>
      </p:sp>
    </p:spTree>
    <p:extLst>
      <p:ext uri="{BB962C8B-B14F-4D97-AF65-F5344CB8AC3E}">
        <p14:creationId xmlns:p14="http://schemas.microsoft.com/office/powerpoint/2010/main" val="20711123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Mar 21, 2025</a:t>
            </a:r>
          </a:p>
        </p:txBody>
      </p:sp>
    </p:spTree>
    <p:extLst>
      <p:ext uri="{BB962C8B-B14F-4D97-AF65-F5344CB8AC3E}">
        <p14:creationId xmlns:p14="http://schemas.microsoft.com/office/powerpoint/2010/main" val="27915181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22, 2025</a:t>
            </a:r>
          </a:p>
        </p:txBody>
      </p:sp>
      <p:pic>
        <p:nvPicPr>
          <p:cNvPr id="2" name="Graphic 1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5EFDE11-29F9-58DE-D0CD-383A4C0F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567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23, 2025</a:t>
            </a:r>
          </a:p>
        </p:txBody>
      </p:sp>
    </p:spTree>
    <p:extLst>
      <p:ext uri="{BB962C8B-B14F-4D97-AF65-F5344CB8AC3E}">
        <p14:creationId xmlns:p14="http://schemas.microsoft.com/office/powerpoint/2010/main" val="26850873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24, 2025</a:t>
            </a:r>
          </a:p>
        </p:txBody>
      </p:sp>
    </p:spTree>
    <p:extLst>
      <p:ext uri="{BB962C8B-B14F-4D97-AF65-F5344CB8AC3E}">
        <p14:creationId xmlns:p14="http://schemas.microsoft.com/office/powerpoint/2010/main" val="160395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2BF62-7FF3-CE6C-BC2B-A625A26D6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Jan 5, 2025</a:t>
            </a:r>
          </a:p>
        </p:txBody>
      </p:sp>
    </p:spTree>
    <p:extLst>
      <p:ext uri="{BB962C8B-B14F-4D97-AF65-F5344CB8AC3E}">
        <p14:creationId xmlns:p14="http://schemas.microsoft.com/office/powerpoint/2010/main" val="27496047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Mar 25, 2025</a:t>
            </a:r>
          </a:p>
        </p:txBody>
      </p:sp>
    </p:spTree>
    <p:extLst>
      <p:ext uri="{BB962C8B-B14F-4D97-AF65-F5344CB8AC3E}">
        <p14:creationId xmlns:p14="http://schemas.microsoft.com/office/powerpoint/2010/main" val="4207317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Mar 26, 2025</a:t>
            </a:r>
          </a:p>
        </p:txBody>
      </p:sp>
    </p:spTree>
    <p:extLst>
      <p:ext uri="{BB962C8B-B14F-4D97-AF65-F5344CB8AC3E}">
        <p14:creationId xmlns:p14="http://schemas.microsoft.com/office/powerpoint/2010/main" val="27600937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Thu Mar 27, 2025</a:t>
            </a:r>
          </a:p>
        </p:txBody>
      </p:sp>
    </p:spTree>
    <p:extLst>
      <p:ext uri="{BB962C8B-B14F-4D97-AF65-F5344CB8AC3E}">
        <p14:creationId xmlns:p14="http://schemas.microsoft.com/office/powerpoint/2010/main" val="15249839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Fri Mar 28, 2025</a:t>
            </a:r>
          </a:p>
        </p:txBody>
      </p:sp>
    </p:spTree>
    <p:extLst>
      <p:ext uri="{BB962C8B-B14F-4D97-AF65-F5344CB8AC3E}">
        <p14:creationId xmlns:p14="http://schemas.microsoft.com/office/powerpoint/2010/main" val="22101995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 Mar 29, 2025</a:t>
            </a:r>
          </a:p>
        </p:txBody>
      </p:sp>
    </p:spTree>
    <p:extLst>
      <p:ext uri="{BB962C8B-B14F-4D97-AF65-F5344CB8AC3E}">
        <p14:creationId xmlns:p14="http://schemas.microsoft.com/office/powerpoint/2010/main" val="13802522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1D88AC-92F3-BD49-2E6B-FE3261012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Sun Mar 30, 2025</a:t>
            </a:r>
          </a:p>
        </p:txBody>
      </p:sp>
    </p:spTree>
    <p:extLst>
      <p:ext uri="{BB962C8B-B14F-4D97-AF65-F5344CB8AC3E}">
        <p14:creationId xmlns:p14="http://schemas.microsoft.com/office/powerpoint/2010/main" val="33041993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6E5F0-5BCC-F9B0-942A-77FAD06D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 Mar 31, 2025</a:t>
            </a:r>
          </a:p>
        </p:txBody>
      </p:sp>
    </p:spTree>
    <p:extLst>
      <p:ext uri="{BB962C8B-B14F-4D97-AF65-F5344CB8AC3E}">
        <p14:creationId xmlns:p14="http://schemas.microsoft.com/office/powerpoint/2010/main" val="8750710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7039-F5DE-EDA7-F6DE-EE67C71D4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April 2025</a:t>
            </a:r>
          </a:p>
        </p:txBody>
      </p:sp>
      <p:sp>
        <p:nvSpPr>
          <p:cNvPr id="89" name="Round Same Side Corner Rectangle 88">
            <a:hlinkClick r:id="rId2" action="ppaction://hlinksldjump"/>
            <a:extLst>
              <a:ext uri="{FF2B5EF4-FFF2-40B4-BE49-F238E27FC236}">
                <a16:creationId xmlns:a16="http://schemas.microsoft.com/office/drawing/2014/main" id="{F4242D9B-64DB-86E1-DE92-3ED80BFA6D92}"/>
              </a:ext>
            </a:extLst>
          </p:cNvPr>
          <p:cNvSpPr/>
          <p:nvPr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90" name="Round Same Side Corner Rectangle 89">
            <a:hlinkClick r:id="rId3" action="ppaction://hlinksldjump"/>
            <a:extLst>
              <a:ext uri="{FF2B5EF4-FFF2-40B4-BE49-F238E27FC236}">
                <a16:creationId xmlns:a16="http://schemas.microsoft.com/office/drawing/2014/main" id="{33382632-D41D-AB00-6070-B3966E67070F}"/>
              </a:ext>
            </a:extLst>
          </p:cNvPr>
          <p:cNvSpPr/>
          <p:nvPr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91" name="Round Same Side Corner Rectangle 90">
            <a:hlinkClick r:id="rId4" action="ppaction://hlinksldjump"/>
            <a:extLst>
              <a:ext uri="{FF2B5EF4-FFF2-40B4-BE49-F238E27FC236}">
                <a16:creationId xmlns:a16="http://schemas.microsoft.com/office/drawing/2014/main" id="{A9D3AE44-D50F-7659-EF2E-90B5D0720144}"/>
              </a:ext>
            </a:extLst>
          </p:cNvPr>
          <p:cNvSpPr/>
          <p:nvPr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92" name="Round Same Side Corner Rectangle 91">
            <a:hlinkClick r:id="rId5" action="ppaction://hlinksldjump"/>
            <a:extLst>
              <a:ext uri="{FF2B5EF4-FFF2-40B4-BE49-F238E27FC236}">
                <a16:creationId xmlns:a16="http://schemas.microsoft.com/office/drawing/2014/main" id="{61DA83BA-4E84-80C7-D880-9BCF344BCB20}"/>
              </a:ext>
            </a:extLst>
          </p:cNvPr>
          <p:cNvSpPr/>
          <p:nvPr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3" name="Round Same Side Corner Rectangle 92">
            <a:hlinkClick r:id="rId6" action="ppaction://hlinksldjump"/>
            <a:extLst>
              <a:ext uri="{FF2B5EF4-FFF2-40B4-BE49-F238E27FC236}">
                <a16:creationId xmlns:a16="http://schemas.microsoft.com/office/drawing/2014/main" id="{40857D3C-F5F5-98F5-D6BC-35912E04B005}"/>
              </a:ext>
            </a:extLst>
          </p:cNvPr>
          <p:cNvSpPr/>
          <p:nvPr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94" name="Round Same Side Corner Rectangle 93">
            <a:hlinkClick r:id="rId7" action="ppaction://hlinksldjump"/>
            <a:extLst>
              <a:ext uri="{FF2B5EF4-FFF2-40B4-BE49-F238E27FC236}">
                <a16:creationId xmlns:a16="http://schemas.microsoft.com/office/drawing/2014/main" id="{47F5FEBC-EFBC-C4EB-168E-255E8A59C37F}"/>
              </a:ext>
            </a:extLst>
          </p:cNvPr>
          <p:cNvSpPr/>
          <p:nvPr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95" name="Round Same Side Corner Rectangle 94">
            <a:hlinkClick r:id="rId8" action="ppaction://hlinksldjump"/>
            <a:extLst>
              <a:ext uri="{FF2B5EF4-FFF2-40B4-BE49-F238E27FC236}">
                <a16:creationId xmlns:a16="http://schemas.microsoft.com/office/drawing/2014/main" id="{1AEB1C5A-D28A-0CE9-FB5A-F304021EDDB1}"/>
              </a:ext>
            </a:extLst>
          </p:cNvPr>
          <p:cNvSpPr/>
          <p:nvPr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96" name="Round Same Side Corner Rectangle 95">
            <a:hlinkClick r:id="rId9" action="ppaction://hlinksldjump"/>
            <a:extLst>
              <a:ext uri="{FF2B5EF4-FFF2-40B4-BE49-F238E27FC236}">
                <a16:creationId xmlns:a16="http://schemas.microsoft.com/office/drawing/2014/main" id="{C152EB29-6F5A-23C6-5C5F-A6DBCADBAE00}"/>
              </a:ext>
            </a:extLst>
          </p:cNvPr>
          <p:cNvSpPr/>
          <p:nvPr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97" name="Round Same Side Corner Rectangle 96">
            <a:hlinkClick r:id="rId10" action="ppaction://hlinksldjump"/>
            <a:extLst>
              <a:ext uri="{FF2B5EF4-FFF2-40B4-BE49-F238E27FC236}">
                <a16:creationId xmlns:a16="http://schemas.microsoft.com/office/drawing/2014/main" id="{7CC1556F-F42A-932F-3107-192CC2C40D3F}"/>
              </a:ext>
            </a:extLst>
          </p:cNvPr>
          <p:cNvSpPr/>
          <p:nvPr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98" name="Round Same Side Corner Rectangle 97">
            <a:hlinkClick r:id="rId11" action="ppaction://hlinksldjump"/>
            <a:extLst>
              <a:ext uri="{FF2B5EF4-FFF2-40B4-BE49-F238E27FC236}">
                <a16:creationId xmlns:a16="http://schemas.microsoft.com/office/drawing/2014/main" id="{E56B5B85-E038-BCCF-C1C1-6866DAC5EFA6}"/>
              </a:ext>
            </a:extLst>
          </p:cNvPr>
          <p:cNvSpPr/>
          <p:nvPr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99" name="Round Same Side Corner Rectangle 98">
            <a:hlinkClick r:id="rId12" action="ppaction://hlinksldjump"/>
            <a:extLst>
              <a:ext uri="{FF2B5EF4-FFF2-40B4-BE49-F238E27FC236}">
                <a16:creationId xmlns:a16="http://schemas.microsoft.com/office/drawing/2014/main" id="{A105A525-C9E8-D908-68E1-441245004EBC}"/>
              </a:ext>
            </a:extLst>
          </p:cNvPr>
          <p:cNvSpPr/>
          <p:nvPr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00" name="Round Same Side Corner Rectangle 99">
            <a:hlinkClick r:id="rId13" action="ppaction://hlinksldjump"/>
            <a:extLst>
              <a:ext uri="{FF2B5EF4-FFF2-40B4-BE49-F238E27FC236}">
                <a16:creationId xmlns:a16="http://schemas.microsoft.com/office/drawing/2014/main" id="{744BF118-4E51-74FA-0017-584D3957D82C}"/>
              </a:ext>
            </a:extLst>
          </p:cNvPr>
          <p:cNvSpPr/>
          <p:nvPr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1" name="Round Same Side Corner Rectangle 100">
            <a:hlinkClick r:id="rId14" action="ppaction://hlinksldjump"/>
            <a:extLst>
              <a:ext uri="{FF2B5EF4-FFF2-40B4-BE49-F238E27FC236}">
                <a16:creationId xmlns:a16="http://schemas.microsoft.com/office/drawing/2014/main" id="{AA5D290C-E22B-887A-9EDA-45E4DDF86D59}"/>
              </a:ext>
            </a:extLst>
          </p:cNvPr>
          <p:cNvSpPr/>
          <p:nvPr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33FF13-AB62-7838-480F-7BFE7F4F683C}"/>
              </a:ext>
            </a:extLst>
          </p:cNvPr>
          <p:cNvGrpSpPr/>
          <p:nvPr/>
        </p:nvGrpSpPr>
        <p:grpSpPr>
          <a:xfrm>
            <a:off x="3359947" y="369282"/>
            <a:ext cx="1130223" cy="887082"/>
            <a:chOff x="3359947" y="369282"/>
            <a:chExt cx="1130223" cy="8870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6BB4F3-6DA3-0680-0763-BC9FFEDBF971}"/>
                </a:ext>
              </a:extLst>
            </p:cNvPr>
            <p:cNvSpPr/>
            <p:nvPr userDrawn="1"/>
          </p:nvSpPr>
          <p:spPr>
            <a:xfrm>
              <a:off x="4345402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D1A1C7-0ABC-7BC7-4D57-01939B0188AF}"/>
                </a:ext>
              </a:extLst>
            </p:cNvPr>
            <p:cNvSpPr/>
            <p:nvPr userDrawn="1"/>
          </p:nvSpPr>
          <p:spPr>
            <a:xfrm>
              <a:off x="3687820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7310F9-75CE-DA5A-A5D1-916442F267BA}"/>
                </a:ext>
              </a:extLst>
            </p:cNvPr>
            <p:cNvSpPr/>
            <p:nvPr userDrawn="1"/>
          </p:nvSpPr>
          <p:spPr>
            <a:xfrm>
              <a:off x="3853958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AA38F8-9362-69E4-4244-830778DA6F2E}"/>
                </a:ext>
              </a:extLst>
            </p:cNvPr>
            <p:cNvSpPr/>
            <p:nvPr userDrawn="1"/>
          </p:nvSpPr>
          <p:spPr>
            <a:xfrm>
              <a:off x="4016699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688579-BE95-F987-B830-636B638A23E3}"/>
                </a:ext>
              </a:extLst>
            </p:cNvPr>
            <p:cNvSpPr/>
            <p:nvPr userDrawn="1"/>
          </p:nvSpPr>
          <p:spPr>
            <a:xfrm>
              <a:off x="4180476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hlinkClick r:id="rId15" action="ppaction://hlinksldjump"/>
              <a:extLst>
                <a:ext uri="{FF2B5EF4-FFF2-40B4-BE49-F238E27FC236}">
                  <a16:creationId xmlns:a16="http://schemas.microsoft.com/office/drawing/2014/main" id="{E54138EE-2AE2-E249-F4B4-8BFFC82B3CEB}"/>
                </a:ext>
              </a:extLst>
            </p:cNvPr>
            <p:cNvSpPr/>
            <p:nvPr userDrawn="1"/>
          </p:nvSpPr>
          <p:spPr>
            <a:xfrm>
              <a:off x="3359947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hlinkClick r:id="rId16" action="ppaction://hlinksldjump"/>
              <a:extLst>
                <a:ext uri="{FF2B5EF4-FFF2-40B4-BE49-F238E27FC236}">
                  <a16:creationId xmlns:a16="http://schemas.microsoft.com/office/drawing/2014/main" id="{4801523F-46FA-7412-F73E-38FC391242D4}"/>
                </a:ext>
              </a:extLst>
            </p:cNvPr>
            <p:cNvSpPr/>
            <p:nvPr userDrawn="1"/>
          </p:nvSpPr>
          <p:spPr>
            <a:xfrm>
              <a:off x="3522703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>
              <a:hlinkClick r:id="rId17" action="ppaction://hlinksldjump"/>
              <a:extLst>
                <a:ext uri="{FF2B5EF4-FFF2-40B4-BE49-F238E27FC236}">
                  <a16:creationId xmlns:a16="http://schemas.microsoft.com/office/drawing/2014/main" id="{CE9B456A-4C86-22B7-BD52-339615674AC0}"/>
                </a:ext>
              </a:extLst>
            </p:cNvPr>
            <p:cNvSpPr/>
            <p:nvPr userDrawn="1"/>
          </p:nvSpPr>
          <p:spPr>
            <a:xfrm>
              <a:off x="3687820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hlinkClick r:id="rId18" action="ppaction://hlinksldjump"/>
              <a:extLst>
                <a:ext uri="{FF2B5EF4-FFF2-40B4-BE49-F238E27FC236}">
                  <a16:creationId xmlns:a16="http://schemas.microsoft.com/office/drawing/2014/main" id="{2D09208C-250D-6A90-16D3-56330C8DDA61}"/>
                </a:ext>
              </a:extLst>
            </p:cNvPr>
            <p:cNvSpPr/>
            <p:nvPr userDrawn="1"/>
          </p:nvSpPr>
          <p:spPr>
            <a:xfrm>
              <a:off x="3853958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Rectangle 12">
              <a:hlinkClick r:id="rId19" action="ppaction://hlinksldjump"/>
              <a:extLst>
                <a:ext uri="{FF2B5EF4-FFF2-40B4-BE49-F238E27FC236}">
                  <a16:creationId xmlns:a16="http://schemas.microsoft.com/office/drawing/2014/main" id="{5CD8433E-4FAC-BEC8-7FC1-51E1F4475541}"/>
                </a:ext>
              </a:extLst>
            </p:cNvPr>
            <p:cNvSpPr/>
            <p:nvPr userDrawn="1"/>
          </p:nvSpPr>
          <p:spPr>
            <a:xfrm>
              <a:off x="4016699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13FF29F7-7EBA-3DAE-9B03-2D3F85389E5F}"/>
                </a:ext>
              </a:extLst>
            </p:cNvPr>
            <p:cNvSpPr/>
            <p:nvPr userDrawn="1"/>
          </p:nvSpPr>
          <p:spPr>
            <a:xfrm>
              <a:off x="4180476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Rectangle 14">
              <a:hlinkClick r:id="rId21" action="ppaction://hlinksldjump"/>
              <a:extLst>
                <a:ext uri="{FF2B5EF4-FFF2-40B4-BE49-F238E27FC236}">
                  <a16:creationId xmlns:a16="http://schemas.microsoft.com/office/drawing/2014/main" id="{56CA3540-1C34-EECB-CAF5-2082F9FE0E37}"/>
                </a:ext>
              </a:extLst>
            </p:cNvPr>
            <p:cNvSpPr/>
            <p:nvPr userDrawn="1"/>
          </p:nvSpPr>
          <p:spPr>
            <a:xfrm>
              <a:off x="4345402" y="520440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" name="Rectangle 15">
              <a:hlinkClick r:id="rId22" action="ppaction://hlinksldjump"/>
              <a:extLst>
                <a:ext uri="{FF2B5EF4-FFF2-40B4-BE49-F238E27FC236}">
                  <a16:creationId xmlns:a16="http://schemas.microsoft.com/office/drawing/2014/main" id="{9D47E220-8C59-AE05-6B3C-0C1746B8BCC8}"/>
                </a:ext>
              </a:extLst>
            </p:cNvPr>
            <p:cNvSpPr/>
            <p:nvPr userDrawn="1"/>
          </p:nvSpPr>
          <p:spPr>
            <a:xfrm>
              <a:off x="3359947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angle 16">
              <a:hlinkClick r:id="rId23" action="ppaction://hlinksldjump"/>
              <a:extLst>
                <a:ext uri="{FF2B5EF4-FFF2-40B4-BE49-F238E27FC236}">
                  <a16:creationId xmlns:a16="http://schemas.microsoft.com/office/drawing/2014/main" id="{6C545AC9-D1DF-BFA6-83D5-BFF6E238240B}"/>
                </a:ext>
              </a:extLst>
            </p:cNvPr>
            <p:cNvSpPr/>
            <p:nvPr userDrawn="1"/>
          </p:nvSpPr>
          <p:spPr>
            <a:xfrm>
              <a:off x="3522703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Rectangle 17">
              <a:hlinkClick r:id="rId24" action="ppaction://hlinksldjump"/>
              <a:extLst>
                <a:ext uri="{FF2B5EF4-FFF2-40B4-BE49-F238E27FC236}">
                  <a16:creationId xmlns:a16="http://schemas.microsoft.com/office/drawing/2014/main" id="{228D243F-BB68-B2CD-4CBF-4B447893A11A}"/>
                </a:ext>
              </a:extLst>
            </p:cNvPr>
            <p:cNvSpPr/>
            <p:nvPr userDrawn="1"/>
          </p:nvSpPr>
          <p:spPr>
            <a:xfrm>
              <a:off x="3687820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Rectangle 18">
              <a:hlinkClick r:id="rId25" action="ppaction://hlinksldjump"/>
              <a:extLst>
                <a:ext uri="{FF2B5EF4-FFF2-40B4-BE49-F238E27FC236}">
                  <a16:creationId xmlns:a16="http://schemas.microsoft.com/office/drawing/2014/main" id="{E9B4ECA4-955C-177F-6310-23E6307A3C86}"/>
                </a:ext>
              </a:extLst>
            </p:cNvPr>
            <p:cNvSpPr/>
            <p:nvPr userDrawn="1"/>
          </p:nvSpPr>
          <p:spPr>
            <a:xfrm>
              <a:off x="3853958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0" name="Rectangle 19">
              <a:hlinkClick r:id="rId26" action="ppaction://hlinksldjump"/>
              <a:extLst>
                <a:ext uri="{FF2B5EF4-FFF2-40B4-BE49-F238E27FC236}">
                  <a16:creationId xmlns:a16="http://schemas.microsoft.com/office/drawing/2014/main" id="{AD012A1E-2911-0377-9F99-79BB89B222A3}"/>
                </a:ext>
              </a:extLst>
            </p:cNvPr>
            <p:cNvSpPr/>
            <p:nvPr userDrawn="1"/>
          </p:nvSpPr>
          <p:spPr>
            <a:xfrm>
              <a:off x="4016699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" name="Rectangle 20">
              <a:hlinkClick r:id="rId27" action="ppaction://hlinksldjump"/>
              <a:extLst>
                <a:ext uri="{FF2B5EF4-FFF2-40B4-BE49-F238E27FC236}">
                  <a16:creationId xmlns:a16="http://schemas.microsoft.com/office/drawing/2014/main" id="{E5289816-4944-A5A3-1A11-641C59B049EE}"/>
                </a:ext>
              </a:extLst>
            </p:cNvPr>
            <p:cNvSpPr/>
            <p:nvPr userDrawn="1"/>
          </p:nvSpPr>
          <p:spPr>
            <a:xfrm>
              <a:off x="4180476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22" name="Rectangle 21">
              <a:hlinkClick r:id="rId28" action="ppaction://hlinksldjump"/>
              <a:extLst>
                <a:ext uri="{FF2B5EF4-FFF2-40B4-BE49-F238E27FC236}">
                  <a16:creationId xmlns:a16="http://schemas.microsoft.com/office/drawing/2014/main" id="{06B7C5EC-8900-BFF8-02B5-8E4F3A20E15D}"/>
                </a:ext>
              </a:extLst>
            </p:cNvPr>
            <p:cNvSpPr/>
            <p:nvPr userDrawn="1"/>
          </p:nvSpPr>
          <p:spPr>
            <a:xfrm>
              <a:off x="4345402" y="671598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3" name="Rectangle 22">
              <a:hlinkClick r:id="rId29" action="ppaction://hlinksldjump"/>
              <a:extLst>
                <a:ext uri="{FF2B5EF4-FFF2-40B4-BE49-F238E27FC236}">
                  <a16:creationId xmlns:a16="http://schemas.microsoft.com/office/drawing/2014/main" id="{4D9E24E1-8ECF-A076-AC6E-AC719FF1F53A}"/>
                </a:ext>
              </a:extLst>
            </p:cNvPr>
            <p:cNvSpPr/>
            <p:nvPr userDrawn="1"/>
          </p:nvSpPr>
          <p:spPr>
            <a:xfrm>
              <a:off x="3359947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4" name="Rectangle 23">
              <a:hlinkClick r:id="rId30" action="ppaction://hlinksldjump"/>
              <a:extLst>
                <a:ext uri="{FF2B5EF4-FFF2-40B4-BE49-F238E27FC236}">
                  <a16:creationId xmlns:a16="http://schemas.microsoft.com/office/drawing/2014/main" id="{903F0468-C456-808A-C5DC-0CD0577FC67C}"/>
                </a:ext>
              </a:extLst>
            </p:cNvPr>
            <p:cNvSpPr/>
            <p:nvPr userDrawn="1"/>
          </p:nvSpPr>
          <p:spPr>
            <a:xfrm>
              <a:off x="3522703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" name="Rectangle 24">
              <a:hlinkClick r:id="rId31" action="ppaction://hlinksldjump"/>
              <a:extLst>
                <a:ext uri="{FF2B5EF4-FFF2-40B4-BE49-F238E27FC236}">
                  <a16:creationId xmlns:a16="http://schemas.microsoft.com/office/drawing/2014/main" id="{6F00CBD7-C4AB-886C-A1B0-EFF2A4EC7B49}"/>
                </a:ext>
              </a:extLst>
            </p:cNvPr>
            <p:cNvSpPr/>
            <p:nvPr userDrawn="1"/>
          </p:nvSpPr>
          <p:spPr>
            <a:xfrm>
              <a:off x="3687820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6" name="Rectangle 25">
              <a:hlinkClick r:id="rId32" action="ppaction://hlinksldjump"/>
              <a:extLst>
                <a:ext uri="{FF2B5EF4-FFF2-40B4-BE49-F238E27FC236}">
                  <a16:creationId xmlns:a16="http://schemas.microsoft.com/office/drawing/2014/main" id="{83D94CB0-91A1-E062-4CDA-1DBA00534C7A}"/>
                </a:ext>
              </a:extLst>
            </p:cNvPr>
            <p:cNvSpPr/>
            <p:nvPr userDrawn="1"/>
          </p:nvSpPr>
          <p:spPr>
            <a:xfrm>
              <a:off x="3853958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27" name="Rectangle 26">
              <a:hlinkClick r:id="rId33" action="ppaction://hlinksldjump"/>
              <a:extLst>
                <a:ext uri="{FF2B5EF4-FFF2-40B4-BE49-F238E27FC236}">
                  <a16:creationId xmlns:a16="http://schemas.microsoft.com/office/drawing/2014/main" id="{FDC6001F-A4C9-1AAC-82AD-47F44B3270C2}"/>
                </a:ext>
              </a:extLst>
            </p:cNvPr>
            <p:cNvSpPr/>
            <p:nvPr userDrawn="1"/>
          </p:nvSpPr>
          <p:spPr>
            <a:xfrm>
              <a:off x="4016699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28" name="Rectangle 27">
              <a:hlinkClick r:id="rId34" action="ppaction://hlinksldjump"/>
              <a:extLst>
                <a:ext uri="{FF2B5EF4-FFF2-40B4-BE49-F238E27FC236}">
                  <a16:creationId xmlns:a16="http://schemas.microsoft.com/office/drawing/2014/main" id="{F7DC96B8-58CE-7E57-090A-8DBA158361F9}"/>
                </a:ext>
              </a:extLst>
            </p:cNvPr>
            <p:cNvSpPr/>
            <p:nvPr userDrawn="1"/>
          </p:nvSpPr>
          <p:spPr>
            <a:xfrm>
              <a:off x="4180476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ctangle 28">
              <a:hlinkClick r:id="rId35" action="ppaction://hlinksldjump"/>
              <a:extLst>
                <a:ext uri="{FF2B5EF4-FFF2-40B4-BE49-F238E27FC236}">
                  <a16:creationId xmlns:a16="http://schemas.microsoft.com/office/drawing/2014/main" id="{F545D493-95AB-EB3D-0CF9-7DEDB8D7D295}"/>
                </a:ext>
              </a:extLst>
            </p:cNvPr>
            <p:cNvSpPr/>
            <p:nvPr userDrawn="1"/>
          </p:nvSpPr>
          <p:spPr>
            <a:xfrm>
              <a:off x="4345402" y="822756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0" name="Rectangle 29">
              <a:hlinkClick r:id="rId36" action="ppaction://hlinksldjump"/>
              <a:extLst>
                <a:ext uri="{FF2B5EF4-FFF2-40B4-BE49-F238E27FC236}">
                  <a16:creationId xmlns:a16="http://schemas.microsoft.com/office/drawing/2014/main" id="{130B6B2B-9479-AA3A-14F6-5C7874ABB0AF}"/>
                </a:ext>
              </a:extLst>
            </p:cNvPr>
            <p:cNvSpPr/>
            <p:nvPr userDrawn="1"/>
          </p:nvSpPr>
          <p:spPr>
            <a:xfrm>
              <a:off x="3359947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hlinkClick r:id="rId37" action="ppaction://hlinksldjump"/>
              <a:extLst>
                <a:ext uri="{FF2B5EF4-FFF2-40B4-BE49-F238E27FC236}">
                  <a16:creationId xmlns:a16="http://schemas.microsoft.com/office/drawing/2014/main" id="{476454CC-AAC1-923A-BF78-339E6FF06214}"/>
                </a:ext>
              </a:extLst>
            </p:cNvPr>
            <p:cNvSpPr/>
            <p:nvPr userDrawn="1"/>
          </p:nvSpPr>
          <p:spPr>
            <a:xfrm>
              <a:off x="3522703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2" name="Rectangle 31">
              <a:hlinkClick r:id="rId38" action="ppaction://hlinksldjump"/>
              <a:extLst>
                <a:ext uri="{FF2B5EF4-FFF2-40B4-BE49-F238E27FC236}">
                  <a16:creationId xmlns:a16="http://schemas.microsoft.com/office/drawing/2014/main" id="{BA5EDA2A-1A8E-91D2-1979-DDEFB2C57033}"/>
                </a:ext>
              </a:extLst>
            </p:cNvPr>
            <p:cNvSpPr/>
            <p:nvPr userDrawn="1"/>
          </p:nvSpPr>
          <p:spPr>
            <a:xfrm>
              <a:off x="3687820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3" name="Rectangle 32">
              <a:hlinkClick r:id="rId39" action="ppaction://hlinksldjump"/>
              <a:extLst>
                <a:ext uri="{FF2B5EF4-FFF2-40B4-BE49-F238E27FC236}">
                  <a16:creationId xmlns:a16="http://schemas.microsoft.com/office/drawing/2014/main" id="{8EC35968-2479-ECBB-7F5A-9A5BBD21B811}"/>
                </a:ext>
              </a:extLst>
            </p:cNvPr>
            <p:cNvSpPr/>
            <p:nvPr userDrawn="1"/>
          </p:nvSpPr>
          <p:spPr>
            <a:xfrm>
              <a:off x="3853958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4" name="Rectangle 33">
              <a:hlinkClick r:id="rId40" action="ppaction://hlinksldjump"/>
              <a:extLst>
                <a:ext uri="{FF2B5EF4-FFF2-40B4-BE49-F238E27FC236}">
                  <a16:creationId xmlns:a16="http://schemas.microsoft.com/office/drawing/2014/main" id="{65C29DAE-937B-607A-12E9-EF55B9ED99B9}"/>
                </a:ext>
              </a:extLst>
            </p:cNvPr>
            <p:cNvSpPr/>
            <p:nvPr userDrawn="1"/>
          </p:nvSpPr>
          <p:spPr>
            <a:xfrm>
              <a:off x="4016699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35" name="Rectangle 34">
              <a:hlinkClick r:id="rId41" action="ppaction://hlinksldjump"/>
              <a:extLst>
                <a:ext uri="{FF2B5EF4-FFF2-40B4-BE49-F238E27FC236}">
                  <a16:creationId xmlns:a16="http://schemas.microsoft.com/office/drawing/2014/main" id="{E4962BF0-6FD1-3B3B-7D85-1C20695FADAC}"/>
                </a:ext>
              </a:extLst>
            </p:cNvPr>
            <p:cNvSpPr/>
            <p:nvPr userDrawn="1"/>
          </p:nvSpPr>
          <p:spPr>
            <a:xfrm>
              <a:off x="4180476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36" name="Rectangle 35">
              <a:hlinkClick r:id="rId42" action="ppaction://hlinksldjump"/>
              <a:extLst>
                <a:ext uri="{FF2B5EF4-FFF2-40B4-BE49-F238E27FC236}">
                  <a16:creationId xmlns:a16="http://schemas.microsoft.com/office/drawing/2014/main" id="{7DD61933-ACEC-A5D1-7C91-63FB4209F0C1}"/>
                </a:ext>
              </a:extLst>
            </p:cNvPr>
            <p:cNvSpPr/>
            <p:nvPr userDrawn="1"/>
          </p:nvSpPr>
          <p:spPr>
            <a:xfrm>
              <a:off x="4345402" y="973914"/>
              <a:ext cx="144768" cy="13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7" name="Rectangle 36">
              <a:hlinkClick r:id="rId43" action="ppaction://hlinksldjump"/>
              <a:extLst>
                <a:ext uri="{FF2B5EF4-FFF2-40B4-BE49-F238E27FC236}">
                  <a16:creationId xmlns:a16="http://schemas.microsoft.com/office/drawing/2014/main" id="{005D88EC-1095-BF87-74D1-3390A33A3C91}"/>
                </a:ext>
              </a:extLst>
            </p:cNvPr>
            <p:cNvSpPr/>
            <p:nvPr userDrawn="1"/>
          </p:nvSpPr>
          <p:spPr>
            <a:xfrm>
              <a:off x="3359947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38" name="Rectangle 37">
              <a:hlinkClick r:id="rId44" action="ppaction://hlinksldjump"/>
              <a:extLst>
                <a:ext uri="{FF2B5EF4-FFF2-40B4-BE49-F238E27FC236}">
                  <a16:creationId xmlns:a16="http://schemas.microsoft.com/office/drawing/2014/main" id="{11207BFB-5FFC-AE2E-0482-68424E3170D8}"/>
                </a:ext>
              </a:extLst>
            </p:cNvPr>
            <p:cNvSpPr/>
            <p:nvPr userDrawn="1"/>
          </p:nvSpPr>
          <p:spPr>
            <a:xfrm>
              <a:off x="3522703" y="1125072"/>
              <a:ext cx="144768" cy="131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02F8E28-F27A-1B08-B395-49CAE352ACC7}"/>
                </a:ext>
              </a:extLst>
            </p:cNvPr>
            <p:cNvSpPr/>
            <p:nvPr userDrawn="1"/>
          </p:nvSpPr>
          <p:spPr>
            <a:xfrm>
              <a:off x="3359947" y="369282"/>
              <a:ext cx="143747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61CB086-5A8D-92F3-9857-020DB093B58D}"/>
                </a:ext>
              </a:extLst>
            </p:cNvPr>
            <p:cNvSpPr/>
            <p:nvPr userDrawn="1"/>
          </p:nvSpPr>
          <p:spPr>
            <a:xfrm>
              <a:off x="3522703" y="369282"/>
              <a:ext cx="14610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89169D-1627-C23D-29C1-090F77311587}"/>
                </a:ext>
              </a:extLst>
            </p:cNvPr>
            <p:cNvSpPr/>
            <p:nvPr userDrawn="1"/>
          </p:nvSpPr>
          <p:spPr>
            <a:xfrm>
              <a:off x="3687820" y="369282"/>
              <a:ext cx="147129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W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CFEE6B-1447-B24B-47CA-7E096560DFC5}"/>
                </a:ext>
              </a:extLst>
            </p:cNvPr>
            <p:cNvSpPr/>
            <p:nvPr userDrawn="1"/>
          </p:nvSpPr>
          <p:spPr>
            <a:xfrm>
              <a:off x="3853958" y="369282"/>
              <a:ext cx="143732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8A89BA-B8D5-6456-96C7-201CD1AE6B1A}"/>
                </a:ext>
              </a:extLst>
            </p:cNvPr>
            <p:cNvSpPr/>
            <p:nvPr userDrawn="1"/>
          </p:nvSpPr>
          <p:spPr>
            <a:xfrm>
              <a:off x="4016699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3BBE93C-F5BE-BEA4-36AF-75B3DED46F0E}"/>
                </a:ext>
              </a:extLst>
            </p:cNvPr>
            <p:cNvSpPr/>
            <p:nvPr userDrawn="1"/>
          </p:nvSpPr>
          <p:spPr>
            <a:xfrm>
              <a:off x="4180476" y="369282"/>
              <a:ext cx="145916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EE7FC7-B2C1-701A-2897-53494115257D}"/>
                </a:ext>
              </a:extLst>
            </p:cNvPr>
            <p:cNvSpPr/>
            <p:nvPr userDrawn="1"/>
          </p:nvSpPr>
          <p:spPr>
            <a:xfrm>
              <a:off x="4345402" y="369282"/>
              <a:ext cx="144768" cy="1312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8261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</a:t>
            </a:r>
            <a:r>
              <a:rPr lang="en-US" dirty="0"/>
              <a:t>Apr 1, 2025</a:t>
            </a:r>
          </a:p>
        </p:txBody>
      </p:sp>
    </p:spTree>
    <p:extLst>
      <p:ext uri="{BB962C8B-B14F-4D97-AF65-F5344CB8AC3E}">
        <p14:creationId xmlns:p14="http://schemas.microsoft.com/office/powerpoint/2010/main" val="3407952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Wed Apr 2, 2025</a:t>
            </a:r>
          </a:p>
        </p:txBody>
      </p:sp>
    </p:spTree>
    <p:extLst>
      <p:ext uri="{BB962C8B-B14F-4D97-AF65-F5344CB8AC3E}">
        <p14:creationId xmlns:p14="http://schemas.microsoft.com/office/powerpoint/2010/main" val="21408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2477</Words>
  <Application>Microsoft Macintosh PowerPoint</Application>
  <PresentationFormat>Custom</PresentationFormat>
  <Paragraphs>1001</Paragraphs>
  <Slides>380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380</vt:i4>
      </vt:variant>
    </vt:vector>
  </HeadingPairs>
  <TitlesOfParts>
    <vt:vector size="387" baseType="lpstr">
      <vt:lpstr>Arial</vt:lpstr>
      <vt:lpstr>Calibri</vt:lpstr>
      <vt:lpstr>Calibri Light</vt:lpstr>
      <vt:lpstr>Century Gothic</vt:lpstr>
      <vt:lpstr>Engravers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Tomasi</dc:creator>
  <cp:lastModifiedBy>Chuck Tomasi</cp:lastModifiedBy>
  <cp:revision>3</cp:revision>
  <cp:lastPrinted>2023-01-27T16:31:53Z</cp:lastPrinted>
  <dcterms:created xsi:type="dcterms:W3CDTF">2023-01-27T16:07:18Z</dcterms:created>
  <dcterms:modified xsi:type="dcterms:W3CDTF">2023-09-17T03:22:42Z</dcterms:modified>
</cp:coreProperties>
</file>