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EF04-5E18-48E0-8CD3-D06BC1855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6E424-A88B-492A-9047-97D3F2D6D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3A0ED-26A9-45A7-A073-7F825C51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0FAB-B3DC-44F4-BF38-701F8378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C6E0-2320-4E4D-8B8F-2832C9AB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B022-A255-41CA-BCC8-0EE0359D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0C2C4-1489-49EC-9881-CCA32B9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57935-5670-4040-A8FE-832E89ED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6FA2-B4C2-4537-B4D3-C4F7E208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7F75-64E7-4F98-8DF7-BB1C9395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359A9-C806-4255-A364-5C23CDF61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12709-7C86-427B-BE2C-C4B774C2A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41B0-F03E-403A-A6F3-30553C1B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0D25-1E77-491C-B5C9-090D7969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6071D-2F1E-4324-8556-120BBF10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895F-438E-4B73-83B6-1F18BF05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55EA-EB25-4918-99F8-37F55F85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41D5-87AC-418D-AA26-F340F7C4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63F3-D565-4AED-B2A3-FF5DD99C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319A-12FF-46D0-B6FC-55F5A67B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FC31-30C4-4BA1-9440-7E1299A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75634-A49A-46E3-BC1C-3CE48A07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6F75-3EBD-4707-826A-DF6D4A64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72116-D847-421E-B09D-CC97805E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F490-B12C-4061-B01D-B5324096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3F92-6BD3-4448-AD77-F35FA3F3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5932-0B8F-4D87-830B-74711A587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E4BA0-7BC1-4854-AAE0-6E9BF5207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376F0-F982-4176-8E87-6FE8463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38B2-32E4-4D2C-9FC8-0B8544B5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27843-3E3D-4E4F-811D-AC44B742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A246-968B-4374-9523-7DFC4A79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63742-D114-4EE5-8819-CAE8DE8B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9C62-3E32-43EE-AC6D-8382947E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2C6AB-DC00-4201-B7BA-36B2DB2AB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052A8-EE15-40ED-921B-233BB77B1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07279-3C90-4104-8CB4-C591695C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5690D-FA4E-4F64-9554-43ABFE94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F1963-DA99-4F59-B428-ABA0A8D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04CF-8023-4A32-8EAA-D487B917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FA11C-8792-454C-942F-7A8464F0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DE285-2943-4211-B5D4-52681674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27079-AA8A-4A73-98F0-DBFF7127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6645D-A646-44F9-8C26-769C7BDD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9AFE0-81BF-4B35-BB89-7E8037EC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5B193-9910-4452-B1C7-7A157672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9891-B4AD-4E4A-81B2-6FF6EFF9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45EF-83F4-4444-8AE9-E50CF05A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AF9FF-D0A3-48C4-88B0-76CD2812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42228-AD5A-4D08-9332-2C8CBC86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7079-44F1-4FAD-82D2-D59FAF6C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E59AD-048F-437A-8EB0-3D42B209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BA0D-5746-4082-BF53-DA8F74EA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15134-6201-4B2E-98C3-90BD8986E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EE0C0-08C4-499F-B85B-062CD0343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59267-6F1F-48C2-96B6-84F072DB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C2B5-A17C-4131-84B6-385636D8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421CF-5181-478B-A2F6-B4966FDA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D2423-51AE-4097-BE6E-4F697E4C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FC25E-2CA8-4FC3-A948-5835018D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58D3-B745-4948-B130-4F3162555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AEA9-C7FC-4A46-9387-DDE6A87184B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A4F35-A1E3-4314-BA8E-B7E55751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E295-A0D3-47FA-AC1F-63564618F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37F-F48A-459F-9E8E-F1863ADF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6DAA3-6361-4BF0-AA05-2CCD08C5FCFE}"/>
              </a:ext>
            </a:extLst>
          </p:cNvPr>
          <p:cNvSpPr txBox="1"/>
          <p:nvPr/>
        </p:nvSpPr>
        <p:spPr>
          <a:xfrm>
            <a:off x="2455235" y="3013501"/>
            <a:ext cx="728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Internal Wireframe Sketch</a:t>
            </a:r>
          </a:p>
        </p:txBody>
      </p:sp>
    </p:spTree>
    <p:extLst>
      <p:ext uri="{BB962C8B-B14F-4D97-AF65-F5344CB8AC3E}">
        <p14:creationId xmlns:p14="http://schemas.microsoft.com/office/powerpoint/2010/main" val="79666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40240-D830-46C6-A9AD-BE2415789C5B}"/>
              </a:ext>
            </a:extLst>
          </p:cNvPr>
          <p:cNvSpPr txBox="1"/>
          <p:nvPr/>
        </p:nvSpPr>
        <p:spPr>
          <a:xfrm>
            <a:off x="3891516" y="191386"/>
            <a:ext cx="3519377" cy="646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																	</a:t>
            </a:r>
          </a:p>
          <a:p>
            <a:endParaRPr lang="en-US" dirty="0"/>
          </a:p>
          <a:p>
            <a:r>
              <a:rPr lang="en-US" sz="1600" dirty="0"/>
              <a:t>{Main Content}</a:t>
            </a:r>
          </a:p>
          <a:p>
            <a:r>
              <a:rPr lang="en-US" sz="1600" dirty="0"/>
              <a:t>Theories page for Movies found at movietheories.html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AF02A-9FEA-4399-9FD6-C21AFCE2AC80}"/>
              </a:ext>
            </a:extLst>
          </p:cNvPr>
          <p:cNvSpPr txBox="1"/>
          <p:nvPr/>
        </p:nvSpPr>
        <p:spPr>
          <a:xfrm>
            <a:off x="3891516" y="191386"/>
            <a:ext cx="3519377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{Header Section}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Main title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Tagline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06361-3671-4C65-B732-5A4DF3BA05E9}"/>
              </a:ext>
            </a:extLst>
          </p:cNvPr>
          <p:cNvSpPr txBox="1"/>
          <p:nvPr/>
        </p:nvSpPr>
        <p:spPr>
          <a:xfrm>
            <a:off x="3891516" y="1541721"/>
            <a:ext cx="3519377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  <a:r>
              <a:rPr lang="en-US" sz="1600" dirty="0" err="1"/>
              <a:t>Nav</a:t>
            </a:r>
            <a:r>
              <a:rPr lang="en-US" sz="1600" dirty="0"/>
              <a:t> Section}  Shop | Forums | Theories</a:t>
            </a:r>
          </a:p>
        </p:txBody>
      </p:sp>
    </p:spTree>
    <p:extLst>
      <p:ext uri="{BB962C8B-B14F-4D97-AF65-F5344CB8AC3E}">
        <p14:creationId xmlns:p14="http://schemas.microsoft.com/office/powerpoint/2010/main" val="18045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6DAA3-6361-4BF0-AA05-2CCD08C5FCFE}"/>
              </a:ext>
            </a:extLst>
          </p:cNvPr>
          <p:cNvSpPr txBox="1"/>
          <p:nvPr/>
        </p:nvSpPr>
        <p:spPr>
          <a:xfrm>
            <a:off x="2189864" y="3013501"/>
            <a:ext cx="7812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Secondary Wireframe Sketch</a:t>
            </a:r>
          </a:p>
        </p:txBody>
      </p:sp>
    </p:spTree>
    <p:extLst>
      <p:ext uri="{BB962C8B-B14F-4D97-AF65-F5344CB8AC3E}">
        <p14:creationId xmlns:p14="http://schemas.microsoft.com/office/powerpoint/2010/main" val="355214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40240-D830-46C6-A9AD-BE2415789C5B}"/>
              </a:ext>
            </a:extLst>
          </p:cNvPr>
          <p:cNvSpPr txBox="1"/>
          <p:nvPr/>
        </p:nvSpPr>
        <p:spPr>
          <a:xfrm>
            <a:off x="3891516" y="191386"/>
            <a:ext cx="3519377" cy="646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																	</a:t>
            </a:r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{Main Content}</a:t>
            </a:r>
          </a:p>
          <a:p>
            <a:r>
              <a:rPr lang="en-US" sz="1600" dirty="0"/>
              <a:t>Main Theories page found at fantheories.html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AF02A-9FEA-4399-9FD6-C21AFCE2AC80}"/>
              </a:ext>
            </a:extLst>
          </p:cNvPr>
          <p:cNvSpPr txBox="1"/>
          <p:nvPr/>
        </p:nvSpPr>
        <p:spPr>
          <a:xfrm>
            <a:off x="3891516" y="191386"/>
            <a:ext cx="3519377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{Header Section}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Main title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Tagline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06361-3671-4C65-B732-5A4DF3BA05E9}"/>
              </a:ext>
            </a:extLst>
          </p:cNvPr>
          <p:cNvSpPr txBox="1"/>
          <p:nvPr/>
        </p:nvSpPr>
        <p:spPr>
          <a:xfrm>
            <a:off x="3891516" y="1541721"/>
            <a:ext cx="3519377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  <a:r>
              <a:rPr lang="en-US" sz="1600" dirty="0" err="1"/>
              <a:t>Nav</a:t>
            </a:r>
            <a:r>
              <a:rPr lang="en-US" sz="1600" dirty="0"/>
              <a:t> Section}  Shop | Forums | Theories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701DF-E4D0-4F48-A20D-02F85E474C15}"/>
              </a:ext>
            </a:extLst>
          </p:cNvPr>
          <p:cNvSpPr txBox="1"/>
          <p:nvPr/>
        </p:nvSpPr>
        <p:spPr>
          <a:xfrm>
            <a:off x="3891516" y="1880275"/>
            <a:ext cx="3519377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{left menu} </a:t>
            </a:r>
            <a:r>
              <a:rPr lang="en-US" sz="1600" dirty="0" err="1"/>
              <a:t>Movies|Books|Games|TV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544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6DAA3-6361-4BF0-AA05-2CCD08C5FCFE}"/>
              </a:ext>
            </a:extLst>
          </p:cNvPr>
          <p:cNvSpPr txBox="1"/>
          <p:nvPr/>
        </p:nvSpPr>
        <p:spPr>
          <a:xfrm>
            <a:off x="2216445" y="3013501"/>
            <a:ext cx="7759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Homepage Wireframe Sketch</a:t>
            </a:r>
          </a:p>
        </p:txBody>
      </p:sp>
    </p:spTree>
    <p:extLst>
      <p:ext uri="{BB962C8B-B14F-4D97-AF65-F5344CB8AC3E}">
        <p14:creationId xmlns:p14="http://schemas.microsoft.com/office/powerpoint/2010/main" val="13485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40240-D830-46C6-A9AD-BE2415789C5B}"/>
              </a:ext>
            </a:extLst>
          </p:cNvPr>
          <p:cNvSpPr txBox="1"/>
          <p:nvPr/>
        </p:nvSpPr>
        <p:spPr>
          <a:xfrm>
            <a:off x="3891516" y="191386"/>
            <a:ext cx="3519377" cy="6463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																		</a:t>
            </a:r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{Main Content}</a:t>
            </a:r>
          </a:p>
          <a:p>
            <a:r>
              <a:rPr lang="en-US" sz="1600" dirty="0"/>
              <a:t>Main Theories page found at fantheories.html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AF02A-9FEA-4399-9FD6-C21AFCE2AC80}"/>
              </a:ext>
            </a:extLst>
          </p:cNvPr>
          <p:cNvSpPr txBox="1"/>
          <p:nvPr/>
        </p:nvSpPr>
        <p:spPr>
          <a:xfrm>
            <a:off x="3891516" y="191386"/>
            <a:ext cx="3519377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{Header Section}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Main title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Tagline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06361-3671-4C65-B732-5A4DF3BA05E9}"/>
              </a:ext>
            </a:extLst>
          </p:cNvPr>
          <p:cNvSpPr txBox="1"/>
          <p:nvPr/>
        </p:nvSpPr>
        <p:spPr>
          <a:xfrm>
            <a:off x="3891516" y="1541721"/>
            <a:ext cx="3519377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  <a:r>
              <a:rPr lang="en-US" sz="1600" dirty="0" err="1"/>
              <a:t>Nav</a:t>
            </a:r>
            <a:r>
              <a:rPr lang="en-US" sz="1600" dirty="0"/>
              <a:t> Section}  Shop | Forums | Theories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701DF-E4D0-4F48-A20D-02F85E474C15}"/>
              </a:ext>
            </a:extLst>
          </p:cNvPr>
          <p:cNvSpPr txBox="1"/>
          <p:nvPr/>
        </p:nvSpPr>
        <p:spPr>
          <a:xfrm>
            <a:off x="3891516" y="1880275"/>
            <a:ext cx="3519377" cy="33855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{left menu} </a:t>
            </a:r>
            <a:r>
              <a:rPr lang="en-US" sz="1600" dirty="0" err="1"/>
              <a:t>Movies|Books|Games|TV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774AB-77C9-49D0-9E4C-C47DE3665D15}"/>
              </a:ext>
            </a:extLst>
          </p:cNvPr>
          <p:cNvSpPr txBox="1"/>
          <p:nvPr/>
        </p:nvSpPr>
        <p:spPr>
          <a:xfrm>
            <a:off x="3891515" y="2213765"/>
            <a:ext cx="3519377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{aside section}</a:t>
            </a:r>
          </a:p>
          <a:p>
            <a:r>
              <a:rPr lang="en-US" sz="1600" dirty="0"/>
              <a:t>advertisements</a:t>
            </a:r>
          </a:p>
        </p:txBody>
      </p:sp>
    </p:spTree>
    <p:extLst>
      <p:ext uri="{BB962C8B-B14F-4D97-AF65-F5344CB8AC3E}">
        <p14:creationId xmlns:p14="http://schemas.microsoft.com/office/powerpoint/2010/main" val="425557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Huckvale, Chad Michael</dc:creator>
  <cp:lastModifiedBy>Huckvale, Chad Michael</cp:lastModifiedBy>
  <cp:revision>3</cp:revision>
  <dcterms:created xsi:type="dcterms:W3CDTF">2018-03-12T06:05:56Z</dcterms:created>
  <dcterms:modified xsi:type="dcterms:W3CDTF">2018-03-12T06:28:28Z</dcterms:modified>
</cp:coreProperties>
</file>