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D95B-2201-4AA4-B7E2-78E9BC4D1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8D255-943A-4A9D-A00C-3B1B20B46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DBA9A-BBE1-459F-8FB0-6D88940F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34B2-EFAC-4061-8CA2-7DAF138F50B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760D5-2864-4F7C-B5CB-A8BDA39B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DE06B-F30D-46AC-AAF9-22F18D89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631C-6CCA-4DE1-8AA3-4F139009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3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A564-390F-4222-A75A-65793EBE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F2D63-7888-42F1-8DB0-2353AF509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DE3B4-AA6A-4C4E-ACF3-617A2BCC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34B2-EFAC-4061-8CA2-7DAF138F50B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62E01-596A-453B-A600-4724B2EA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0B465-DDBD-43DB-9820-A38259E5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631C-6CCA-4DE1-8AA3-4F139009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0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15CE8-CEE2-4CE1-B279-2FFB1F546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A06BD-4163-4FE2-9946-4F4350195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ADF00-D792-451E-98D0-50428036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34B2-EFAC-4061-8CA2-7DAF138F50B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FBCA9-332D-4135-97CD-DE380EC8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D6636-B6C7-4A48-B8D8-A20B68E7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631C-6CCA-4DE1-8AA3-4F139009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7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C256-05EF-4AA0-9745-61683103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778FE-47F4-4158-B1F5-A281B4E4D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1F61-8F05-4BED-9E1D-AB33C938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34B2-EFAC-4061-8CA2-7DAF138F50B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22BAD-8B31-41FA-9D69-F7A2F98C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BD5FF-3A24-4B28-AC38-33412F95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631C-6CCA-4DE1-8AA3-4F139009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3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94AA-DA9D-4517-90AE-36F94647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BB960-EE30-4083-9488-82E7399AC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CEC5E-7B6C-4A04-BF3C-3B1A746C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34B2-EFAC-4061-8CA2-7DAF138F50B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1B514-A176-4F9D-A851-FEE093DF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9D1EE-2E4B-4712-B61D-47A85DE0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631C-6CCA-4DE1-8AA3-4F139009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6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3489-53A9-4DAC-8695-3C55A3CF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0891-3EED-4CBE-AFCC-95754C8CA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49878-F2EE-4385-8A40-25622F19E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B56ED-B0B1-4FE6-A1E3-8D60843B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34B2-EFAC-4061-8CA2-7DAF138F50B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CBAA0-31B7-4277-9351-62A3A56C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92E02-939D-4BA9-8E4E-95D10ECE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631C-6CCA-4DE1-8AA3-4F139009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1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FA12-B17F-4742-B04C-66089992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157C4-AAAD-4C84-AF36-4288DA17B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14C0F-C9BD-40E7-808F-8212A2465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F1C06-F4EC-49A4-9CCC-DDC078CD1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1008F-4273-4F4D-9B0B-C2D671C17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FFDE7-A8B9-4023-AEF0-93CC8DDB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34B2-EFAC-4061-8CA2-7DAF138F50B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E29F7-9607-4EE5-B60C-49D98E12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C13D-759E-490E-A69A-D92652BB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631C-6CCA-4DE1-8AA3-4F139009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F698-D000-4CCE-BBBA-C82183AA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25ED2-E195-48FE-8A20-4624F0C2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34B2-EFAC-4061-8CA2-7DAF138F50B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DD755-5D86-4CCD-90D2-2690438B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3C3A3-5A63-4E4D-9D50-767745DD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631C-6CCA-4DE1-8AA3-4F139009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5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AB19C-240C-4271-AB62-76744814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34B2-EFAC-4061-8CA2-7DAF138F50B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09AE0-6261-4345-94DA-9A636307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AD56B-602E-4F58-ADBD-E45D1991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631C-6CCA-4DE1-8AA3-4F139009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AB51-BE0B-43AE-8B31-798CFC14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E0CA-5771-4314-980F-9EE573D34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B76E3-A6FC-4CA5-A53E-97F79FB54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7557F-420D-4BEF-9106-E5BB4337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34B2-EFAC-4061-8CA2-7DAF138F50B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1CCAF-6DAB-4FF7-AD28-FEF2EDC2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EFE91-9BDA-43C2-A4D7-89A48F2D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631C-6CCA-4DE1-8AA3-4F139009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4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9D78-7891-412D-8630-FD1EB5F9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B32F1-603A-45D1-A34D-61E5A1BA2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E9C42-A17B-421C-A4BD-AB36B0AB3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5F72C-3E7C-4047-9C1D-C37184AB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34B2-EFAC-4061-8CA2-7DAF138F50B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9CB32-9020-44F9-8FEB-8F9C734E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35FF5-661A-4FE6-A567-EC9E5A71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631C-6CCA-4DE1-8AA3-4F139009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39B7A-3945-492A-9F1D-3B71C2FF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54985-66CA-43AA-9FFA-D726D5D7A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679CD-2D96-4611-84FC-5FCADEC82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734B2-EFAC-4061-8CA2-7DAF138F50B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55719-2E8B-4A56-A7B4-8987421CD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EA967-D6A2-41B7-9764-07088BBDD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E631C-6CCA-4DE1-8AA3-4F139009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2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1746-29C6-4806-AAB3-D9EE8CC06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Dog’s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7D62A-EA76-4E55-87CC-88AD84D32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Proposal for Website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6F7862-ECCD-4F3E-AD63-30ED9C58654B}"/>
              </a:ext>
            </a:extLst>
          </p:cNvPr>
          <p:cNvSpPr/>
          <p:nvPr/>
        </p:nvSpPr>
        <p:spPr>
          <a:xfrm>
            <a:off x="745067" y="821267"/>
            <a:ext cx="1193800" cy="1168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art 4">
            <a:extLst>
              <a:ext uri="{FF2B5EF4-FFF2-40B4-BE49-F238E27FC236}">
                <a16:creationId xmlns:a16="http://schemas.microsoft.com/office/drawing/2014/main" id="{D1D967F5-F6BC-40A1-854B-C5E5F5F920D1}"/>
              </a:ext>
            </a:extLst>
          </p:cNvPr>
          <p:cNvSpPr/>
          <p:nvPr/>
        </p:nvSpPr>
        <p:spPr>
          <a:xfrm>
            <a:off x="1041400" y="1185332"/>
            <a:ext cx="592667" cy="491067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0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5275DC-2520-4793-B970-DBD15DEFE985}"/>
              </a:ext>
            </a:extLst>
          </p:cNvPr>
          <p:cNvSpPr txBox="1"/>
          <p:nvPr/>
        </p:nvSpPr>
        <p:spPr>
          <a:xfrm>
            <a:off x="440267" y="397933"/>
            <a:ext cx="107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Map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1AC848-DEFD-46B0-B07E-7D1618079F95}"/>
              </a:ext>
            </a:extLst>
          </p:cNvPr>
          <p:cNvSpPr/>
          <p:nvPr/>
        </p:nvSpPr>
        <p:spPr>
          <a:xfrm>
            <a:off x="5249333" y="767265"/>
            <a:ext cx="1693333" cy="880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9DA18C-7949-4E3F-8AB2-0A3450EF8F6F}"/>
              </a:ext>
            </a:extLst>
          </p:cNvPr>
          <p:cNvSpPr/>
          <p:nvPr/>
        </p:nvSpPr>
        <p:spPr>
          <a:xfrm>
            <a:off x="757764" y="3440665"/>
            <a:ext cx="1693333" cy="880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Grooming Services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35F97E-ECC8-4A4B-BAE9-274A788A48F3}"/>
              </a:ext>
            </a:extLst>
          </p:cNvPr>
          <p:cNvSpPr/>
          <p:nvPr/>
        </p:nvSpPr>
        <p:spPr>
          <a:xfrm>
            <a:off x="5249332" y="3429000"/>
            <a:ext cx="1693333" cy="880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to Store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9BE079-4ED6-4CBC-87CE-97B30191E589}"/>
              </a:ext>
            </a:extLst>
          </p:cNvPr>
          <p:cNvSpPr/>
          <p:nvPr/>
        </p:nvSpPr>
        <p:spPr>
          <a:xfrm>
            <a:off x="9740903" y="3440665"/>
            <a:ext cx="1693333" cy="880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Information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F72928-53AE-426B-A8E4-5CC2682AAC0E}"/>
              </a:ext>
            </a:extLst>
          </p:cNvPr>
          <p:cNvSpPr/>
          <p:nvPr/>
        </p:nvSpPr>
        <p:spPr>
          <a:xfrm>
            <a:off x="5249332" y="5230334"/>
            <a:ext cx="1693333" cy="880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Select good Pet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1DD8D3-6305-4AF1-BD02-266AD9A0914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604431" y="1647798"/>
            <a:ext cx="4491569" cy="1792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64586C-9A35-4FF1-9A2A-71E73A8AAE1C}"/>
              </a:ext>
            </a:extLst>
          </p:cNvPr>
          <p:cNvCxnSpPr>
            <a:stCxn id="5" idx="2"/>
          </p:cNvCxnSpPr>
          <p:nvPr/>
        </p:nvCxnSpPr>
        <p:spPr>
          <a:xfrm flipH="1">
            <a:off x="6095998" y="1647798"/>
            <a:ext cx="2" cy="1899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2C972B-8B4A-46CB-9C43-22469F0240E7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096000" y="1647798"/>
            <a:ext cx="4491570" cy="1792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F6A1F7-BED4-4588-9294-93CD4CAC9BC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942665" y="3869267"/>
            <a:ext cx="2798238" cy="1166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858BFD-CE35-4D98-910A-B8D95DBF7B3B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2451097" y="3869267"/>
            <a:ext cx="2798235" cy="1166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116075-37BE-4D8E-8B4B-3A111DBDDAE4}"/>
              </a:ext>
            </a:extLst>
          </p:cNvPr>
          <p:cNvCxnSpPr>
            <a:stCxn id="6" idx="2"/>
            <a:endCxn id="9" idx="1"/>
          </p:cNvCxnSpPr>
          <p:nvPr/>
        </p:nvCxnSpPr>
        <p:spPr>
          <a:xfrm>
            <a:off x="1604431" y="4321198"/>
            <a:ext cx="3644901" cy="1349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76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DAB417-3D02-48CC-A531-DA0B6A5E351E}"/>
              </a:ext>
            </a:extLst>
          </p:cNvPr>
          <p:cNvSpPr txBox="1"/>
          <p:nvPr/>
        </p:nvSpPr>
        <p:spPr>
          <a:xfrm>
            <a:off x="440266" y="435316"/>
            <a:ext cx="179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1E7E82-9F62-488D-A38E-F23F10A09CC9}"/>
              </a:ext>
            </a:extLst>
          </p:cNvPr>
          <p:cNvSpPr/>
          <p:nvPr/>
        </p:nvSpPr>
        <p:spPr>
          <a:xfrm>
            <a:off x="516467" y="1126067"/>
            <a:ext cx="7171266" cy="5190066"/>
          </a:xfrm>
          <a:prstGeom prst="roundRect">
            <a:avLst>
              <a:gd name="adj" fmla="val 39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9B27A0-BC94-46F4-A2C3-7A96868A0BE4}"/>
              </a:ext>
            </a:extLst>
          </p:cNvPr>
          <p:cNvSpPr/>
          <p:nvPr/>
        </p:nvSpPr>
        <p:spPr>
          <a:xfrm>
            <a:off x="8712201" y="1126067"/>
            <a:ext cx="2963332" cy="5190066"/>
          </a:xfrm>
          <a:prstGeom prst="roundRect">
            <a:avLst>
              <a:gd name="adj" fmla="val 52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B891D-1883-424A-B03E-2348274E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86" y="4351616"/>
            <a:ext cx="1215497" cy="121549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346B85-3346-4C11-B5CE-D27BCF41208A}"/>
              </a:ext>
            </a:extLst>
          </p:cNvPr>
          <p:cNvSpPr/>
          <p:nvPr/>
        </p:nvSpPr>
        <p:spPr>
          <a:xfrm>
            <a:off x="1155169" y="3754967"/>
            <a:ext cx="1413933" cy="5966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Grooming Services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6FDC22-EB9D-45FA-B42D-A7E414740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351" y="4351616"/>
            <a:ext cx="1215498" cy="1215498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A4306B-CB26-48C2-A564-39C35A1B7328}"/>
              </a:ext>
            </a:extLst>
          </p:cNvPr>
          <p:cNvSpPr/>
          <p:nvPr/>
        </p:nvSpPr>
        <p:spPr>
          <a:xfrm>
            <a:off x="3395133" y="3754967"/>
            <a:ext cx="1413933" cy="5966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Come Find Us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65DB0B-BCCD-469A-AA1F-DDF7DB05E774}"/>
              </a:ext>
            </a:extLst>
          </p:cNvPr>
          <p:cNvSpPr/>
          <p:nvPr/>
        </p:nvSpPr>
        <p:spPr>
          <a:xfrm>
            <a:off x="5635097" y="3754967"/>
            <a:ext cx="1413933" cy="5966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Us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3E5891-1617-419D-8861-99447266B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017" y="4351616"/>
            <a:ext cx="1215498" cy="12154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2017B9-E075-45F3-86E5-2D94FC744D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77" b="29385"/>
          <a:stretch/>
        </p:blipFill>
        <p:spPr>
          <a:xfrm>
            <a:off x="2522921" y="2256679"/>
            <a:ext cx="3112176" cy="13038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79C25D-E92B-433A-AFEF-2D3F223CC20C}"/>
              </a:ext>
            </a:extLst>
          </p:cNvPr>
          <p:cNvSpPr txBox="1"/>
          <p:nvPr/>
        </p:nvSpPr>
        <p:spPr>
          <a:xfrm>
            <a:off x="1024467" y="1473200"/>
            <a:ext cx="6024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roadway" panose="04040905080B02020502" pitchFamily="82" charset="0"/>
              </a:rPr>
              <a:t>A Dog’s Life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04B901-C4D9-499E-88DD-236DBBC914E7}"/>
              </a:ext>
            </a:extLst>
          </p:cNvPr>
          <p:cNvSpPr/>
          <p:nvPr/>
        </p:nvSpPr>
        <p:spPr>
          <a:xfrm>
            <a:off x="922794" y="1600901"/>
            <a:ext cx="1193800" cy="1168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>
            <a:extLst>
              <a:ext uri="{FF2B5EF4-FFF2-40B4-BE49-F238E27FC236}">
                <a16:creationId xmlns:a16="http://schemas.microsoft.com/office/drawing/2014/main" id="{FE0E4B69-BFF7-4902-B9C0-9E6C3668C0A6}"/>
              </a:ext>
            </a:extLst>
          </p:cNvPr>
          <p:cNvSpPr/>
          <p:nvPr/>
        </p:nvSpPr>
        <p:spPr>
          <a:xfrm>
            <a:off x="1219127" y="1964966"/>
            <a:ext cx="592667" cy="491067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327607-459A-4700-A785-0876FC51AFC7}"/>
              </a:ext>
            </a:extLst>
          </p:cNvPr>
          <p:cNvSpPr/>
          <p:nvPr/>
        </p:nvSpPr>
        <p:spPr>
          <a:xfrm>
            <a:off x="9055485" y="1473200"/>
            <a:ext cx="596900" cy="584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art 19">
            <a:extLst>
              <a:ext uri="{FF2B5EF4-FFF2-40B4-BE49-F238E27FC236}">
                <a16:creationId xmlns:a16="http://schemas.microsoft.com/office/drawing/2014/main" id="{A512EC82-A193-4674-8B45-D686ED062842}"/>
              </a:ext>
            </a:extLst>
          </p:cNvPr>
          <p:cNvSpPr/>
          <p:nvPr/>
        </p:nvSpPr>
        <p:spPr>
          <a:xfrm>
            <a:off x="9205770" y="1642533"/>
            <a:ext cx="296330" cy="24553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0CB4D4-088E-48DA-882B-016E536D7361}"/>
              </a:ext>
            </a:extLst>
          </p:cNvPr>
          <p:cNvSpPr txBox="1"/>
          <p:nvPr/>
        </p:nvSpPr>
        <p:spPr>
          <a:xfrm>
            <a:off x="9671627" y="1564856"/>
            <a:ext cx="1742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roadway" panose="04040905080B02020502" pitchFamily="82" charset="0"/>
              </a:rPr>
              <a:t>A Dog’s Life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0CCA9D9-5DD0-42DA-9BC9-A59334A654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77" b="29385"/>
          <a:stretch/>
        </p:blipFill>
        <p:spPr>
          <a:xfrm>
            <a:off x="8986909" y="2149056"/>
            <a:ext cx="2413916" cy="10113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4F81373-2C59-4996-AB4F-476B5B123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6909" y="3445047"/>
            <a:ext cx="1215498" cy="12154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48459D0-9783-49DB-BF87-CD191ED9B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1991" y="3445047"/>
            <a:ext cx="1215498" cy="121549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EC153AB-AF2A-4794-944D-1651B3AF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494" y="4688254"/>
            <a:ext cx="1215497" cy="1215497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DE22E068-FDD2-4A10-AB3D-D36842F75E33}"/>
              </a:ext>
            </a:extLst>
          </p:cNvPr>
          <p:cNvSpPr/>
          <p:nvPr/>
        </p:nvSpPr>
        <p:spPr>
          <a:xfrm>
            <a:off x="10233689" y="4705866"/>
            <a:ext cx="1193800" cy="1168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art 34">
            <a:extLst>
              <a:ext uri="{FF2B5EF4-FFF2-40B4-BE49-F238E27FC236}">
                <a16:creationId xmlns:a16="http://schemas.microsoft.com/office/drawing/2014/main" id="{85F7C0B0-DB19-4247-B081-C60AA8590851}"/>
              </a:ext>
            </a:extLst>
          </p:cNvPr>
          <p:cNvSpPr/>
          <p:nvPr/>
        </p:nvSpPr>
        <p:spPr>
          <a:xfrm>
            <a:off x="10530022" y="5069931"/>
            <a:ext cx="592667" cy="491067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4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DAB417-3D02-48CC-A531-DA0B6A5E351E}"/>
              </a:ext>
            </a:extLst>
          </p:cNvPr>
          <p:cNvSpPr txBox="1"/>
          <p:nvPr/>
        </p:nvSpPr>
        <p:spPr>
          <a:xfrm>
            <a:off x="516467" y="357201"/>
            <a:ext cx="179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Grooming services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1E7E82-9F62-488D-A38E-F23F10A09CC9}"/>
              </a:ext>
            </a:extLst>
          </p:cNvPr>
          <p:cNvSpPr/>
          <p:nvPr/>
        </p:nvSpPr>
        <p:spPr>
          <a:xfrm>
            <a:off x="516467" y="1126067"/>
            <a:ext cx="7171266" cy="5190066"/>
          </a:xfrm>
          <a:prstGeom prst="roundRect">
            <a:avLst>
              <a:gd name="adj" fmla="val 39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9B27A0-BC94-46F4-A2C3-7A96868A0BE4}"/>
              </a:ext>
            </a:extLst>
          </p:cNvPr>
          <p:cNvSpPr/>
          <p:nvPr/>
        </p:nvSpPr>
        <p:spPr>
          <a:xfrm>
            <a:off x="8712201" y="1126067"/>
            <a:ext cx="2963332" cy="5190066"/>
          </a:xfrm>
          <a:prstGeom prst="roundRect">
            <a:avLst>
              <a:gd name="adj" fmla="val 52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1E15A3-0F75-42D5-84A0-EF8A017DC54D}"/>
              </a:ext>
            </a:extLst>
          </p:cNvPr>
          <p:cNvSpPr/>
          <p:nvPr/>
        </p:nvSpPr>
        <p:spPr>
          <a:xfrm>
            <a:off x="743576" y="1338503"/>
            <a:ext cx="1193800" cy="1168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B86B3602-A96B-4AD8-98D5-E624FE195181}"/>
              </a:ext>
            </a:extLst>
          </p:cNvPr>
          <p:cNvSpPr/>
          <p:nvPr/>
        </p:nvSpPr>
        <p:spPr>
          <a:xfrm>
            <a:off x="1039909" y="1702568"/>
            <a:ext cx="592667" cy="491067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61FE60-9ED4-4D1D-A0BF-8D6A31F6769D}"/>
              </a:ext>
            </a:extLst>
          </p:cNvPr>
          <p:cNvSpPr/>
          <p:nvPr/>
        </p:nvSpPr>
        <p:spPr>
          <a:xfrm>
            <a:off x="9055485" y="1473200"/>
            <a:ext cx="596900" cy="584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art 9">
            <a:extLst>
              <a:ext uri="{FF2B5EF4-FFF2-40B4-BE49-F238E27FC236}">
                <a16:creationId xmlns:a16="http://schemas.microsoft.com/office/drawing/2014/main" id="{29D5D6DA-27B9-4401-A7E6-2ED8CB0471D9}"/>
              </a:ext>
            </a:extLst>
          </p:cNvPr>
          <p:cNvSpPr/>
          <p:nvPr/>
        </p:nvSpPr>
        <p:spPr>
          <a:xfrm>
            <a:off x="9205770" y="1642533"/>
            <a:ext cx="296330" cy="24553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appy Dog Grooming - Dog Grooming, Pet Grooming, Pet Groomer">
            <a:extLst>
              <a:ext uri="{FF2B5EF4-FFF2-40B4-BE49-F238E27FC236}">
                <a16:creationId xmlns:a16="http://schemas.microsoft.com/office/drawing/2014/main" id="{512507BF-EB05-45FE-9457-FE97B9C49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78" y="1427386"/>
            <a:ext cx="25336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8A337F-F737-41D6-977D-14EA60B0223F}"/>
              </a:ext>
            </a:extLst>
          </p:cNvPr>
          <p:cNvSpPr txBox="1"/>
          <p:nvPr/>
        </p:nvSpPr>
        <p:spPr>
          <a:xfrm>
            <a:off x="2087661" y="1559887"/>
            <a:ext cx="199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itannic Bold" panose="020B0903060703020204" pitchFamily="34" charset="0"/>
              </a:rPr>
              <a:t>Grooming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0FB726-3DE7-4D6F-A062-C7B256B5435D}"/>
              </a:ext>
            </a:extLst>
          </p:cNvPr>
          <p:cNvSpPr txBox="1"/>
          <p:nvPr/>
        </p:nvSpPr>
        <p:spPr>
          <a:xfrm>
            <a:off x="2160589" y="2147595"/>
            <a:ext cx="211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Rated 4/4 Paws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CF305-EDBC-479F-B608-231F2B758A4F}"/>
              </a:ext>
            </a:extLst>
          </p:cNvPr>
          <p:cNvSpPr txBox="1"/>
          <p:nvPr/>
        </p:nvSpPr>
        <p:spPr>
          <a:xfrm>
            <a:off x="9679447" y="1380923"/>
            <a:ext cx="199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itannic Bold" panose="020B0903060703020204" pitchFamily="34" charset="0"/>
              </a:rPr>
              <a:t>Grooming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816F2B-FB6D-4E3C-AE57-860B2D8550B3}"/>
              </a:ext>
            </a:extLst>
          </p:cNvPr>
          <p:cNvSpPr txBox="1"/>
          <p:nvPr/>
        </p:nvSpPr>
        <p:spPr>
          <a:xfrm>
            <a:off x="9739607" y="1789667"/>
            <a:ext cx="211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Rated 4/4 Paws</a:t>
            </a:r>
          </a:p>
        </p:txBody>
      </p:sp>
      <p:pic>
        <p:nvPicPr>
          <p:cNvPr id="15" name="Picture 2" descr="Happy Dog Grooming - Dog Grooming, Pet Grooming, Pet Groomer">
            <a:extLst>
              <a:ext uri="{FF2B5EF4-FFF2-40B4-BE49-F238E27FC236}">
                <a16:creationId xmlns:a16="http://schemas.microsoft.com/office/drawing/2014/main" id="{497A57FE-60AB-49CD-A4E4-8CFC8BEF7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533" y="2178415"/>
            <a:ext cx="1606667" cy="114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76ADA7-6ED2-4F02-BE1B-46357C4FCE53}"/>
              </a:ext>
            </a:extLst>
          </p:cNvPr>
          <p:cNvSpPr txBox="1"/>
          <p:nvPr/>
        </p:nvSpPr>
        <p:spPr>
          <a:xfrm>
            <a:off x="821894" y="3574565"/>
            <a:ext cx="2531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Wash </a:t>
            </a:r>
          </a:p>
          <a:p>
            <a:r>
              <a:rPr lang="en-US" dirty="0"/>
              <a:t>Basic Wash + Sudsy soap</a:t>
            </a:r>
          </a:p>
          <a:p>
            <a:r>
              <a:rPr lang="en-US" dirty="0"/>
              <a:t>Full Scrub</a:t>
            </a:r>
          </a:p>
          <a:p>
            <a:r>
              <a:rPr lang="en-US" dirty="0"/>
              <a:t>Premium Wash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A8F8D0-758B-49EB-ACB5-1AC22214F11F}"/>
              </a:ext>
            </a:extLst>
          </p:cNvPr>
          <p:cNvSpPr txBox="1"/>
          <p:nvPr/>
        </p:nvSpPr>
        <p:spPr>
          <a:xfrm>
            <a:off x="3709461" y="3574565"/>
            <a:ext cx="677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$20</a:t>
            </a:r>
          </a:p>
          <a:p>
            <a:r>
              <a:rPr lang="en-US" dirty="0"/>
              <a:t>$30</a:t>
            </a:r>
          </a:p>
          <a:p>
            <a:r>
              <a:rPr lang="en-US" dirty="0"/>
              <a:t>$40</a:t>
            </a:r>
          </a:p>
          <a:p>
            <a:r>
              <a:rPr lang="en-US" dirty="0"/>
              <a:t>$50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4BA961-4810-4812-8618-D1BBCFFD57D1}"/>
              </a:ext>
            </a:extLst>
          </p:cNvPr>
          <p:cNvSpPr txBox="1"/>
          <p:nvPr/>
        </p:nvSpPr>
        <p:spPr>
          <a:xfrm>
            <a:off x="8822700" y="3448559"/>
            <a:ext cx="2473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Basic Wash </a:t>
            </a:r>
          </a:p>
          <a:p>
            <a:r>
              <a:rPr lang="en-US" sz="1400" dirty="0"/>
              <a:t>Basic Wash + Sudsy soap</a:t>
            </a:r>
          </a:p>
          <a:p>
            <a:r>
              <a:rPr lang="en-US" sz="1400" dirty="0"/>
              <a:t>Full Scrub</a:t>
            </a:r>
          </a:p>
          <a:p>
            <a:r>
              <a:rPr lang="en-US" sz="1400" dirty="0"/>
              <a:t>Premium Wash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1E6187-46D7-48CF-BB75-378DF3C137B2}"/>
              </a:ext>
            </a:extLst>
          </p:cNvPr>
          <p:cNvSpPr txBox="1"/>
          <p:nvPr/>
        </p:nvSpPr>
        <p:spPr>
          <a:xfrm>
            <a:off x="10804888" y="3448558"/>
            <a:ext cx="6619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$20</a:t>
            </a:r>
          </a:p>
          <a:p>
            <a:r>
              <a:rPr lang="en-US" sz="1400" dirty="0"/>
              <a:t>$30</a:t>
            </a:r>
          </a:p>
          <a:p>
            <a:r>
              <a:rPr lang="en-US" sz="1400" dirty="0"/>
              <a:t>$40</a:t>
            </a:r>
          </a:p>
          <a:p>
            <a:r>
              <a:rPr lang="en-US" sz="1400" dirty="0"/>
              <a:t>$50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C06EE5-24C1-46CE-B671-1F7B11B72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716" y="4402665"/>
            <a:ext cx="2619375" cy="17430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FC09514-253E-46CB-846D-057DBDCA712F}"/>
              </a:ext>
            </a:extLst>
          </p:cNvPr>
          <p:cNvSpPr txBox="1"/>
          <p:nvPr/>
        </p:nvSpPr>
        <p:spPr>
          <a:xfrm>
            <a:off x="9111698" y="4590228"/>
            <a:ext cx="2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for New Pet?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E682BA-B16C-4391-B466-7B5EAC656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293" y="3697265"/>
            <a:ext cx="2619375" cy="17430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D1C9C5-FECB-4144-90A7-581639D4B3E4}"/>
              </a:ext>
            </a:extLst>
          </p:cNvPr>
          <p:cNvSpPr txBox="1"/>
          <p:nvPr/>
        </p:nvSpPr>
        <p:spPr>
          <a:xfrm>
            <a:off x="4742275" y="3884828"/>
            <a:ext cx="21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for New Pet?</a:t>
            </a:r>
          </a:p>
        </p:txBody>
      </p:sp>
    </p:spTree>
    <p:extLst>
      <p:ext uri="{BB962C8B-B14F-4D97-AF65-F5344CB8AC3E}">
        <p14:creationId xmlns:p14="http://schemas.microsoft.com/office/powerpoint/2010/main" val="151454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DAB417-3D02-48CC-A531-DA0B6A5E351E}"/>
              </a:ext>
            </a:extLst>
          </p:cNvPr>
          <p:cNvSpPr txBox="1"/>
          <p:nvPr/>
        </p:nvSpPr>
        <p:spPr>
          <a:xfrm>
            <a:off x="516467" y="357201"/>
            <a:ext cx="179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Come Find us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1E7E82-9F62-488D-A38E-F23F10A09CC9}"/>
              </a:ext>
            </a:extLst>
          </p:cNvPr>
          <p:cNvSpPr/>
          <p:nvPr/>
        </p:nvSpPr>
        <p:spPr>
          <a:xfrm>
            <a:off x="516467" y="1126067"/>
            <a:ext cx="7171266" cy="5190066"/>
          </a:xfrm>
          <a:prstGeom prst="roundRect">
            <a:avLst>
              <a:gd name="adj" fmla="val 39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9B27A0-BC94-46F4-A2C3-7A96868A0BE4}"/>
              </a:ext>
            </a:extLst>
          </p:cNvPr>
          <p:cNvSpPr/>
          <p:nvPr/>
        </p:nvSpPr>
        <p:spPr>
          <a:xfrm>
            <a:off x="8712201" y="1126067"/>
            <a:ext cx="2963332" cy="5190066"/>
          </a:xfrm>
          <a:prstGeom prst="roundRect">
            <a:avLst>
              <a:gd name="adj" fmla="val 52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1E15A3-0F75-42D5-84A0-EF8A017DC54D}"/>
              </a:ext>
            </a:extLst>
          </p:cNvPr>
          <p:cNvSpPr/>
          <p:nvPr/>
        </p:nvSpPr>
        <p:spPr>
          <a:xfrm>
            <a:off x="743576" y="1338503"/>
            <a:ext cx="1193800" cy="1168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B86B3602-A96B-4AD8-98D5-E624FE195181}"/>
              </a:ext>
            </a:extLst>
          </p:cNvPr>
          <p:cNvSpPr/>
          <p:nvPr/>
        </p:nvSpPr>
        <p:spPr>
          <a:xfrm>
            <a:off x="1039909" y="1702568"/>
            <a:ext cx="592667" cy="491067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B0139A-75C3-4913-B14F-8AE79A552553}"/>
              </a:ext>
            </a:extLst>
          </p:cNvPr>
          <p:cNvSpPr/>
          <p:nvPr/>
        </p:nvSpPr>
        <p:spPr>
          <a:xfrm>
            <a:off x="9055485" y="1473200"/>
            <a:ext cx="596900" cy="584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art 9">
            <a:extLst>
              <a:ext uri="{FF2B5EF4-FFF2-40B4-BE49-F238E27FC236}">
                <a16:creationId xmlns:a16="http://schemas.microsoft.com/office/drawing/2014/main" id="{E1A56F68-397E-4BBD-A6E1-6B7CAD01BAE3}"/>
              </a:ext>
            </a:extLst>
          </p:cNvPr>
          <p:cNvSpPr/>
          <p:nvPr/>
        </p:nvSpPr>
        <p:spPr>
          <a:xfrm>
            <a:off x="9205770" y="1642533"/>
            <a:ext cx="296330" cy="24553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9E4F6-E2D9-4C07-8CF7-FBFA95873B11}"/>
              </a:ext>
            </a:extLst>
          </p:cNvPr>
          <p:cNvSpPr txBox="1"/>
          <p:nvPr/>
        </p:nvSpPr>
        <p:spPr>
          <a:xfrm>
            <a:off x="2087661" y="1559887"/>
            <a:ext cx="2340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itannic Bold" panose="020B0903060703020204" pitchFamily="34" charset="0"/>
              </a:rPr>
              <a:t>Looking For New Pet?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E7B987-8F3D-4BE2-816A-6EEAF757CC2A}"/>
              </a:ext>
            </a:extLst>
          </p:cNvPr>
          <p:cNvSpPr txBox="1"/>
          <p:nvPr/>
        </p:nvSpPr>
        <p:spPr>
          <a:xfrm>
            <a:off x="9802670" y="1338503"/>
            <a:ext cx="17960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itannic Bold" panose="020B0903060703020204" pitchFamily="34" charset="0"/>
              </a:rPr>
              <a:t>Looking For New Pet?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B2E6E9-4BEF-49F1-8B72-955459D65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01" y="2748359"/>
            <a:ext cx="3011505" cy="20040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383490-CCA8-43AD-A05F-7AF18B0DB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579" y="2748359"/>
            <a:ext cx="3027310" cy="20145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98979C-4DA5-4610-97FF-D5C77484EE1B}"/>
              </a:ext>
            </a:extLst>
          </p:cNvPr>
          <p:cNvSpPr txBox="1"/>
          <p:nvPr/>
        </p:nvSpPr>
        <p:spPr>
          <a:xfrm>
            <a:off x="829733" y="4762896"/>
            <a:ext cx="179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Hipper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3956F6-C7AC-411C-AA52-CDFC0BF7D944}"/>
              </a:ext>
            </a:extLst>
          </p:cNvPr>
          <p:cNvSpPr txBox="1"/>
          <p:nvPr/>
        </p:nvSpPr>
        <p:spPr>
          <a:xfrm>
            <a:off x="4214909" y="4797206"/>
            <a:ext cx="179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Dipper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EAB97-769D-4D86-8F66-0CE27A624ECB}"/>
              </a:ext>
            </a:extLst>
          </p:cNvPr>
          <p:cNvSpPr txBox="1"/>
          <p:nvPr/>
        </p:nvSpPr>
        <p:spPr>
          <a:xfrm>
            <a:off x="898601" y="5154539"/>
            <a:ext cx="2217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Age: 2 Months</a:t>
            </a:r>
          </a:p>
          <a:p>
            <a:r>
              <a:rPr lang="en-US" dirty="0"/>
              <a:t>Breed: Flying hound</a:t>
            </a:r>
          </a:p>
          <a:p>
            <a:r>
              <a:rPr lang="en-US" dirty="0"/>
              <a:t>Shots: Fully </a:t>
            </a:r>
            <a:r>
              <a:rPr lang="en-US" dirty="0" err="1"/>
              <a:t>Vaxed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E75C55-A0FA-4FAB-97B3-C0799A305296}"/>
              </a:ext>
            </a:extLst>
          </p:cNvPr>
          <p:cNvSpPr txBox="1"/>
          <p:nvPr/>
        </p:nvSpPr>
        <p:spPr>
          <a:xfrm>
            <a:off x="4293166" y="5162430"/>
            <a:ext cx="2310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Age: 3 Years</a:t>
            </a:r>
          </a:p>
          <a:p>
            <a:r>
              <a:rPr lang="en-US" dirty="0"/>
              <a:t>Breed: Walking hound</a:t>
            </a:r>
          </a:p>
          <a:p>
            <a:r>
              <a:rPr lang="en-US" dirty="0"/>
              <a:t>Shots: </a:t>
            </a:r>
            <a:r>
              <a:rPr lang="en-US" dirty="0" err="1"/>
              <a:t>Partialy</a:t>
            </a:r>
            <a:r>
              <a:rPr lang="en-US" dirty="0"/>
              <a:t> </a:t>
            </a:r>
            <a:r>
              <a:rPr lang="en-US" dirty="0" err="1"/>
              <a:t>Vaxed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8F25D2-6222-4497-A2DB-3A3105EC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802" y="2935934"/>
            <a:ext cx="1531747" cy="10193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475C33E-1B34-41C5-9031-DCA31D002A2E}"/>
              </a:ext>
            </a:extLst>
          </p:cNvPr>
          <p:cNvSpPr txBox="1"/>
          <p:nvPr/>
        </p:nvSpPr>
        <p:spPr>
          <a:xfrm>
            <a:off x="10409216" y="2935934"/>
            <a:ext cx="179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Hipper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356302-8F41-4C65-9699-CFDE557D5094}"/>
              </a:ext>
            </a:extLst>
          </p:cNvPr>
          <p:cNvSpPr txBox="1"/>
          <p:nvPr/>
        </p:nvSpPr>
        <p:spPr>
          <a:xfrm>
            <a:off x="10286563" y="3276515"/>
            <a:ext cx="2217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Age: 2 Months</a:t>
            </a:r>
          </a:p>
          <a:p>
            <a:r>
              <a:rPr lang="en-US" sz="1200" dirty="0"/>
              <a:t>Breed: Flying hound</a:t>
            </a:r>
          </a:p>
          <a:p>
            <a:r>
              <a:rPr lang="en-US" sz="1200" dirty="0"/>
              <a:t>Shots: Fully </a:t>
            </a:r>
            <a:r>
              <a:rPr lang="en-US" sz="1200" dirty="0" err="1"/>
              <a:t>Vaxed</a:t>
            </a:r>
            <a:endParaRPr lang="en-US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D02D8BB-0BB6-4976-8041-8C825BCF1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802" y="4324121"/>
            <a:ext cx="1445621" cy="96199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2EF5A4C-A4D4-4B5F-9E42-6578BFF8ADBF}"/>
              </a:ext>
            </a:extLst>
          </p:cNvPr>
          <p:cNvSpPr txBox="1"/>
          <p:nvPr/>
        </p:nvSpPr>
        <p:spPr>
          <a:xfrm>
            <a:off x="10355549" y="4322744"/>
            <a:ext cx="179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Dipper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63F577-4035-4F2C-8B55-69B1702F3CCF}"/>
              </a:ext>
            </a:extLst>
          </p:cNvPr>
          <p:cNvSpPr txBox="1"/>
          <p:nvPr/>
        </p:nvSpPr>
        <p:spPr>
          <a:xfrm>
            <a:off x="10187720" y="4639785"/>
            <a:ext cx="2310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Age: 3 Years</a:t>
            </a:r>
          </a:p>
          <a:p>
            <a:r>
              <a:rPr lang="en-US" sz="1200" dirty="0"/>
              <a:t>Breed: Walking hound</a:t>
            </a:r>
          </a:p>
          <a:p>
            <a:r>
              <a:rPr lang="en-US" sz="1200" dirty="0"/>
              <a:t>Shots: </a:t>
            </a:r>
            <a:r>
              <a:rPr lang="en-US" sz="1200" dirty="0" err="1"/>
              <a:t>Partialy</a:t>
            </a:r>
            <a:r>
              <a:rPr lang="en-US" sz="1200" dirty="0"/>
              <a:t> </a:t>
            </a:r>
            <a:r>
              <a:rPr lang="en-US" sz="1200" dirty="0" err="1"/>
              <a:t>Vaxed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1711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DAB417-3D02-48CC-A531-DA0B6A5E351E}"/>
              </a:ext>
            </a:extLst>
          </p:cNvPr>
          <p:cNvSpPr txBox="1"/>
          <p:nvPr/>
        </p:nvSpPr>
        <p:spPr>
          <a:xfrm>
            <a:off x="516467" y="357201"/>
            <a:ext cx="179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Come Find us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1E7E82-9F62-488D-A38E-F23F10A09CC9}"/>
              </a:ext>
            </a:extLst>
          </p:cNvPr>
          <p:cNvSpPr/>
          <p:nvPr/>
        </p:nvSpPr>
        <p:spPr>
          <a:xfrm>
            <a:off x="516467" y="1126067"/>
            <a:ext cx="7171266" cy="5190066"/>
          </a:xfrm>
          <a:prstGeom prst="roundRect">
            <a:avLst>
              <a:gd name="adj" fmla="val 39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9B27A0-BC94-46F4-A2C3-7A96868A0BE4}"/>
              </a:ext>
            </a:extLst>
          </p:cNvPr>
          <p:cNvSpPr/>
          <p:nvPr/>
        </p:nvSpPr>
        <p:spPr>
          <a:xfrm>
            <a:off x="8712201" y="1126067"/>
            <a:ext cx="2963332" cy="5190066"/>
          </a:xfrm>
          <a:prstGeom prst="roundRect">
            <a:avLst>
              <a:gd name="adj" fmla="val 52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1E15A3-0F75-42D5-84A0-EF8A017DC54D}"/>
              </a:ext>
            </a:extLst>
          </p:cNvPr>
          <p:cNvSpPr/>
          <p:nvPr/>
        </p:nvSpPr>
        <p:spPr>
          <a:xfrm>
            <a:off x="743576" y="1338503"/>
            <a:ext cx="1193800" cy="1168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B86B3602-A96B-4AD8-98D5-E624FE195181}"/>
              </a:ext>
            </a:extLst>
          </p:cNvPr>
          <p:cNvSpPr/>
          <p:nvPr/>
        </p:nvSpPr>
        <p:spPr>
          <a:xfrm>
            <a:off x="1039909" y="1702568"/>
            <a:ext cx="592667" cy="491067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B0139A-75C3-4913-B14F-8AE79A552553}"/>
              </a:ext>
            </a:extLst>
          </p:cNvPr>
          <p:cNvSpPr/>
          <p:nvPr/>
        </p:nvSpPr>
        <p:spPr>
          <a:xfrm>
            <a:off x="9055485" y="1473200"/>
            <a:ext cx="596900" cy="584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art 9">
            <a:extLst>
              <a:ext uri="{FF2B5EF4-FFF2-40B4-BE49-F238E27FC236}">
                <a16:creationId xmlns:a16="http://schemas.microsoft.com/office/drawing/2014/main" id="{E1A56F68-397E-4BBD-A6E1-6B7CAD01BAE3}"/>
              </a:ext>
            </a:extLst>
          </p:cNvPr>
          <p:cNvSpPr/>
          <p:nvPr/>
        </p:nvSpPr>
        <p:spPr>
          <a:xfrm>
            <a:off x="9205770" y="1642533"/>
            <a:ext cx="296330" cy="24553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9E4F6-E2D9-4C07-8CF7-FBFA95873B11}"/>
              </a:ext>
            </a:extLst>
          </p:cNvPr>
          <p:cNvSpPr txBox="1"/>
          <p:nvPr/>
        </p:nvSpPr>
        <p:spPr>
          <a:xfrm>
            <a:off x="2087661" y="1559887"/>
            <a:ext cx="2340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itannic Bold" panose="020B0903060703020204" pitchFamily="34" charset="0"/>
              </a:rPr>
              <a:t>Come Find 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E7B987-8F3D-4BE2-816A-6EEAF757CC2A}"/>
              </a:ext>
            </a:extLst>
          </p:cNvPr>
          <p:cNvSpPr txBox="1"/>
          <p:nvPr/>
        </p:nvSpPr>
        <p:spPr>
          <a:xfrm>
            <a:off x="9802670" y="1338503"/>
            <a:ext cx="1796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itannic Bold" panose="020B0903060703020204" pitchFamily="34" charset="0"/>
              </a:rPr>
              <a:t>Come Find Us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2C6459-76A2-447B-B9A9-4E22455A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770" y="3945465"/>
            <a:ext cx="1989667" cy="19896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268107-8243-4C50-B714-DC3CDCFC0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686" y="2349856"/>
            <a:ext cx="3632200" cy="3632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CC02F0-201C-494B-80E2-454AF38F31C8}"/>
              </a:ext>
            </a:extLst>
          </p:cNvPr>
          <p:cNvSpPr txBox="1"/>
          <p:nvPr/>
        </p:nvSpPr>
        <p:spPr>
          <a:xfrm>
            <a:off x="562409" y="3457410"/>
            <a:ext cx="3050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1234 E </a:t>
            </a:r>
            <a:r>
              <a:rPr lang="en-US" sz="2800" dirty="0" err="1"/>
              <a:t>Dogson</a:t>
            </a:r>
            <a:r>
              <a:rPr lang="en-US" sz="2800" dirty="0"/>
              <a:t> </a:t>
            </a:r>
            <a:r>
              <a:rPr lang="en-US" sz="2800" dirty="0" err="1"/>
              <a:t>st.</a:t>
            </a:r>
            <a:endParaRPr lang="en-US" sz="2800" dirty="0"/>
          </a:p>
          <a:p>
            <a:r>
              <a:rPr lang="en-US" sz="2800" dirty="0"/>
              <a:t>12345 </a:t>
            </a:r>
            <a:r>
              <a:rPr lang="en-US" sz="2800" dirty="0" err="1"/>
              <a:t>Dogsdale</a:t>
            </a:r>
            <a:r>
              <a:rPr lang="en-US" sz="2800" dirty="0"/>
              <a:t> PT.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3CA7C1-37FE-4068-AB8B-11A243AF131D}"/>
              </a:ext>
            </a:extLst>
          </p:cNvPr>
          <p:cNvSpPr txBox="1"/>
          <p:nvPr/>
        </p:nvSpPr>
        <p:spPr>
          <a:xfrm>
            <a:off x="8873068" y="2639743"/>
            <a:ext cx="3050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1234 E </a:t>
            </a:r>
            <a:r>
              <a:rPr lang="en-US" sz="2400" dirty="0" err="1"/>
              <a:t>Dogson</a:t>
            </a:r>
            <a:r>
              <a:rPr lang="en-US" sz="2400" dirty="0"/>
              <a:t> </a:t>
            </a:r>
            <a:r>
              <a:rPr lang="en-US" sz="2400" dirty="0" err="1"/>
              <a:t>st.</a:t>
            </a:r>
            <a:endParaRPr lang="en-US" sz="2400" dirty="0"/>
          </a:p>
          <a:p>
            <a:r>
              <a:rPr lang="en-US" sz="2400" dirty="0"/>
              <a:t>12345 </a:t>
            </a:r>
            <a:r>
              <a:rPr lang="en-US" sz="2400" dirty="0" err="1"/>
              <a:t>Dogsdale</a:t>
            </a:r>
            <a:r>
              <a:rPr lang="en-US" sz="2400" dirty="0"/>
              <a:t> PT.</a:t>
            </a:r>
          </a:p>
        </p:txBody>
      </p:sp>
    </p:spTree>
    <p:extLst>
      <p:ext uri="{BB962C8B-B14F-4D97-AF65-F5344CB8AC3E}">
        <p14:creationId xmlns:p14="http://schemas.microsoft.com/office/powerpoint/2010/main" val="20370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DAB417-3D02-48CC-A531-DA0B6A5E351E}"/>
              </a:ext>
            </a:extLst>
          </p:cNvPr>
          <p:cNvSpPr txBox="1"/>
          <p:nvPr/>
        </p:nvSpPr>
        <p:spPr>
          <a:xfrm>
            <a:off x="516467" y="373518"/>
            <a:ext cx="179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1E7E82-9F62-488D-A38E-F23F10A09CC9}"/>
              </a:ext>
            </a:extLst>
          </p:cNvPr>
          <p:cNvSpPr/>
          <p:nvPr/>
        </p:nvSpPr>
        <p:spPr>
          <a:xfrm>
            <a:off x="516467" y="1126067"/>
            <a:ext cx="7171266" cy="5190066"/>
          </a:xfrm>
          <a:prstGeom prst="roundRect">
            <a:avLst>
              <a:gd name="adj" fmla="val 39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9B27A0-BC94-46F4-A2C3-7A96868A0BE4}"/>
              </a:ext>
            </a:extLst>
          </p:cNvPr>
          <p:cNvSpPr/>
          <p:nvPr/>
        </p:nvSpPr>
        <p:spPr>
          <a:xfrm>
            <a:off x="8712201" y="1126067"/>
            <a:ext cx="2963332" cy="5190066"/>
          </a:xfrm>
          <a:prstGeom prst="roundRect">
            <a:avLst>
              <a:gd name="adj" fmla="val 52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1E15A3-0F75-42D5-84A0-EF8A017DC54D}"/>
              </a:ext>
            </a:extLst>
          </p:cNvPr>
          <p:cNvSpPr/>
          <p:nvPr/>
        </p:nvSpPr>
        <p:spPr>
          <a:xfrm>
            <a:off x="743576" y="1338503"/>
            <a:ext cx="1193800" cy="1168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B86B3602-A96B-4AD8-98D5-E624FE195181}"/>
              </a:ext>
            </a:extLst>
          </p:cNvPr>
          <p:cNvSpPr/>
          <p:nvPr/>
        </p:nvSpPr>
        <p:spPr>
          <a:xfrm>
            <a:off x="1039909" y="1702568"/>
            <a:ext cx="592667" cy="491067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99A1BD-2BA2-45BB-B1A2-74464E19DAF5}"/>
              </a:ext>
            </a:extLst>
          </p:cNvPr>
          <p:cNvSpPr/>
          <p:nvPr/>
        </p:nvSpPr>
        <p:spPr>
          <a:xfrm>
            <a:off x="9055485" y="1473200"/>
            <a:ext cx="596900" cy="584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art 9">
            <a:extLst>
              <a:ext uri="{FF2B5EF4-FFF2-40B4-BE49-F238E27FC236}">
                <a16:creationId xmlns:a16="http://schemas.microsoft.com/office/drawing/2014/main" id="{1B423C39-63A7-4290-845C-71531CF06301}"/>
              </a:ext>
            </a:extLst>
          </p:cNvPr>
          <p:cNvSpPr/>
          <p:nvPr/>
        </p:nvSpPr>
        <p:spPr>
          <a:xfrm>
            <a:off x="9205770" y="1642533"/>
            <a:ext cx="296330" cy="24553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26DA4-0A1E-4BB7-ADC2-F43957E2C2E4}"/>
              </a:ext>
            </a:extLst>
          </p:cNvPr>
          <p:cNvSpPr txBox="1"/>
          <p:nvPr/>
        </p:nvSpPr>
        <p:spPr>
          <a:xfrm>
            <a:off x="2087661" y="1559887"/>
            <a:ext cx="199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itannic Bold" panose="020B0903060703020204" pitchFamily="34" charset="0"/>
              </a:rPr>
              <a:t>Contact 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A2F965-AEAD-4364-88CC-A7EBA52E835D}"/>
              </a:ext>
            </a:extLst>
          </p:cNvPr>
          <p:cNvSpPr txBox="1"/>
          <p:nvPr/>
        </p:nvSpPr>
        <p:spPr>
          <a:xfrm>
            <a:off x="9652385" y="1500313"/>
            <a:ext cx="199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itannic Bold" panose="020B0903060703020204" pitchFamily="34" charset="0"/>
              </a:rPr>
              <a:t>Contact 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8E605-258E-4FEE-89A2-F9677119C694}"/>
              </a:ext>
            </a:extLst>
          </p:cNvPr>
          <p:cNvSpPr txBox="1"/>
          <p:nvPr/>
        </p:nvSpPr>
        <p:spPr>
          <a:xfrm>
            <a:off x="3943975" y="3523501"/>
            <a:ext cx="3422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(123)456-7890</a:t>
            </a:r>
          </a:p>
          <a:p>
            <a:r>
              <a:rPr lang="en-US" sz="2800" dirty="0"/>
              <a:t>ILUVdogs@gmail.com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1300FB-2F14-4647-8CA7-76A7CE8E681F}"/>
              </a:ext>
            </a:extLst>
          </p:cNvPr>
          <p:cNvSpPr txBox="1"/>
          <p:nvPr/>
        </p:nvSpPr>
        <p:spPr>
          <a:xfrm>
            <a:off x="9071288" y="2397779"/>
            <a:ext cx="2245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Phone:</a:t>
            </a:r>
          </a:p>
          <a:p>
            <a:r>
              <a:rPr lang="en-US" dirty="0"/>
              <a:t>(123)456-7890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3FD3C-21C9-46C3-AD92-6AB0EF7D3B0D}"/>
              </a:ext>
            </a:extLst>
          </p:cNvPr>
          <p:cNvSpPr txBox="1"/>
          <p:nvPr/>
        </p:nvSpPr>
        <p:spPr>
          <a:xfrm>
            <a:off x="9071288" y="3523501"/>
            <a:ext cx="2245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Email:</a:t>
            </a:r>
          </a:p>
          <a:p>
            <a:r>
              <a:rPr lang="en-US" dirty="0"/>
              <a:t>ILUVdogs@gmail.com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247F37-B985-42C4-A96E-A0150C0C79B8}"/>
              </a:ext>
            </a:extLst>
          </p:cNvPr>
          <p:cNvSpPr txBox="1"/>
          <p:nvPr/>
        </p:nvSpPr>
        <p:spPr>
          <a:xfrm>
            <a:off x="1916208" y="3523500"/>
            <a:ext cx="3031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Phone:</a:t>
            </a:r>
          </a:p>
          <a:p>
            <a:r>
              <a:rPr lang="en-US" sz="2800" dirty="0"/>
              <a:t>Email:</a:t>
            </a:r>
          </a:p>
        </p:txBody>
      </p:sp>
    </p:spTree>
    <p:extLst>
      <p:ext uri="{BB962C8B-B14F-4D97-AF65-F5344CB8AC3E}">
        <p14:creationId xmlns:p14="http://schemas.microsoft.com/office/powerpoint/2010/main" val="225007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215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Britannic Bold</vt:lpstr>
      <vt:lpstr>Broadway</vt:lpstr>
      <vt:lpstr>Calibri</vt:lpstr>
      <vt:lpstr>Calibri Light</vt:lpstr>
      <vt:lpstr>Office Theme</vt:lpstr>
      <vt:lpstr>A Dog’s Life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Dog’s Life</dc:title>
  <dc:creator>Ward,Quinlan James</dc:creator>
  <cp:lastModifiedBy>Ward,Quinlan James</cp:lastModifiedBy>
  <cp:revision>8</cp:revision>
  <dcterms:created xsi:type="dcterms:W3CDTF">2023-10-10T20:10:47Z</dcterms:created>
  <dcterms:modified xsi:type="dcterms:W3CDTF">2023-10-10T21:01:01Z</dcterms:modified>
</cp:coreProperties>
</file>