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0971-C02B-EBFA-F5F0-87BF85EE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44A5E-CB17-D670-52B0-9A1A4898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8661-A2C8-6DA7-A72A-FD2522C3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BD54-253F-6B5E-D674-2677CB3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FD2A-EE32-92E7-9BCC-5EE5F856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FD19-BCC9-609A-F61A-D0A146B0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1165D-3665-353E-9081-CE42D4F0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0A7B-EA94-3D84-0C3F-43C045AD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7892-2CDC-B0E7-82CD-C1876072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CD9B-1A6A-43F1-BF17-865D3986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638D0-170D-57B6-3889-53C1D29A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63172-018B-BFC2-1327-DD075ADD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15B-212C-1DD8-6680-B7557CC9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3335-467F-5A1C-59EE-1EBED916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E19-B9C4-F7E9-0FAA-5241A03D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56EC-FACD-CE41-DE9F-E64C4473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3EC9-5BC4-B425-A021-55FB2A52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9150-5AF0-6B28-C136-591FCE1C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31FC-402B-A6EE-E920-F554CCC3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5E62-F6C2-2939-31BA-C10C4B7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F96D-527C-139B-E49E-6BF9E4E9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0588-EB8C-BB2B-E60C-192E8394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BC05-F165-18F9-F09B-4D4FC12D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10ED-43A2-39EC-B4D6-2A6B53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6489-DB21-56A7-5010-D3836330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B215-E1E6-1B41-CE61-F58E200B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60E4-D0E2-F9EB-7E31-CEAADB7D6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FEFD-0040-804F-1616-071B6BEF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B89F-D4CA-1CB8-5004-B4B5E457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9E77-BD94-A299-EBF5-9A6BE4B0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629AB-F662-8875-B831-3913C0EC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DB30-8734-E60D-721C-6BB9D60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F6A5-5C52-687C-EDF0-CDA95147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33150-DE47-93D4-F935-FBC8E7C9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A7F9-D372-59B9-DE55-2D2FF95EE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4BD64-8C72-C40A-7A96-A2F6D7E3D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8580-5961-6D1A-BF7D-EE9F4D8C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6C6F7-AF83-4009-997D-025B1AD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28B6B-2640-5EA3-C23F-5CEC2443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9614-40D6-09EA-6E78-1AD1671F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96934-BB84-722F-3A41-0DDE7BAC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65CEB-12C7-4504-42C5-759A80E7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E581-AE99-A7EC-D284-D3ECC75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AEA74-B61C-30AD-9782-07087A0F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7D136-BA01-7D79-F7AD-CF985AC4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03F3-F5DD-5893-0318-BCB54F6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7BCD-E981-BA76-C084-9EC44808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5F66-4B91-892B-9571-4BC2045E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1AD1-42B9-7463-7076-06087B6C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B472-66F7-1C64-3177-DA15CB33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1E5B-32F0-76DC-6019-2D06CF07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8DEAC-C931-AF49-3D69-B32C9DA3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3605-9AA9-D1A1-A73D-E6C9259B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98070-5E9A-6C7E-C3E8-05E1AC151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0293C-E78B-B6E7-BA4F-7D77F33A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9FAC0-AC49-2460-3AA5-6A6498D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4D538-70F2-9A7F-2022-351EE32D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C225-B747-DF18-7E32-4285508F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33E84-3F95-4D37-F622-3039C58C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B9B67-98E3-2D7A-AA33-7BCE82E1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FDA1-0759-72A7-7428-B7C0D541D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C3DB-219D-4B5F-895A-ED81962EE9D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F1B1-06E4-69ED-7D15-11C37162C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179F-F732-3147-B221-E9B894BF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2B1E-19EE-48CA-9BDF-85F92C7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9480-1657-2A19-F5FB-FA63D8E2F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Dream </a:t>
            </a:r>
            <a:r>
              <a:rPr lang="en-US" dirty="0" err="1"/>
              <a:t>Roadtrip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EA847-489A-4586-876B-14C77E85F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154DA9-9BAE-05D6-6E84-3F23C4DEB7EF}"/>
              </a:ext>
            </a:extLst>
          </p:cNvPr>
          <p:cNvSpPr/>
          <p:nvPr/>
        </p:nvSpPr>
        <p:spPr>
          <a:xfrm>
            <a:off x="5000978" y="701163"/>
            <a:ext cx="2190044" cy="1298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779D8-9070-869B-5D6C-1DB5EBFF570E}"/>
              </a:ext>
            </a:extLst>
          </p:cNvPr>
          <p:cNvSpPr txBox="1"/>
          <p:nvPr/>
        </p:nvSpPr>
        <p:spPr>
          <a:xfrm>
            <a:off x="5345289" y="1171545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E38BE-6DA7-229B-1454-1FAD2DED8B58}"/>
              </a:ext>
            </a:extLst>
          </p:cNvPr>
          <p:cNvSpPr/>
          <p:nvPr/>
        </p:nvSpPr>
        <p:spPr>
          <a:xfrm>
            <a:off x="9601200" y="2889955"/>
            <a:ext cx="2190044" cy="1298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FC74-A693-5EAC-CCE6-2070940DF15B}"/>
              </a:ext>
            </a:extLst>
          </p:cNvPr>
          <p:cNvSpPr txBox="1"/>
          <p:nvPr/>
        </p:nvSpPr>
        <p:spPr>
          <a:xfrm>
            <a:off x="9945511" y="3339011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Media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EDC1EA-6BEF-BE81-920D-6716C2B1FFF3}"/>
              </a:ext>
            </a:extLst>
          </p:cNvPr>
          <p:cNvSpPr/>
          <p:nvPr/>
        </p:nvSpPr>
        <p:spPr>
          <a:xfrm>
            <a:off x="6784625" y="2889955"/>
            <a:ext cx="2190044" cy="1298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F2D06-48D1-1A5C-9FFD-7A89FE53B1B7}"/>
              </a:ext>
            </a:extLst>
          </p:cNvPr>
          <p:cNvSpPr txBox="1"/>
          <p:nvPr/>
        </p:nvSpPr>
        <p:spPr>
          <a:xfrm>
            <a:off x="7128936" y="3339011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80C593-1B1B-D117-4A69-5110371C1FD6}"/>
              </a:ext>
            </a:extLst>
          </p:cNvPr>
          <p:cNvSpPr/>
          <p:nvPr/>
        </p:nvSpPr>
        <p:spPr>
          <a:xfrm>
            <a:off x="3804356" y="2889955"/>
            <a:ext cx="2190044" cy="1298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A2A72-297E-7F3E-BA9A-C3BF83FAB32E}"/>
              </a:ext>
            </a:extLst>
          </p:cNvPr>
          <p:cNvSpPr txBox="1"/>
          <p:nvPr/>
        </p:nvSpPr>
        <p:spPr>
          <a:xfrm>
            <a:off x="4148667" y="3339011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Hikes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A5D2C6-7B58-FF1A-753C-F03CD01EAB67}"/>
              </a:ext>
            </a:extLst>
          </p:cNvPr>
          <p:cNvSpPr/>
          <p:nvPr/>
        </p:nvSpPr>
        <p:spPr>
          <a:xfrm>
            <a:off x="1027289" y="2889955"/>
            <a:ext cx="2190044" cy="1298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B8037-DCA9-C0EE-AE96-08C57AFFD400}"/>
              </a:ext>
            </a:extLst>
          </p:cNvPr>
          <p:cNvSpPr txBox="1"/>
          <p:nvPr/>
        </p:nvSpPr>
        <p:spPr>
          <a:xfrm>
            <a:off x="1371600" y="3339011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D7039-8B44-3CC5-5A57-F1E6E444547A}"/>
              </a:ext>
            </a:extLst>
          </p:cNvPr>
          <p:cNvCxnSpPr/>
          <p:nvPr/>
        </p:nvCxnSpPr>
        <p:spPr>
          <a:xfrm flipH="1">
            <a:off x="3093156" y="2020712"/>
            <a:ext cx="1986844" cy="86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FD12D-D629-7521-9F94-22C42640C2B2}"/>
              </a:ext>
            </a:extLst>
          </p:cNvPr>
          <p:cNvCxnSpPr/>
          <p:nvPr/>
        </p:nvCxnSpPr>
        <p:spPr>
          <a:xfrm flipH="1">
            <a:off x="5345289" y="1999386"/>
            <a:ext cx="304800" cy="8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30D27-12F0-BAC0-7F2B-2E901A06E721}"/>
              </a:ext>
            </a:extLst>
          </p:cNvPr>
          <p:cNvCxnSpPr/>
          <p:nvPr/>
        </p:nvCxnSpPr>
        <p:spPr>
          <a:xfrm>
            <a:off x="6620931" y="1999386"/>
            <a:ext cx="942625" cy="89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E0B67C-8495-9674-4FA0-82BF4A1AFC2F}"/>
              </a:ext>
            </a:extLst>
          </p:cNvPr>
          <p:cNvCxnSpPr/>
          <p:nvPr/>
        </p:nvCxnSpPr>
        <p:spPr>
          <a:xfrm>
            <a:off x="7032975" y="1999386"/>
            <a:ext cx="2912536" cy="89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3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2244-3DC7-E261-0532-52CE0C022580}"/>
              </a:ext>
            </a:extLst>
          </p:cNvPr>
          <p:cNvSpPr/>
          <p:nvPr/>
        </p:nvSpPr>
        <p:spPr>
          <a:xfrm>
            <a:off x="0" y="0"/>
            <a:ext cx="12192000" cy="1377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03FAE-E97F-6329-3650-237082300CD8}"/>
              </a:ext>
            </a:extLst>
          </p:cNvPr>
          <p:cNvSpPr/>
          <p:nvPr/>
        </p:nvSpPr>
        <p:spPr>
          <a:xfrm>
            <a:off x="225778" y="282222"/>
            <a:ext cx="982133" cy="970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Icon Icons - Free SVG &amp; PNG Home Icon Images - Noun Project">
            <a:extLst>
              <a:ext uri="{FF2B5EF4-FFF2-40B4-BE49-F238E27FC236}">
                <a16:creationId xmlns:a16="http://schemas.microsoft.com/office/drawing/2014/main" id="{E452F1F5-DB0D-328B-3184-462E1490A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2" r="22272"/>
          <a:stretch/>
        </p:blipFill>
        <p:spPr bwMode="auto">
          <a:xfrm>
            <a:off x="-92428" y="282222"/>
            <a:ext cx="1221317" cy="12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48C38C-7AFF-D520-5C9E-ACA37DA96C39}"/>
              </a:ext>
            </a:extLst>
          </p:cNvPr>
          <p:cNvSpPr/>
          <p:nvPr/>
        </p:nvSpPr>
        <p:spPr>
          <a:xfrm>
            <a:off x="3589866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F5CF8-1CB3-6C94-CA8D-77DCB7E3EA2E}"/>
              </a:ext>
            </a:extLst>
          </p:cNvPr>
          <p:cNvSpPr/>
          <p:nvPr/>
        </p:nvSpPr>
        <p:spPr>
          <a:xfrm>
            <a:off x="533964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428D7-F88F-F333-EBC1-E4D7BCD62DF9}"/>
              </a:ext>
            </a:extLst>
          </p:cNvPr>
          <p:cNvSpPr/>
          <p:nvPr/>
        </p:nvSpPr>
        <p:spPr>
          <a:xfrm>
            <a:off x="7619999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787-138C-F16D-A1B5-7FA964116DBB}"/>
              </a:ext>
            </a:extLst>
          </p:cNvPr>
          <p:cNvSpPr/>
          <p:nvPr/>
        </p:nvSpPr>
        <p:spPr>
          <a:xfrm>
            <a:off x="238195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DFC36-01B5-AB58-9758-E4B0B11662BF}"/>
              </a:ext>
            </a:extLst>
          </p:cNvPr>
          <p:cNvSpPr/>
          <p:nvPr/>
        </p:nvSpPr>
        <p:spPr>
          <a:xfrm>
            <a:off x="4131732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3F35-BBD3-2F11-31C5-6A14B4C89088}"/>
              </a:ext>
            </a:extLst>
          </p:cNvPr>
          <p:cNvSpPr/>
          <p:nvPr/>
        </p:nvSpPr>
        <p:spPr>
          <a:xfrm>
            <a:off x="5881510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A1B8B-882A-4D3E-2D9D-E7213CC59891}"/>
              </a:ext>
            </a:extLst>
          </p:cNvPr>
          <p:cNvSpPr txBox="1"/>
          <p:nvPr/>
        </p:nvSpPr>
        <p:spPr>
          <a:xfrm>
            <a:off x="3719687" y="167901"/>
            <a:ext cx="432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2E9B-B983-8F47-AE61-C021016D5A68}"/>
              </a:ext>
            </a:extLst>
          </p:cNvPr>
          <p:cNvSpPr txBox="1"/>
          <p:nvPr/>
        </p:nvSpPr>
        <p:spPr>
          <a:xfrm>
            <a:off x="7687728" y="99502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589C2-2FDB-B025-AA64-9B872FD2BF8D}"/>
              </a:ext>
            </a:extLst>
          </p:cNvPr>
          <p:cNvSpPr txBox="1"/>
          <p:nvPr/>
        </p:nvSpPr>
        <p:spPr>
          <a:xfrm>
            <a:off x="2410174" y="973036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65ADD-14B2-E772-510C-3556995F7491}"/>
              </a:ext>
            </a:extLst>
          </p:cNvPr>
          <p:cNvSpPr txBox="1"/>
          <p:nvPr/>
        </p:nvSpPr>
        <p:spPr>
          <a:xfrm>
            <a:off x="5881509" y="100791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A4DBD-8CE7-4303-CC48-A66B1B44648B}"/>
              </a:ext>
            </a:extLst>
          </p:cNvPr>
          <p:cNvSpPr txBox="1"/>
          <p:nvPr/>
        </p:nvSpPr>
        <p:spPr>
          <a:xfrm>
            <a:off x="4114797" y="984111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Hikes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AA052-2C0B-B050-E6BC-C8C5FE73AFA5}"/>
              </a:ext>
            </a:extLst>
          </p:cNvPr>
          <p:cNvSpPr txBox="1"/>
          <p:nvPr/>
        </p:nvSpPr>
        <p:spPr>
          <a:xfrm>
            <a:off x="2291644" y="2167467"/>
            <a:ext cx="6931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 I am Cletus </a:t>
            </a:r>
            <a:r>
              <a:rPr lang="en-US" sz="2400" dirty="0" err="1"/>
              <a:t>Dorfburg</a:t>
            </a:r>
            <a:r>
              <a:rPr lang="en-US" sz="2400" dirty="0"/>
              <a:t>! and I am going to be mapping out my </a:t>
            </a:r>
            <a:r>
              <a:rPr lang="en-US" sz="2400" dirty="0" err="1"/>
              <a:t>roadtrip</a:t>
            </a:r>
            <a:r>
              <a:rPr lang="en-US" sz="2400" dirty="0"/>
              <a:t> journey through that southwest starting in phoenix. Blah blah blah!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3D937-F97E-D6C9-861E-5166029EDEC7}"/>
              </a:ext>
            </a:extLst>
          </p:cNvPr>
          <p:cNvSpPr txBox="1"/>
          <p:nvPr/>
        </p:nvSpPr>
        <p:spPr>
          <a:xfrm>
            <a:off x="2619022" y="4605867"/>
            <a:ext cx="245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pretty image here</a:t>
            </a:r>
          </a:p>
        </p:txBody>
      </p:sp>
    </p:spTree>
    <p:extLst>
      <p:ext uri="{BB962C8B-B14F-4D97-AF65-F5344CB8AC3E}">
        <p14:creationId xmlns:p14="http://schemas.microsoft.com/office/powerpoint/2010/main" val="371139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2244-3DC7-E261-0532-52CE0C022580}"/>
              </a:ext>
            </a:extLst>
          </p:cNvPr>
          <p:cNvSpPr/>
          <p:nvPr/>
        </p:nvSpPr>
        <p:spPr>
          <a:xfrm>
            <a:off x="0" y="0"/>
            <a:ext cx="12192000" cy="1377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03FAE-E97F-6329-3650-237082300CD8}"/>
              </a:ext>
            </a:extLst>
          </p:cNvPr>
          <p:cNvSpPr/>
          <p:nvPr/>
        </p:nvSpPr>
        <p:spPr>
          <a:xfrm>
            <a:off x="225778" y="282222"/>
            <a:ext cx="982133" cy="970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Icon Icons - Free SVG &amp; PNG Home Icon Images - Noun Project">
            <a:extLst>
              <a:ext uri="{FF2B5EF4-FFF2-40B4-BE49-F238E27FC236}">
                <a16:creationId xmlns:a16="http://schemas.microsoft.com/office/drawing/2014/main" id="{E452F1F5-DB0D-328B-3184-462E1490A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2" r="22272"/>
          <a:stretch/>
        </p:blipFill>
        <p:spPr bwMode="auto">
          <a:xfrm>
            <a:off x="-92428" y="282222"/>
            <a:ext cx="1221317" cy="12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48C38C-7AFF-D520-5C9E-ACA37DA96C39}"/>
              </a:ext>
            </a:extLst>
          </p:cNvPr>
          <p:cNvSpPr/>
          <p:nvPr/>
        </p:nvSpPr>
        <p:spPr>
          <a:xfrm>
            <a:off x="3589866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F5CF8-1CB3-6C94-CA8D-77DCB7E3EA2E}"/>
              </a:ext>
            </a:extLst>
          </p:cNvPr>
          <p:cNvSpPr/>
          <p:nvPr/>
        </p:nvSpPr>
        <p:spPr>
          <a:xfrm>
            <a:off x="533964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428D7-F88F-F333-EBC1-E4D7BCD62DF9}"/>
              </a:ext>
            </a:extLst>
          </p:cNvPr>
          <p:cNvSpPr/>
          <p:nvPr/>
        </p:nvSpPr>
        <p:spPr>
          <a:xfrm>
            <a:off x="7619999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787-138C-F16D-A1B5-7FA964116DBB}"/>
              </a:ext>
            </a:extLst>
          </p:cNvPr>
          <p:cNvSpPr/>
          <p:nvPr/>
        </p:nvSpPr>
        <p:spPr>
          <a:xfrm>
            <a:off x="238195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DFC36-01B5-AB58-9758-E4B0B11662BF}"/>
              </a:ext>
            </a:extLst>
          </p:cNvPr>
          <p:cNvSpPr/>
          <p:nvPr/>
        </p:nvSpPr>
        <p:spPr>
          <a:xfrm>
            <a:off x="4131732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3F35-BBD3-2F11-31C5-6A14B4C89088}"/>
              </a:ext>
            </a:extLst>
          </p:cNvPr>
          <p:cNvSpPr/>
          <p:nvPr/>
        </p:nvSpPr>
        <p:spPr>
          <a:xfrm>
            <a:off x="5881510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A1B8B-882A-4D3E-2D9D-E7213CC59891}"/>
              </a:ext>
            </a:extLst>
          </p:cNvPr>
          <p:cNvSpPr txBox="1"/>
          <p:nvPr/>
        </p:nvSpPr>
        <p:spPr>
          <a:xfrm>
            <a:off x="3719687" y="167901"/>
            <a:ext cx="432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2E9B-B983-8F47-AE61-C021016D5A68}"/>
              </a:ext>
            </a:extLst>
          </p:cNvPr>
          <p:cNvSpPr txBox="1"/>
          <p:nvPr/>
        </p:nvSpPr>
        <p:spPr>
          <a:xfrm>
            <a:off x="7687728" y="99502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589C2-2FDB-B025-AA64-9B872FD2BF8D}"/>
              </a:ext>
            </a:extLst>
          </p:cNvPr>
          <p:cNvSpPr txBox="1"/>
          <p:nvPr/>
        </p:nvSpPr>
        <p:spPr>
          <a:xfrm>
            <a:off x="2517420" y="973036"/>
            <a:ext cx="159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65ADD-14B2-E772-510C-3556995F7491}"/>
              </a:ext>
            </a:extLst>
          </p:cNvPr>
          <p:cNvSpPr txBox="1"/>
          <p:nvPr/>
        </p:nvSpPr>
        <p:spPr>
          <a:xfrm>
            <a:off x="5881509" y="100791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A4DBD-8CE7-4303-CC48-A66B1B44648B}"/>
              </a:ext>
            </a:extLst>
          </p:cNvPr>
          <p:cNvSpPr txBox="1"/>
          <p:nvPr/>
        </p:nvSpPr>
        <p:spPr>
          <a:xfrm>
            <a:off x="4114797" y="984111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Hikes</a:t>
            </a:r>
          </a:p>
        </p:txBody>
      </p:sp>
      <p:pic>
        <p:nvPicPr>
          <p:cNvPr id="2" name="Picture 1" descr="A map of a country&#10;&#10;Description automatically generated">
            <a:extLst>
              <a:ext uri="{FF2B5EF4-FFF2-40B4-BE49-F238E27FC236}">
                <a16:creationId xmlns:a16="http://schemas.microsoft.com/office/drawing/2014/main" id="{CD7D0942-2588-31F3-D922-6A4DC738E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16" y="1985963"/>
            <a:ext cx="5219567" cy="4414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0B973-93DD-E198-E391-95186DD291D5}"/>
              </a:ext>
            </a:extLst>
          </p:cNvPr>
          <p:cNvSpPr txBox="1"/>
          <p:nvPr/>
        </p:nvSpPr>
        <p:spPr>
          <a:xfrm>
            <a:off x="1196622" y="1985963"/>
            <a:ext cx="401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plan is to start in phoenix blah blah blah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31521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2244-3DC7-E261-0532-52CE0C022580}"/>
              </a:ext>
            </a:extLst>
          </p:cNvPr>
          <p:cNvSpPr/>
          <p:nvPr/>
        </p:nvSpPr>
        <p:spPr>
          <a:xfrm>
            <a:off x="0" y="0"/>
            <a:ext cx="12192000" cy="1377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03FAE-E97F-6329-3650-237082300CD8}"/>
              </a:ext>
            </a:extLst>
          </p:cNvPr>
          <p:cNvSpPr/>
          <p:nvPr/>
        </p:nvSpPr>
        <p:spPr>
          <a:xfrm>
            <a:off x="225778" y="282222"/>
            <a:ext cx="982133" cy="970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Icon Icons - Free SVG &amp; PNG Home Icon Images - Noun Project">
            <a:extLst>
              <a:ext uri="{FF2B5EF4-FFF2-40B4-BE49-F238E27FC236}">
                <a16:creationId xmlns:a16="http://schemas.microsoft.com/office/drawing/2014/main" id="{E452F1F5-DB0D-328B-3184-462E1490A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2" r="22272"/>
          <a:stretch/>
        </p:blipFill>
        <p:spPr bwMode="auto">
          <a:xfrm>
            <a:off x="-92428" y="282222"/>
            <a:ext cx="1221317" cy="12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48C38C-7AFF-D520-5C9E-ACA37DA96C39}"/>
              </a:ext>
            </a:extLst>
          </p:cNvPr>
          <p:cNvSpPr/>
          <p:nvPr/>
        </p:nvSpPr>
        <p:spPr>
          <a:xfrm>
            <a:off x="3589866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F5CF8-1CB3-6C94-CA8D-77DCB7E3EA2E}"/>
              </a:ext>
            </a:extLst>
          </p:cNvPr>
          <p:cNvSpPr/>
          <p:nvPr/>
        </p:nvSpPr>
        <p:spPr>
          <a:xfrm>
            <a:off x="533964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428D7-F88F-F333-EBC1-E4D7BCD62DF9}"/>
              </a:ext>
            </a:extLst>
          </p:cNvPr>
          <p:cNvSpPr/>
          <p:nvPr/>
        </p:nvSpPr>
        <p:spPr>
          <a:xfrm>
            <a:off x="7619999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787-138C-F16D-A1B5-7FA964116DBB}"/>
              </a:ext>
            </a:extLst>
          </p:cNvPr>
          <p:cNvSpPr/>
          <p:nvPr/>
        </p:nvSpPr>
        <p:spPr>
          <a:xfrm>
            <a:off x="238195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DFC36-01B5-AB58-9758-E4B0B11662BF}"/>
              </a:ext>
            </a:extLst>
          </p:cNvPr>
          <p:cNvSpPr/>
          <p:nvPr/>
        </p:nvSpPr>
        <p:spPr>
          <a:xfrm>
            <a:off x="4131732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3F35-BBD3-2F11-31C5-6A14B4C89088}"/>
              </a:ext>
            </a:extLst>
          </p:cNvPr>
          <p:cNvSpPr/>
          <p:nvPr/>
        </p:nvSpPr>
        <p:spPr>
          <a:xfrm>
            <a:off x="5881510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A1B8B-882A-4D3E-2D9D-E7213CC59891}"/>
              </a:ext>
            </a:extLst>
          </p:cNvPr>
          <p:cNvSpPr txBox="1"/>
          <p:nvPr/>
        </p:nvSpPr>
        <p:spPr>
          <a:xfrm>
            <a:off x="3719686" y="167901"/>
            <a:ext cx="432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Hikes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2E9B-B983-8F47-AE61-C021016D5A68}"/>
              </a:ext>
            </a:extLst>
          </p:cNvPr>
          <p:cNvSpPr txBox="1"/>
          <p:nvPr/>
        </p:nvSpPr>
        <p:spPr>
          <a:xfrm>
            <a:off x="7687728" y="99502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589C2-2FDB-B025-AA64-9B872FD2BF8D}"/>
              </a:ext>
            </a:extLst>
          </p:cNvPr>
          <p:cNvSpPr txBox="1"/>
          <p:nvPr/>
        </p:nvSpPr>
        <p:spPr>
          <a:xfrm>
            <a:off x="2410174" y="973036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65ADD-14B2-E772-510C-3556995F7491}"/>
              </a:ext>
            </a:extLst>
          </p:cNvPr>
          <p:cNvSpPr txBox="1"/>
          <p:nvPr/>
        </p:nvSpPr>
        <p:spPr>
          <a:xfrm>
            <a:off x="5881509" y="100791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A4DBD-8CE7-4303-CC48-A66B1B44648B}"/>
              </a:ext>
            </a:extLst>
          </p:cNvPr>
          <p:cNvSpPr txBox="1"/>
          <p:nvPr/>
        </p:nvSpPr>
        <p:spPr>
          <a:xfrm>
            <a:off x="4114797" y="984111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Hikes</a:t>
            </a:r>
          </a:p>
        </p:txBody>
      </p:sp>
      <p:pic>
        <p:nvPicPr>
          <p:cNvPr id="4098" name="Picture 2" descr="Moab Hikes and Area Hiking Trails — Discover Moab, Utah">
            <a:extLst>
              <a:ext uri="{FF2B5EF4-FFF2-40B4-BE49-F238E27FC236}">
                <a16:creationId xmlns:a16="http://schemas.microsoft.com/office/drawing/2014/main" id="{8DAD2CD5-15A6-2D1D-6216-788732BA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15" y="2030766"/>
            <a:ext cx="9007385" cy="39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2244-3DC7-E261-0532-52CE0C022580}"/>
              </a:ext>
            </a:extLst>
          </p:cNvPr>
          <p:cNvSpPr/>
          <p:nvPr/>
        </p:nvSpPr>
        <p:spPr>
          <a:xfrm>
            <a:off x="0" y="0"/>
            <a:ext cx="12192000" cy="1377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03FAE-E97F-6329-3650-237082300CD8}"/>
              </a:ext>
            </a:extLst>
          </p:cNvPr>
          <p:cNvSpPr/>
          <p:nvPr/>
        </p:nvSpPr>
        <p:spPr>
          <a:xfrm>
            <a:off x="225778" y="282222"/>
            <a:ext cx="982133" cy="970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Icon Icons - Free SVG &amp; PNG Home Icon Images - Noun Project">
            <a:extLst>
              <a:ext uri="{FF2B5EF4-FFF2-40B4-BE49-F238E27FC236}">
                <a16:creationId xmlns:a16="http://schemas.microsoft.com/office/drawing/2014/main" id="{E452F1F5-DB0D-328B-3184-462E1490A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2" r="22272"/>
          <a:stretch/>
        </p:blipFill>
        <p:spPr bwMode="auto">
          <a:xfrm>
            <a:off x="-92428" y="282222"/>
            <a:ext cx="1221317" cy="12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48C38C-7AFF-D520-5C9E-ACA37DA96C39}"/>
              </a:ext>
            </a:extLst>
          </p:cNvPr>
          <p:cNvSpPr/>
          <p:nvPr/>
        </p:nvSpPr>
        <p:spPr>
          <a:xfrm>
            <a:off x="3589866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F5CF8-1CB3-6C94-CA8D-77DCB7E3EA2E}"/>
              </a:ext>
            </a:extLst>
          </p:cNvPr>
          <p:cNvSpPr/>
          <p:nvPr/>
        </p:nvSpPr>
        <p:spPr>
          <a:xfrm>
            <a:off x="533964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428D7-F88F-F333-EBC1-E4D7BCD62DF9}"/>
              </a:ext>
            </a:extLst>
          </p:cNvPr>
          <p:cNvSpPr/>
          <p:nvPr/>
        </p:nvSpPr>
        <p:spPr>
          <a:xfrm>
            <a:off x="7619999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787-138C-F16D-A1B5-7FA964116DBB}"/>
              </a:ext>
            </a:extLst>
          </p:cNvPr>
          <p:cNvSpPr/>
          <p:nvPr/>
        </p:nvSpPr>
        <p:spPr>
          <a:xfrm>
            <a:off x="238195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DFC36-01B5-AB58-9758-E4B0B11662BF}"/>
              </a:ext>
            </a:extLst>
          </p:cNvPr>
          <p:cNvSpPr/>
          <p:nvPr/>
        </p:nvSpPr>
        <p:spPr>
          <a:xfrm>
            <a:off x="4131732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3F35-BBD3-2F11-31C5-6A14B4C89088}"/>
              </a:ext>
            </a:extLst>
          </p:cNvPr>
          <p:cNvSpPr/>
          <p:nvPr/>
        </p:nvSpPr>
        <p:spPr>
          <a:xfrm>
            <a:off x="5881510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A1B8B-882A-4D3E-2D9D-E7213CC59891}"/>
              </a:ext>
            </a:extLst>
          </p:cNvPr>
          <p:cNvSpPr txBox="1"/>
          <p:nvPr/>
        </p:nvSpPr>
        <p:spPr>
          <a:xfrm>
            <a:off x="3719687" y="167901"/>
            <a:ext cx="432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2E9B-B983-8F47-AE61-C021016D5A68}"/>
              </a:ext>
            </a:extLst>
          </p:cNvPr>
          <p:cNvSpPr txBox="1"/>
          <p:nvPr/>
        </p:nvSpPr>
        <p:spPr>
          <a:xfrm>
            <a:off x="7687728" y="99502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589C2-2FDB-B025-AA64-9B872FD2BF8D}"/>
              </a:ext>
            </a:extLst>
          </p:cNvPr>
          <p:cNvSpPr txBox="1"/>
          <p:nvPr/>
        </p:nvSpPr>
        <p:spPr>
          <a:xfrm>
            <a:off x="2410174" y="973036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65ADD-14B2-E772-510C-3556995F7491}"/>
              </a:ext>
            </a:extLst>
          </p:cNvPr>
          <p:cNvSpPr txBox="1"/>
          <p:nvPr/>
        </p:nvSpPr>
        <p:spPr>
          <a:xfrm>
            <a:off x="5881509" y="100791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A4DBD-8CE7-4303-CC48-A66B1B44648B}"/>
              </a:ext>
            </a:extLst>
          </p:cNvPr>
          <p:cNvSpPr txBox="1"/>
          <p:nvPr/>
        </p:nvSpPr>
        <p:spPr>
          <a:xfrm>
            <a:off x="4114797" y="984111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Hikes</a:t>
            </a:r>
          </a:p>
        </p:txBody>
      </p:sp>
      <p:pic>
        <p:nvPicPr>
          <p:cNvPr id="3074" name="Picture 2" descr="Fast Food &amp; Roast Beef Sandwiches in Scottsdale, AZ | Arby's - 9049 E  Indian Bend Rd">
            <a:extLst>
              <a:ext uri="{FF2B5EF4-FFF2-40B4-BE49-F238E27FC236}">
                <a16:creationId xmlns:a16="http://schemas.microsoft.com/office/drawing/2014/main" id="{934BDFA0-9A20-8696-664F-F9C441FA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2438400"/>
            <a:ext cx="23145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8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2244-3DC7-E261-0532-52CE0C022580}"/>
              </a:ext>
            </a:extLst>
          </p:cNvPr>
          <p:cNvSpPr/>
          <p:nvPr/>
        </p:nvSpPr>
        <p:spPr>
          <a:xfrm>
            <a:off x="0" y="0"/>
            <a:ext cx="12192000" cy="1377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03FAE-E97F-6329-3650-237082300CD8}"/>
              </a:ext>
            </a:extLst>
          </p:cNvPr>
          <p:cNvSpPr/>
          <p:nvPr/>
        </p:nvSpPr>
        <p:spPr>
          <a:xfrm>
            <a:off x="225778" y="282222"/>
            <a:ext cx="982133" cy="970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Icon Icons - Free SVG &amp; PNG Home Icon Images - Noun Project">
            <a:extLst>
              <a:ext uri="{FF2B5EF4-FFF2-40B4-BE49-F238E27FC236}">
                <a16:creationId xmlns:a16="http://schemas.microsoft.com/office/drawing/2014/main" id="{E452F1F5-DB0D-328B-3184-462E1490A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2" r="22272"/>
          <a:stretch/>
        </p:blipFill>
        <p:spPr bwMode="auto">
          <a:xfrm>
            <a:off x="-92428" y="282222"/>
            <a:ext cx="1221317" cy="12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48C38C-7AFF-D520-5C9E-ACA37DA96C39}"/>
              </a:ext>
            </a:extLst>
          </p:cNvPr>
          <p:cNvSpPr/>
          <p:nvPr/>
        </p:nvSpPr>
        <p:spPr>
          <a:xfrm>
            <a:off x="3589866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F5CF8-1CB3-6C94-CA8D-77DCB7E3EA2E}"/>
              </a:ext>
            </a:extLst>
          </p:cNvPr>
          <p:cNvSpPr/>
          <p:nvPr/>
        </p:nvSpPr>
        <p:spPr>
          <a:xfrm>
            <a:off x="533964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428D7-F88F-F333-EBC1-E4D7BCD62DF9}"/>
              </a:ext>
            </a:extLst>
          </p:cNvPr>
          <p:cNvSpPr/>
          <p:nvPr/>
        </p:nvSpPr>
        <p:spPr>
          <a:xfrm>
            <a:off x="7619999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787-138C-F16D-A1B5-7FA964116DBB}"/>
              </a:ext>
            </a:extLst>
          </p:cNvPr>
          <p:cNvSpPr/>
          <p:nvPr/>
        </p:nvSpPr>
        <p:spPr>
          <a:xfrm>
            <a:off x="2381954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DFC36-01B5-AB58-9758-E4B0B11662BF}"/>
              </a:ext>
            </a:extLst>
          </p:cNvPr>
          <p:cNvSpPr/>
          <p:nvPr/>
        </p:nvSpPr>
        <p:spPr>
          <a:xfrm>
            <a:off x="4131732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3F35-BBD3-2F11-31C5-6A14B4C89088}"/>
              </a:ext>
            </a:extLst>
          </p:cNvPr>
          <p:cNvSpPr/>
          <p:nvPr/>
        </p:nvSpPr>
        <p:spPr>
          <a:xfrm>
            <a:off x="5881510" y="982132"/>
            <a:ext cx="1749778" cy="395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A1B8B-882A-4D3E-2D9D-E7213CC59891}"/>
              </a:ext>
            </a:extLst>
          </p:cNvPr>
          <p:cNvSpPr txBox="1"/>
          <p:nvPr/>
        </p:nvSpPr>
        <p:spPr>
          <a:xfrm>
            <a:off x="3719687" y="167901"/>
            <a:ext cx="432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2E9B-B983-8F47-AE61-C021016D5A68}"/>
              </a:ext>
            </a:extLst>
          </p:cNvPr>
          <p:cNvSpPr txBox="1"/>
          <p:nvPr/>
        </p:nvSpPr>
        <p:spPr>
          <a:xfrm>
            <a:off x="7687728" y="99502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589C2-2FDB-B025-AA64-9B872FD2BF8D}"/>
              </a:ext>
            </a:extLst>
          </p:cNvPr>
          <p:cNvSpPr txBox="1"/>
          <p:nvPr/>
        </p:nvSpPr>
        <p:spPr>
          <a:xfrm>
            <a:off x="2410174" y="973036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65ADD-14B2-E772-510C-3556995F7491}"/>
              </a:ext>
            </a:extLst>
          </p:cNvPr>
          <p:cNvSpPr txBox="1"/>
          <p:nvPr/>
        </p:nvSpPr>
        <p:spPr>
          <a:xfrm>
            <a:off x="5881509" y="1007912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A4DBD-8CE7-4303-CC48-A66B1B44648B}"/>
              </a:ext>
            </a:extLst>
          </p:cNvPr>
          <p:cNvSpPr txBox="1"/>
          <p:nvPr/>
        </p:nvSpPr>
        <p:spPr>
          <a:xfrm>
            <a:off x="4114797" y="984111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Hikes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2B5E3B-5D87-B824-3AE3-C03512340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461" y="17026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&quot; Icon - Download for free – Iconduck">
            <a:extLst>
              <a:ext uri="{FF2B5EF4-FFF2-40B4-BE49-F238E27FC236}">
                <a16:creationId xmlns:a16="http://schemas.microsoft.com/office/drawing/2014/main" id="{EB2F83C9-BB62-CD62-22E6-83438639C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460" y="42539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B22FC9-8915-2C15-00B1-D86CC336A6A5}"/>
              </a:ext>
            </a:extLst>
          </p:cNvPr>
          <p:cNvSpPr txBox="1"/>
          <p:nvPr/>
        </p:nvSpPr>
        <p:spPr>
          <a:xfrm>
            <a:off x="1738489" y="2269067"/>
            <a:ext cx="6304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#Roadtripdesert to share your route and experiences input your media here!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4591A-EFD7-3818-30F0-6ECC219B237A}"/>
              </a:ext>
            </a:extLst>
          </p:cNvPr>
          <p:cNvSpPr/>
          <p:nvPr/>
        </p:nvSpPr>
        <p:spPr>
          <a:xfrm>
            <a:off x="1603022" y="3520910"/>
            <a:ext cx="6304843" cy="2852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FE35-76DB-00B6-A492-8F417B6448E4}"/>
              </a:ext>
            </a:extLst>
          </p:cNvPr>
          <p:cNvSpPr txBox="1"/>
          <p:nvPr/>
        </p:nvSpPr>
        <p:spPr>
          <a:xfrm>
            <a:off x="1885244" y="384580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B9664-48BC-19AE-BD24-C5B6ED41E31E}"/>
              </a:ext>
            </a:extLst>
          </p:cNvPr>
          <p:cNvSpPr txBox="1"/>
          <p:nvPr/>
        </p:nvSpPr>
        <p:spPr>
          <a:xfrm>
            <a:off x="4755443" y="38846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542B8-60D7-C81B-BD80-866D983808D5}"/>
              </a:ext>
            </a:extLst>
          </p:cNvPr>
          <p:cNvSpPr txBox="1"/>
          <p:nvPr/>
        </p:nvSpPr>
        <p:spPr>
          <a:xfrm>
            <a:off x="3434643" y="4323106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63915-4BBB-1CF0-93A7-CA2B8F4AC92A}"/>
              </a:ext>
            </a:extLst>
          </p:cNvPr>
          <p:cNvSpPr txBox="1"/>
          <p:nvPr/>
        </p:nvSpPr>
        <p:spPr>
          <a:xfrm>
            <a:off x="3434643" y="4960909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89317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 Dream Roadtrip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Dream Roadtrip</dc:title>
  <dc:creator>Ward,Quinlan James</dc:creator>
  <cp:lastModifiedBy>Ward,Quinlan James</cp:lastModifiedBy>
  <cp:revision>1</cp:revision>
  <dcterms:created xsi:type="dcterms:W3CDTF">2023-12-06T01:56:02Z</dcterms:created>
  <dcterms:modified xsi:type="dcterms:W3CDTF">2023-12-06T04:21:53Z</dcterms:modified>
</cp:coreProperties>
</file>