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3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8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21D1-BC4F-4A85-9761-24D3372F515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6FEA-874F-4797-A5DE-2DA53848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42775"/>
              </p:ext>
            </p:extLst>
          </p:nvPr>
        </p:nvGraphicFramePr>
        <p:xfrm>
          <a:off x="2187285" y="1998878"/>
          <a:ext cx="4305300" cy="3838575"/>
        </p:xfrm>
        <a:graphic>
          <a:graphicData uri="http://schemas.openxmlformats.org/drawingml/2006/table">
            <a:tbl>
              <a:tblPr/>
              <a:tblGrid>
                <a:gridCol w="2982301"/>
                <a:gridCol w="317266"/>
                <a:gridCol w="317266"/>
                <a:gridCol w="203050"/>
                <a:gridCol w="485417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Coffin Corner Gunners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+/- 1 PSI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Screw you,  Goodell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 w/the Confederacaaaa!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 Roadshow Winnebago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 Bobcatz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Wilfork Island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Gronking To Forget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Richmond Confederates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Peasemakers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Would Jameis Do?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 All Stars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30759" y="188225"/>
            <a:ext cx="32383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54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  <a:t>FFL</a:t>
            </a:r>
            <a:br>
              <a:rPr lang="en-US" sz="5400" b="1" cap="none" spc="0" dirty="0" smtClean="0">
                <a:ln w="254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</a:br>
            <a:r>
              <a:rPr lang="en-US" sz="5400" b="1" cap="none" spc="0" dirty="0" smtClean="0">
                <a:ln w="254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  <a:t>RANKINGS</a:t>
            </a:r>
            <a:endParaRPr lang="en-US" sz="5400" b="1" cap="none" spc="0" dirty="0">
              <a:ln w="25400">
                <a:solidFill>
                  <a:srgbClr val="FF0000"/>
                </a:solidFill>
                <a:prstDash val="solid"/>
              </a:ln>
              <a:pattFill prst="pct50">
                <a:fgClr>
                  <a:srgbClr val="FF0000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1"/>
                </a:outerShdw>
              </a:effectLst>
            </a:endParaRPr>
          </a:p>
        </p:txBody>
      </p:sp>
      <p:pic>
        <p:nvPicPr>
          <p:cNvPr id="7" name="Picture 2" descr="7730_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5"/>
          <a:stretch/>
        </p:blipFill>
        <p:spPr bwMode="auto">
          <a:xfrm>
            <a:off x="2098645" y="276115"/>
            <a:ext cx="996368" cy="7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4043967" y="188226"/>
            <a:ext cx="2071016" cy="791644"/>
          </a:xfrm>
          <a:prstGeom prst="wedgeEllipseCallout">
            <a:avLst>
              <a:gd name="adj1" fmla="val 74946"/>
              <a:gd name="adj2" fmla="val 920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Week </a:t>
            </a:r>
            <a:r>
              <a:rPr lang="en-US" sz="24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13!</a:t>
            </a:r>
            <a:endParaRPr lang="en-US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80" y="361632"/>
            <a:ext cx="3860609" cy="6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1364" y="526285"/>
            <a:ext cx="32383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54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  <a:t>FFL</a:t>
            </a:r>
            <a:br>
              <a:rPr lang="en-US" sz="5400" b="1" cap="none" spc="0" dirty="0" smtClean="0">
                <a:ln w="254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</a:br>
            <a:r>
              <a:rPr lang="en-US" sz="5400" b="1" cap="none" spc="0" dirty="0" smtClean="0">
                <a:ln w="254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  <a:t>RANKINGS</a:t>
            </a:r>
            <a:endParaRPr lang="en-US" sz="5400" b="1" cap="none" spc="0" dirty="0">
              <a:ln w="25400">
                <a:solidFill>
                  <a:srgbClr val="FF0000"/>
                </a:solidFill>
                <a:prstDash val="solid"/>
              </a:ln>
              <a:pattFill prst="pct50">
                <a:fgClr>
                  <a:srgbClr val="FF0000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1"/>
                </a:outerShdw>
              </a:effectLst>
            </a:endParaRPr>
          </a:p>
        </p:txBody>
      </p:sp>
      <p:pic>
        <p:nvPicPr>
          <p:cNvPr id="2050" name="Picture 2" descr="7730_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5"/>
          <a:stretch/>
        </p:blipFill>
        <p:spPr bwMode="auto">
          <a:xfrm>
            <a:off x="3959250" y="604298"/>
            <a:ext cx="996368" cy="7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3468914" y="3352799"/>
            <a:ext cx="3156857" cy="1299029"/>
          </a:xfrm>
          <a:prstGeom prst="wedgeEllipseCallout">
            <a:avLst>
              <a:gd name="adj1" fmla="val 82180"/>
              <a:gd name="adj2" fmla="val 224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Week 6!</a:t>
            </a:r>
            <a:endParaRPr lang="en-US" sz="40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8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111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Willwerth</dc:creator>
  <cp:lastModifiedBy>Charles Willwerth</cp:lastModifiedBy>
  <cp:revision>12</cp:revision>
  <dcterms:created xsi:type="dcterms:W3CDTF">2015-10-14T13:40:06Z</dcterms:created>
  <dcterms:modified xsi:type="dcterms:W3CDTF">2015-12-05T16:11:00Z</dcterms:modified>
</cp:coreProperties>
</file>