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9319200" cy="28346400"/>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928" userDrawn="1">
          <p15:clr>
            <a:srgbClr val="A4A3A4"/>
          </p15:clr>
        </p15:guide>
        <p15:guide id="2" pos="123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3C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6"/>
    <p:restoredTop sz="94674"/>
  </p:normalViewPr>
  <p:slideViewPr>
    <p:cSldViewPr snapToGrid="0" snapToObjects="1">
      <p:cViewPr>
        <p:scale>
          <a:sx n="11" d="100"/>
          <a:sy n="11" d="100"/>
        </p:scale>
        <p:origin x="2088" y="1336"/>
      </p:cViewPr>
      <p:guideLst>
        <p:guide orient="horz" pos="8928"/>
        <p:guide pos="1238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962399" cy="3428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5180012" y="0"/>
            <a:ext cx="3962399" cy="342899"/>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None/>
              <a:defRPr sz="1200" b="0" i="0" u="none" strike="noStrike" cap="none">
                <a:solidFill>
                  <a:srgbClr val="000000"/>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2789236" y="514350"/>
            <a:ext cx="3565525" cy="257174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a:headEnd type="none" w="med" len="med"/>
            <a:tailEnd type="none" w="med" len="med"/>
          </a:ln>
        </p:spPr>
      </p:sp>
      <p:sp>
        <p:nvSpPr>
          <p:cNvPr id="6" name="Shape 6"/>
          <p:cNvSpPr txBox="1">
            <a:spLocks noGrp="1"/>
          </p:cNvSpPr>
          <p:nvPr>
            <p:ph type="body" idx="1"/>
          </p:nvPr>
        </p:nvSpPr>
        <p:spPr>
          <a:xfrm>
            <a:off x="914400" y="3257550"/>
            <a:ext cx="7315200" cy="308609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7" name="Shape 7"/>
          <p:cNvSpPr txBox="1">
            <a:spLocks noGrp="1"/>
          </p:cNvSpPr>
          <p:nvPr>
            <p:ph type="ftr" idx="11"/>
          </p:nvPr>
        </p:nvSpPr>
        <p:spPr>
          <a:xfrm>
            <a:off x="0" y="6513512"/>
            <a:ext cx="3962399" cy="34289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rgbClr val="000000"/>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5180012" y="6513512"/>
            <a:ext cx="3962399" cy="342899"/>
          </a:xfrm>
          <a:prstGeom prst="rect">
            <a:avLst/>
          </a:prstGeom>
          <a:noFill/>
          <a:ln>
            <a:noFill/>
          </a:ln>
        </p:spPr>
        <p:txBody>
          <a:bodyPr lIns="91425" tIns="45700" rIns="91425" bIns="45700" anchor="b" anchorCtr="0">
            <a:noAutofit/>
          </a:bodyPr>
          <a:lstStyle/>
          <a:p>
            <a:pPr marL="0" marR="0" lvl="0" indent="0" algn="r" rtl="0">
              <a:lnSpc>
                <a:spcPct val="100000"/>
              </a:lnSpc>
              <a:spcBef>
                <a:spcPts val="0"/>
              </a:spcBef>
              <a:spcAft>
                <a:spcPts val="0"/>
              </a:spcAft>
              <a:buClr>
                <a:srgbClr val="000000"/>
              </a:buClr>
              <a:buSzPct val="250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‹Nr.›</a:t>
            </a:fld>
            <a:endParaRPr lang="en-US"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73811781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789238" y="514350"/>
            <a:ext cx="3565525" cy="25717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a:headEnd type="none" w="med" len="med"/>
            <a:tailEnd type="none" w="med" len="med"/>
          </a:ln>
        </p:spPr>
      </p:sp>
      <p:sp>
        <p:nvSpPr>
          <p:cNvPr id="86" name="Shape 86"/>
          <p:cNvSpPr txBox="1">
            <a:spLocks noGrp="1"/>
          </p:cNvSpPr>
          <p:nvPr>
            <p:ph type="body" idx="1"/>
          </p:nvPr>
        </p:nvSpPr>
        <p:spPr>
          <a:xfrm>
            <a:off x="914400" y="3257550"/>
            <a:ext cx="7315200"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800" b="0" i="0" u="none" strike="noStrike" cap="none"/>
          </a:p>
        </p:txBody>
      </p:sp>
    </p:spTree>
    <p:extLst>
      <p:ext uri="{BB962C8B-B14F-4D97-AF65-F5344CB8AC3E}">
        <p14:creationId xmlns:p14="http://schemas.microsoft.com/office/powerpoint/2010/main" val="1680487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2948940" y="8805760"/>
            <a:ext cx="33421319" cy="6076103"/>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3303"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23303"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23303"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23303"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23303" b="0" i="0" u="none" strike="noStrike" cap="none">
                <a:solidFill>
                  <a:schemeClr val="dk1"/>
                </a:solidFill>
                <a:latin typeface="Calibri"/>
                <a:ea typeface="Calibri"/>
                <a:cs typeface="Calibri"/>
                <a:sym typeface="Calibri"/>
              </a:defRPr>
            </a:lvl5pPr>
            <a:lvl6pPr marL="586574" marR="0" lvl="5" indent="-2373" algn="ctr" rtl="0">
              <a:spcBef>
                <a:spcPts val="0"/>
              </a:spcBef>
              <a:spcAft>
                <a:spcPts val="0"/>
              </a:spcAft>
              <a:buNone/>
              <a:defRPr sz="23303" b="0" i="0" u="none" strike="noStrike" cap="none">
                <a:solidFill>
                  <a:schemeClr val="dk1"/>
                </a:solidFill>
                <a:latin typeface="Calibri"/>
                <a:ea typeface="Calibri"/>
                <a:cs typeface="Calibri"/>
                <a:sym typeface="Calibri"/>
              </a:defRPr>
            </a:lvl6pPr>
            <a:lvl7pPr marL="1173148" marR="0" lvl="6" indent="-4747" algn="ctr" rtl="0">
              <a:spcBef>
                <a:spcPts val="0"/>
              </a:spcBef>
              <a:spcAft>
                <a:spcPts val="0"/>
              </a:spcAft>
              <a:buNone/>
              <a:defRPr sz="23303" b="0" i="0" u="none" strike="noStrike" cap="none">
                <a:solidFill>
                  <a:schemeClr val="dk1"/>
                </a:solidFill>
                <a:latin typeface="Calibri"/>
                <a:ea typeface="Calibri"/>
                <a:cs typeface="Calibri"/>
                <a:sym typeface="Calibri"/>
              </a:defRPr>
            </a:lvl7pPr>
            <a:lvl8pPr marL="1759722" marR="0" lvl="7" indent="-7122" algn="ctr" rtl="0">
              <a:spcBef>
                <a:spcPts val="0"/>
              </a:spcBef>
              <a:spcAft>
                <a:spcPts val="0"/>
              </a:spcAft>
              <a:buNone/>
              <a:defRPr sz="23303" b="0" i="0" u="none" strike="noStrike" cap="none">
                <a:solidFill>
                  <a:schemeClr val="dk1"/>
                </a:solidFill>
                <a:latin typeface="Calibri"/>
                <a:ea typeface="Calibri"/>
                <a:cs typeface="Calibri"/>
                <a:sym typeface="Calibri"/>
              </a:defRPr>
            </a:lvl8pPr>
            <a:lvl9pPr marL="2346296" marR="0" lvl="8" indent="-9495" algn="ctr" rtl="0">
              <a:spcBef>
                <a:spcPts val="0"/>
              </a:spcBef>
              <a:spcAft>
                <a:spcPts val="0"/>
              </a:spcAft>
              <a:buNone/>
              <a:defRPr sz="23303" b="0" i="0" u="none" strike="noStrike" cap="none">
                <a:solidFill>
                  <a:schemeClr val="dk1"/>
                </a:solidFill>
                <a:latin typeface="Calibri"/>
                <a:ea typeface="Calibri"/>
                <a:cs typeface="Calibri"/>
                <a:sym typeface="Calibri"/>
              </a:defRPr>
            </a:lvl9pPr>
          </a:lstStyle>
          <a:p>
            <a:endParaRPr/>
          </a:p>
        </p:txBody>
      </p:sp>
      <p:sp>
        <p:nvSpPr>
          <p:cNvPr id="17" name="Shape 17"/>
          <p:cNvSpPr txBox="1">
            <a:spLocks noGrp="1"/>
          </p:cNvSpPr>
          <p:nvPr>
            <p:ph type="subTitle" idx="1"/>
          </p:nvPr>
        </p:nvSpPr>
        <p:spPr>
          <a:xfrm>
            <a:off x="5897880" y="16062959"/>
            <a:ext cx="27523441" cy="7244080"/>
          </a:xfrm>
          <a:prstGeom prst="rect">
            <a:avLst/>
          </a:prstGeom>
          <a:noFill/>
          <a:ln>
            <a:noFill/>
          </a:ln>
        </p:spPr>
        <p:txBody>
          <a:bodyPr lIns="91425" tIns="91425" rIns="91425" bIns="91425" anchor="t" anchorCtr="0"/>
          <a:lstStyle>
            <a:lvl1pPr marL="0" marR="0" lvl="0" indent="0" algn="ctr" rtl="0">
              <a:spcBef>
                <a:spcPts val="3385"/>
              </a:spcBef>
              <a:spcAft>
                <a:spcPts val="0"/>
              </a:spcAft>
              <a:buClr>
                <a:srgbClr val="888888"/>
              </a:buClr>
              <a:buFont typeface="Arial"/>
              <a:buNone/>
              <a:defRPr sz="16923" b="0" i="0" u="none" strike="noStrike" cap="none">
                <a:solidFill>
                  <a:srgbClr val="888888"/>
                </a:solidFill>
                <a:latin typeface="Calibri"/>
                <a:ea typeface="Calibri"/>
                <a:cs typeface="Calibri"/>
                <a:sym typeface="Calibri"/>
              </a:defRPr>
            </a:lvl1pPr>
            <a:lvl2pPr marL="2413284" marR="0" lvl="1" indent="-284" algn="ctr" rtl="0">
              <a:spcBef>
                <a:spcPts val="2968"/>
              </a:spcBef>
              <a:spcAft>
                <a:spcPts val="0"/>
              </a:spcAft>
              <a:buClr>
                <a:srgbClr val="888888"/>
              </a:buClr>
              <a:buFont typeface="Arial"/>
              <a:buNone/>
              <a:defRPr sz="14842" b="0" i="0" u="none" strike="noStrike" cap="none">
                <a:solidFill>
                  <a:srgbClr val="888888"/>
                </a:solidFill>
                <a:latin typeface="Calibri"/>
                <a:ea typeface="Calibri"/>
                <a:cs typeface="Calibri"/>
                <a:sym typeface="Calibri"/>
              </a:defRPr>
            </a:lvl2pPr>
            <a:lvl3pPr marL="4826567" marR="0" lvl="2" indent="-567" algn="ctr" rtl="0">
              <a:spcBef>
                <a:spcPts val="2525"/>
              </a:spcBef>
              <a:spcAft>
                <a:spcPts val="0"/>
              </a:spcAft>
              <a:buClr>
                <a:srgbClr val="888888"/>
              </a:buClr>
              <a:buFont typeface="Arial"/>
              <a:buNone/>
              <a:defRPr sz="12623" b="0" i="0" u="none" strike="noStrike" cap="none">
                <a:solidFill>
                  <a:srgbClr val="888888"/>
                </a:solidFill>
                <a:latin typeface="Calibri"/>
                <a:ea typeface="Calibri"/>
                <a:cs typeface="Calibri"/>
                <a:sym typeface="Calibri"/>
              </a:defRPr>
            </a:lvl3pPr>
            <a:lvl4pPr marL="7239849" marR="0" lvl="3" indent="-848" algn="ctr" rtl="0">
              <a:spcBef>
                <a:spcPts val="2108"/>
              </a:spcBef>
              <a:spcAft>
                <a:spcPts val="0"/>
              </a:spcAft>
              <a:buClr>
                <a:srgbClr val="888888"/>
              </a:buClr>
              <a:buFont typeface="Arial"/>
              <a:buNone/>
              <a:defRPr sz="10542" b="0" i="0" u="none" strike="noStrike" cap="none">
                <a:solidFill>
                  <a:srgbClr val="888888"/>
                </a:solidFill>
                <a:latin typeface="Calibri"/>
                <a:ea typeface="Calibri"/>
                <a:cs typeface="Calibri"/>
                <a:sym typeface="Calibri"/>
              </a:defRPr>
            </a:lvl4pPr>
            <a:lvl5pPr marL="9653134" marR="0" lvl="4" indent="-1134" algn="ctr" rtl="0">
              <a:spcBef>
                <a:spcPts val="2108"/>
              </a:spcBef>
              <a:spcAft>
                <a:spcPts val="0"/>
              </a:spcAft>
              <a:buClr>
                <a:srgbClr val="888888"/>
              </a:buClr>
              <a:buFont typeface="Arial"/>
              <a:buNone/>
              <a:defRPr sz="10542" b="0" i="0" u="none" strike="noStrike" cap="none">
                <a:solidFill>
                  <a:srgbClr val="888888"/>
                </a:solidFill>
                <a:latin typeface="Calibri"/>
                <a:ea typeface="Calibri"/>
                <a:cs typeface="Calibri"/>
                <a:sym typeface="Calibri"/>
              </a:defRPr>
            </a:lvl5pPr>
            <a:lvl6pPr marL="12066416" marR="0" lvl="5" indent="-1416" algn="ctr" rtl="0">
              <a:spcBef>
                <a:spcPts val="2108"/>
              </a:spcBef>
              <a:buClr>
                <a:srgbClr val="888888"/>
              </a:buClr>
              <a:buFont typeface="Arial"/>
              <a:buNone/>
              <a:defRPr sz="10542" b="0" i="0" u="none" strike="noStrike" cap="none">
                <a:solidFill>
                  <a:srgbClr val="888888"/>
                </a:solidFill>
                <a:latin typeface="Calibri"/>
                <a:ea typeface="Calibri"/>
                <a:cs typeface="Calibri"/>
                <a:sym typeface="Calibri"/>
              </a:defRPr>
            </a:lvl6pPr>
            <a:lvl7pPr marL="14479701" marR="0" lvl="6" indent="-1700" algn="ctr" rtl="0">
              <a:spcBef>
                <a:spcPts val="2108"/>
              </a:spcBef>
              <a:buClr>
                <a:srgbClr val="888888"/>
              </a:buClr>
              <a:buFont typeface="Arial"/>
              <a:buNone/>
              <a:defRPr sz="10542" b="0" i="0" u="none" strike="noStrike" cap="none">
                <a:solidFill>
                  <a:srgbClr val="888888"/>
                </a:solidFill>
                <a:latin typeface="Calibri"/>
                <a:ea typeface="Calibri"/>
                <a:cs typeface="Calibri"/>
                <a:sym typeface="Calibri"/>
              </a:defRPr>
            </a:lvl7pPr>
            <a:lvl8pPr marL="16892982" marR="0" lvl="7" indent="-1981" algn="ctr" rtl="0">
              <a:spcBef>
                <a:spcPts val="2108"/>
              </a:spcBef>
              <a:buClr>
                <a:srgbClr val="888888"/>
              </a:buClr>
              <a:buFont typeface="Arial"/>
              <a:buNone/>
              <a:defRPr sz="10542" b="0" i="0" u="none" strike="noStrike" cap="none">
                <a:solidFill>
                  <a:srgbClr val="888888"/>
                </a:solidFill>
                <a:latin typeface="Calibri"/>
                <a:ea typeface="Calibri"/>
                <a:cs typeface="Calibri"/>
                <a:sym typeface="Calibri"/>
              </a:defRPr>
            </a:lvl8pPr>
            <a:lvl9pPr marL="19306264" marR="0" lvl="8" indent="-2263" algn="ctr" rtl="0">
              <a:spcBef>
                <a:spcPts val="2108"/>
              </a:spcBef>
              <a:buClr>
                <a:srgbClr val="888888"/>
              </a:buClr>
              <a:buFont typeface="Arial"/>
              <a:buNone/>
              <a:defRPr sz="10542"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strike="noStrike" cap="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strike="noStrike" cap="none">
                <a:solidFill>
                  <a:srgbClr val="898989"/>
                </a:solidFill>
                <a:latin typeface="Calibri"/>
                <a:ea typeface="Calibri"/>
                <a:cs typeface="Calibri"/>
                <a:sym typeface="Calibri"/>
              </a:rPr>
              <a:t>‹Nr.›</a:t>
            </a:fld>
            <a:endParaRPr lang="en-US" sz="6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05947" y="18215187"/>
            <a:ext cx="33421319" cy="5629909"/>
          </a:xfrm>
          <a:prstGeom prst="rect">
            <a:avLst/>
          </a:prstGeom>
          <a:noFill/>
          <a:ln>
            <a:noFill/>
          </a:ln>
        </p:spPr>
        <p:txBody>
          <a:bodyPr lIns="91425" tIns="91425" rIns="91425" bIns="91425" anchor="t" anchorCtr="0"/>
          <a:lstStyle>
            <a:lvl1pPr marL="0" marR="0" lvl="0" indent="0" algn="l" rtl="0">
              <a:spcBef>
                <a:spcPts val="0"/>
              </a:spcBef>
              <a:spcAft>
                <a:spcPts val="0"/>
              </a:spcAft>
              <a:buNone/>
              <a:defRPr sz="21223"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23303"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23303"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23303"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23303" b="0" i="0" u="none" strike="noStrike" cap="none">
                <a:solidFill>
                  <a:schemeClr val="dk1"/>
                </a:solidFill>
                <a:latin typeface="Calibri"/>
                <a:ea typeface="Calibri"/>
                <a:cs typeface="Calibri"/>
                <a:sym typeface="Calibri"/>
              </a:defRPr>
            </a:lvl5pPr>
            <a:lvl6pPr marL="586574" marR="0" lvl="5" indent="-2373" algn="ctr" rtl="0">
              <a:spcBef>
                <a:spcPts val="0"/>
              </a:spcBef>
              <a:spcAft>
                <a:spcPts val="0"/>
              </a:spcAft>
              <a:buNone/>
              <a:defRPr sz="23303" b="0" i="0" u="none" strike="noStrike" cap="none">
                <a:solidFill>
                  <a:schemeClr val="dk1"/>
                </a:solidFill>
                <a:latin typeface="Calibri"/>
                <a:ea typeface="Calibri"/>
                <a:cs typeface="Calibri"/>
                <a:sym typeface="Calibri"/>
              </a:defRPr>
            </a:lvl6pPr>
            <a:lvl7pPr marL="1173148" marR="0" lvl="6" indent="-4747" algn="ctr" rtl="0">
              <a:spcBef>
                <a:spcPts val="0"/>
              </a:spcBef>
              <a:spcAft>
                <a:spcPts val="0"/>
              </a:spcAft>
              <a:buNone/>
              <a:defRPr sz="23303" b="0" i="0" u="none" strike="noStrike" cap="none">
                <a:solidFill>
                  <a:schemeClr val="dk1"/>
                </a:solidFill>
                <a:latin typeface="Calibri"/>
                <a:ea typeface="Calibri"/>
                <a:cs typeface="Calibri"/>
                <a:sym typeface="Calibri"/>
              </a:defRPr>
            </a:lvl7pPr>
            <a:lvl8pPr marL="1759722" marR="0" lvl="7" indent="-7122" algn="ctr" rtl="0">
              <a:spcBef>
                <a:spcPts val="0"/>
              </a:spcBef>
              <a:spcAft>
                <a:spcPts val="0"/>
              </a:spcAft>
              <a:buNone/>
              <a:defRPr sz="23303" b="0" i="0" u="none" strike="noStrike" cap="none">
                <a:solidFill>
                  <a:schemeClr val="dk1"/>
                </a:solidFill>
                <a:latin typeface="Calibri"/>
                <a:ea typeface="Calibri"/>
                <a:cs typeface="Calibri"/>
                <a:sym typeface="Calibri"/>
              </a:defRPr>
            </a:lvl8pPr>
            <a:lvl9pPr marL="2346296" marR="0" lvl="8" indent="-9495" algn="ctr" rtl="0">
              <a:spcBef>
                <a:spcPts val="0"/>
              </a:spcBef>
              <a:spcAft>
                <a:spcPts val="0"/>
              </a:spcAft>
              <a:buNone/>
              <a:defRPr sz="23303" b="0" i="0" u="none" strike="noStrike" cap="none">
                <a:solidFill>
                  <a:schemeClr val="dk1"/>
                </a:solidFill>
                <a:latin typeface="Calibri"/>
                <a:ea typeface="Calibri"/>
                <a:cs typeface="Calibri"/>
                <a:sym typeface="Calibri"/>
              </a:defRPr>
            </a:lvl9pPr>
          </a:lstStyle>
          <a:p>
            <a:endParaRPr/>
          </a:p>
        </p:txBody>
      </p:sp>
      <p:sp>
        <p:nvSpPr>
          <p:cNvPr id="74" name="Shape 74"/>
          <p:cNvSpPr txBox="1">
            <a:spLocks noGrp="1"/>
          </p:cNvSpPr>
          <p:nvPr>
            <p:ph type="body" idx="1"/>
          </p:nvPr>
        </p:nvSpPr>
        <p:spPr>
          <a:xfrm>
            <a:off x="3105947" y="12014415"/>
            <a:ext cx="33421319" cy="6200773"/>
          </a:xfrm>
          <a:prstGeom prst="rect">
            <a:avLst/>
          </a:prstGeom>
          <a:noFill/>
          <a:ln>
            <a:noFill/>
          </a:ln>
        </p:spPr>
        <p:txBody>
          <a:bodyPr lIns="91425" tIns="91425" rIns="91425" bIns="91425" anchor="b" anchorCtr="0"/>
          <a:lstStyle>
            <a:lvl1pPr marL="0" marR="0" lvl="0" indent="0" algn="l" rtl="0">
              <a:spcBef>
                <a:spcPts val="2108"/>
              </a:spcBef>
              <a:spcAft>
                <a:spcPts val="0"/>
              </a:spcAft>
              <a:buClr>
                <a:srgbClr val="888888"/>
              </a:buClr>
              <a:buFont typeface="Arial"/>
              <a:buNone/>
              <a:defRPr sz="10542" b="0" i="0" u="none" strike="noStrike" cap="none">
                <a:solidFill>
                  <a:srgbClr val="888888"/>
                </a:solidFill>
                <a:latin typeface="Calibri"/>
                <a:ea typeface="Calibri"/>
                <a:cs typeface="Calibri"/>
                <a:sym typeface="Calibri"/>
              </a:defRPr>
            </a:lvl1pPr>
            <a:lvl2pPr marL="2413284" marR="0" lvl="1" indent="-284" algn="l" rtl="0">
              <a:spcBef>
                <a:spcPts val="1914"/>
              </a:spcBef>
              <a:spcAft>
                <a:spcPts val="0"/>
              </a:spcAft>
              <a:buClr>
                <a:srgbClr val="888888"/>
              </a:buClr>
              <a:buFont typeface="Arial"/>
              <a:buNone/>
              <a:defRPr sz="9571" b="0" i="0" u="none" strike="noStrike" cap="none">
                <a:solidFill>
                  <a:srgbClr val="888888"/>
                </a:solidFill>
                <a:latin typeface="Calibri"/>
                <a:ea typeface="Calibri"/>
                <a:cs typeface="Calibri"/>
                <a:sym typeface="Calibri"/>
              </a:defRPr>
            </a:lvl2pPr>
            <a:lvl3pPr marL="4826567" marR="0" lvl="2" indent="-567" algn="l" rtl="0">
              <a:spcBef>
                <a:spcPts val="1692"/>
              </a:spcBef>
              <a:spcAft>
                <a:spcPts val="0"/>
              </a:spcAft>
              <a:buClr>
                <a:srgbClr val="888888"/>
              </a:buClr>
              <a:buFont typeface="Arial"/>
              <a:buNone/>
              <a:defRPr sz="8461" b="0" i="0" u="none" strike="noStrike" cap="none">
                <a:solidFill>
                  <a:srgbClr val="888888"/>
                </a:solidFill>
                <a:latin typeface="Calibri"/>
                <a:ea typeface="Calibri"/>
                <a:cs typeface="Calibri"/>
                <a:sym typeface="Calibri"/>
              </a:defRPr>
            </a:lvl3pPr>
            <a:lvl4pPr marL="7239849" marR="0" lvl="3" indent="-848" algn="l" rtl="0">
              <a:spcBef>
                <a:spcPts val="1443"/>
              </a:spcBef>
              <a:spcAft>
                <a:spcPts val="0"/>
              </a:spcAft>
              <a:buClr>
                <a:srgbClr val="888888"/>
              </a:buClr>
              <a:buFont typeface="Arial"/>
              <a:buNone/>
              <a:defRPr sz="7212" b="0" i="0" u="none" strike="noStrike" cap="none">
                <a:solidFill>
                  <a:srgbClr val="888888"/>
                </a:solidFill>
                <a:latin typeface="Calibri"/>
                <a:ea typeface="Calibri"/>
                <a:cs typeface="Calibri"/>
                <a:sym typeface="Calibri"/>
              </a:defRPr>
            </a:lvl4pPr>
            <a:lvl5pPr marL="9653134" marR="0" lvl="4" indent="-1134" algn="l" rtl="0">
              <a:spcBef>
                <a:spcPts val="1443"/>
              </a:spcBef>
              <a:spcAft>
                <a:spcPts val="0"/>
              </a:spcAft>
              <a:buClr>
                <a:srgbClr val="888888"/>
              </a:buClr>
              <a:buFont typeface="Arial"/>
              <a:buNone/>
              <a:defRPr sz="7212" b="0" i="0" u="none" strike="noStrike" cap="none">
                <a:solidFill>
                  <a:srgbClr val="888888"/>
                </a:solidFill>
                <a:latin typeface="Calibri"/>
                <a:ea typeface="Calibri"/>
                <a:cs typeface="Calibri"/>
                <a:sym typeface="Calibri"/>
              </a:defRPr>
            </a:lvl5pPr>
            <a:lvl6pPr marL="12066416" marR="0" lvl="5" indent="-1416" algn="l" rtl="0">
              <a:spcBef>
                <a:spcPts val="1443"/>
              </a:spcBef>
              <a:buClr>
                <a:srgbClr val="888888"/>
              </a:buClr>
              <a:buFont typeface="Arial"/>
              <a:buNone/>
              <a:defRPr sz="7212" b="0" i="0" u="none" strike="noStrike" cap="none">
                <a:solidFill>
                  <a:srgbClr val="888888"/>
                </a:solidFill>
                <a:latin typeface="Calibri"/>
                <a:ea typeface="Calibri"/>
                <a:cs typeface="Calibri"/>
                <a:sym typeface="Calibri"/>
              </a:defRPr>
            </a:lvl6pPr>
            <a:lvl7pPr marL="14479701" marR="0" lvl="6" indent="-1700" algn="l" rtl="0">
              <a:spcBef>
                <a:spcPts val="1443"/>
              </a:spcBef>
              <a:buClr>
                <a:srgbClr val="888888"/>
              </a:buClr>
              <a:buFont typeface="Arial"/>
              <a:buNone/>
              <a:defRPr sz="7212" b="0" i="0" u="none" strike="noStrike" cap="none">
                <a:solidFill>
                  <a:srgbClr val="888888"/>
                </a:solidFill>
                <a:latin typeface="Calibri"/>
                <a:ea typeface="Calibri"/>
                <a:cs typeface="Calibri"/>
                <a:sym typeface="Calibri"/>
              </a:defRPr>
            </a:lvl7pPr>
            <a:lvl8pPr marL="16892982" marR="0" lvl="7" indent="-1981" algn="l" rtl="0">
              <a:spcBef>
                <a:spcPts val="1443"/>
              </a:spcBef>
              <a:buClr>
                <a:srgbClr val="888888"/>
              </a:buClr>
              <a:buFont typeface="Arial"/>
              <a:buNone/>
              <a:defRPr sz="7212" b="0" i="0" u="none" strike="noStrike" cap="none">
                <a:solidFill>
                  <a:srgbClr val="888888"/>
                </a:solidFill>
                <a:latin typeface="Calibri"/>
                <a:ea typeface="Calibri"/>
                <a:cs typeface="Calibri"/>
                <a:sym typeface="Calibri"/>
              </a:defRPr>
            </a:lvl8pPr>
            <a:lvl9pPr marL="19306264" marR="0" lvl="8" indent="-2263" algn="l" rtl="0">
              <a:spcBef>
                <a:spcPts val="1443"/>
              </a:spcBef>
              <a:buClr>
                <a:srgbClr val="888888"/>
              </a:buClr>
              <a:buFont typeface="Arial"/>
              <a:buNone/>
              <a:defRPr sz="7212" b="0" i="0" u="none" strike="noStrike" cap="none">
                <a:solidFill>
                  <a:srgbClr val="888888"/>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a:solidFill>
                  <a:srgbClr val="898989"/>
                </a:solidFill>
                <a:latin typeface="Calibri"/>
                <a:ea typeface="Calibri"/>
                <a:cs typeface="Calibri"/>
                <a:sym typeface="Calibri"/>
              </a:rPr>
              <a:t>‹Nr.›</a:t>
            </a:fld>
            <a:endParaRPr lang="en-US" sz="6200" b="0" i="0" u="none">
              <a:solidFill>
                <a:srgbClr val="898989"/>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1966911" y="1136650"/>
            <a:ext cx="35385375" cy="4724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3303"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23303"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23303"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23303"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23303" b="0" i="0" u="none" strike="noStrike" cap="none">
                <a:solidFill>
                  <a:schemeClr val="dk1"/>
                </a:solidFill>
                <a:latin typeface="Calibri"/>
                <a:ea typeface="Calibri"/>
                <a:cs typeface="Calibri"/>
                <a:sym typeface="Calibri"/>
              </a:defRPr>
            </a:lvl5pPr>
            <a:lvl6pPr marL="586574" marR="0" lvl="5" indent="-2373" algn="ctr" rtl="0">
              <a:spcBef>
                <a:spcPts val="0"/>
              </a:spcBef>
              <a:spcAft>
                <a:spcPts val="0"/>
              </a:spcAft>
              <a:buNone/>
              <a:defRPr sz="23303" b="0" i="0" u="none" strike="noStrike" cap="none">
                <a:solidFill>
                  <a:schemeClr val="dk1"/>
                </a:solidFill>
                <a:latin typeface="Calibri"/>
                <a:ea typeface="Calibri"/>
                <a:cs typeface="Calibri"/>
                <a:sym typeface="Calibri"/>
              </a:defRPr>
            </a:lvl6pPr>
            <a:lvl7pPr marL="1173148" marR="0" lvl="6" indent="-4747" algn="ctr" rtl="0">
              <a:spcBef>
                <a:spcPts val="0"/>
              </a:spcBef>
              <a:spcAft>
                <a:spcPts val="0"/>
              </a:spcAft>
              <a:buNone/>
              <a:defRPr sz="23303" b="0" i="0" u="none" strike="noStrike" cap="none">
                <a:solidFill>
                  <a:schemeClr val="dk1"/>
                </a:solidFill>
                <a:latin typeface="Calibri"/>
                <a:ea typeface="Calibri"/>
                <a:cs typeface="Calibri"/>
                <a:sym typeface="Calibri"/>
              </a:defRPr>
            </a:lvl7pPr>
            <a:lvl8pPr marL="1759722" marR="0" lvl="7" indent="-7122" algn="ctr" rtl="0">
              <a:spcBef>
                <a:spcPts val="0"/>
              </a:spcBef>
              <a:spcAft>
                <a:spcPts val="0"/>
              </a:spcAft>
              <a:buNone/>
              <a:defRPr sz="23303" b="0" i="0" u="none" strike="noStrike" cap="none">
                <a:solidFill>
                  <a:schemeClr val="dk1"/>
                </a:solidFill>
                <a:latin typeface="Calibri"/>
                <a:ea typeface="Calibri"/>
                <a:cs typeface="Calibri"/>
                <a:sym typeface="Calibri"/>
              </a:defRPr>
            </a:lvl8pPr>
            <a:lvl9pPr marL="2346296" marR="0" lvl="8" indent="-9495" algn="ctr" rtl="0">
              <a:spcBef>
                <a:spcPts val="0"/>
              </a:spcBef>
              <a:spcAft>
                <a:spcPts val="0"/>
              </a:spcAft>
              <a:buNone/>
              <a:defRPr sz="23303"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body" idx="1"/>
          </p:nvPr>
        </p:nvSpPr>
        <p:spPr>
          <a:xfrm>
            <a:off x="1966911" y="6613525"/>
            <a:ext cx="35385375" cy="18708686"/>
          </a:xfrm>
          <a:prstGeom prst="rect">
            <a:avLst/>
          </a:prstGeom>
          <a:noFill/>
          <a:ln>
            <a:noFill/>
          </a:ln>
        </p:spPr>
        <p:txBody>
          <a:bodyPr lIns="91425" tIns="91425" rIns="91425" bIns="91425" anchor="t" anchorCtr="0"/>
          <a:lstStyle>
            <a:lvl1pPr marL="1807860" marR="0" lvl="0" indent="-733249" algn="l" rtl="0">
              <a:spcBef>
                <a:spcPts val="3385"/>
              </a:spcBef>
              <a:spcAft>
                <a:spcPts val="0"/>
              </a:spcAft>
              <a:buClr>
                <a:schemeClr val="dk1"/>
              </a:buClr>
              <a:buSzPct val="100136"/>
              <a:buFont typeface="Arial"/>
              <a:buChar char="•"/>
              <a:defRPr sz="16923" b="0" i="0" u="none" strike="noStrike" cap="none">
                <a:solidFill>
                  <a:schemeClr val="dk1"/>
                </a:solidFill>
                <a:latin typeface="Calibri"/>
                <a:ea typeface="Calibri"/>
                <a:cs typeface="Calibri"/>
                <a:sym typeface="Calibri"/>
              </a:defRPr>
            </a:lvl1pPr>
            <a:lvl2pPr marL="3917396" marR="0" lvl="1" indent="-574629" algn="l" rtl="0">
              <a:spcBef>
                <a:spcPts val="2968"/>
              </a:spcBef>
              <a:spcAft>
                <a:spcPts val="0"/>
              </a:spcAft>
              <a:buClr>
                <a:schemeClr val="dk1"/>
              </a:buClr>
              <a:buSzPct val="100283"/>
              <a:buFont typeface="Arial"/>
              <a:buChar char="–"/>
              <a:defRPr sz="14842" b="0" i="0" u="none" strike="noStrike" cap="none">
                <a:solidFill>
                  <a:schemeClr val="dk1"/>
                </a:solidFill>
                <a:latin typeface="Calibri"/>
                <a:ea typeface="Calibri"/>
                <a:cs typeface="Calibri"/>
                <a:sym typeface="Calibri"/>
              </a:defRPr>
            </a:lvl2pPr>
            <a:lvl3pPr marL="6029134" marR="0" lvl="2" indent="-401573" algn="l" rtl="0">
              <a:spcBef>
                <a:spcPts val="2525"/>
              </a:spcBef>
              <a:spcAft>
                <a:spcPts val="0"/>
              </a:spcAft>
              <a:buClr>
                <a:schemeClr val="dk1"/>
              </a:buClr>
              <a:buSzPct val="100182"/>
              <a:buFont typeface="Arial"/>
              <a:buChar char="•"/>
              <a:defRPr sz="12623" b="0" i="0" u="none" strike="noStrike" cap="none">
                <a:solidFill>
                  <a:schemeClr val="dk1"/>
                </a:solidFill>
                <a:latin typeface="Calibri"/>
                <a:ea typeface="Calibri"/>
                <a:cs typeface="Calibri"/>
                <a:sym typeface="Calibri"/>
              </a:defRPr>
            </a:lvl3pPr>
            <a:lvl4pPr marL="8444752" marR="0" lvl="3" indent="-536334"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4pPr>
            <a:lvl5pPr marL="10855965" marR="0" lvl="4" indent="-534548"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5pPr>
            <a:lvl6pPr marL="13273060" marR="0" lvl="5" indent="-538642"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6pPr>
            <a:lvl7pPr marL="15686342" marR="0" lvl="6" indent="-538925"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7pPr>
            <a:lvl8pPr marL="18099624" marR="0" lvl="7" indent="-539207"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8pPr>
            <a:lvl9pPr marL="20512908" marR="0" lvl="8" indent="-539491"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a:solidFill>
                  <a:srgbClr val="898989"/>
                </a:solidFill>
                <a:latin typeface="Calibri"/>
                <a:ea typeface="Calibri"/>
                <a:cs typeface="Calibri"/>
                <a:sym typeface="Calibri"/>
              </a:rPr>
              <a:t>‹Nr.›</a:t>
            </a:fld>
            <a:endParaRPr lang="en-US" sz="6200" b="0" i="0" u="none">
              <a:solidFill>
                <a:srgbClr val="898989"/>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rot="5400000">
            <a:off x="20836678" y="8804915"/>
            <a:ext cx="24186304" cy="884682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3303"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23303"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23303"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23303"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23303" b="0" i="0" u="none" strike="noStrike" cap="none">
                <a:solidFill>
                  <a:schemeClr val="dk1"/>
                </a:solidFill>
                <a:latin typeface="Calibri"/>
                <a:ea typeface="Calibri"/>
                <a:cs typeface="Calibri"/>
                <a:sym typeface="Calibri"/>
              </a:defRPr>
            </a:lvl5pPr>
            <a:lvl6pPr marL="586574" marR="0" lvl="5" indent="-2373" algn="ctr" rtl="0">
              <a:spcBef>
                <a:spcPts val="0"/>
              </a:spcBef>
              <a:spcAft>
                <a:spcPts val="0"/>
              </a:spcAft>
              <a:buNone/>
              <a:defRPr sz="23303" b="0" i="0" u="none" strike="noStrike" cap="none">
                <a:solidFill>
                  <a:schemeClr val="dk1"/>
                </a:solidFill>
                <a:latin typeface="Calibri"/>
                <a:ea typeface="Calibri"/>
                <a:cs typeface="Calibri"/>
                <a:sym typeface="Calibri"/>
              </a:defRPr>
            </a:lvl6pPr>
            <a:lvl7pPr marL="1173148" marR="0" lvl="6" indent="-4747" algn="ctr" rtl="0">
              <a:spcBef>
                <a:spcPts val="0"/>
              </a:spcBef>
              <a:spcAft>
                <a:spcPts val="0"/>
              </a:spcAft>
              <a:buNone/>
              <a:defRPr sz="23303" b="0" i="0" u="none" strike="noStrike" cap="none">
                <a:solidFill>
                  <a:schemeClr val="dk1"/>
                </a:solidFill>
                <a:latin typeface="Calibri"/>
                <a:ea typeface="Calibri"/>
                <a:cs typeface="Calibri"/>
                <a:sym typeface="Calibri"/>
              </a:defRPr>
            </a:lvl7pPr>
            <a:lvl8pPr marL="1759722" marR="0" lvl="7" indent="-7122" algn="ctr" rtl="0">
              <a:spcBef>
                <a:spcPts val="0"/>
              </a:spcBef>
              <a:spcAft>
                <a:spcPts val="0"/>
              </a:spcAft>
              <a:buNone/>
              <a:defRPr sz="23303" b="0" i="0" u="none" strike="noStrike" cap="none">
                <a:solidFill>
                  <a:schemeClr val="dk1"/>
                </a:solidFill>
                <a:latin typeface="Calibri"/>
                <a:ea typeface="Calibri"/>
                <a:cs typeface="Calibri"/>
                <a:sym typeface="Calibri"/>
              </a:defRPr>
            </a:lvl8pPr>
            <a:lvl9pPr marL="2346296" marR="0" lvl="8" indent="-9495" algn="ctr" rtl="0">
              <a:spcBef>
                <a:spcPts val="0"/>
              </a:spcBef>
              <a:spcAft>
                <a:spcPts val="0"/>
              </a:spcAft>
              <a:buNone/>
              <a:defRPr sz="23303" b="0"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body" idx="1"/>
          </p:nvPr>
        </p:nvSpPr>
        <p:spPr>
          <a:xfrm rot="5400000">
            <a:off x="2815378" y="285755"/>
            <a:ext cx="24186304" cy="25885139"/>
          </a:xfrm>
          <a:prstGeom prst="rect">
            <a:avLst/>
          </a:prstGeom>
          <a:noFill/>
          <a:ln>
            <a:noFill/>
          </a:ln>
        </p:spPr>
        <p:txBody>
          <a:bodyPr lIns="91425" tIns="91425" rIns="91425" bIns="91425" anchor="t" anchorCtr="0"/>
          <a:lstStyle>
            <a:lvl1pPr marL="1807860" marR="0" lvl="0" indent="-733249" algn="l" rtl="0">
              <a:spcBef>
                <a:spcPts val="3385"/>
              </a:spcBef>
              <a:spcAft>
                <a:spcPts val="0"/>
              </a:spcAft>
              <a:buClr>
                <a:schemeClr val="dk1"/>
              </a:buClr>
              <a:buSzPct val="100136"/>
              <a:buFont typeface="Arial"/>
              <a:buChar char="•"/>
              <a:defRPr sz="16923" b="0" i="0" u="none" strike="noStrike" cap="none">
                <a:solidFill>
                  <a:schemeClr val="dk1"/>
                </a:solidFill>
                <a:latin typeface="Calibri"/>
                <a:ea typeface="Calibri"/>
                <a:cs typeface="Calibri"/>
                <a:sym typeface="Calibri"/>
              </a:defRPr>
            </a:lvl1pPr>
            <a:lvl2pPr marL="3917396" marR="0" lvl="1" indent="-574629" algn="l" rtl="0">
              <a:spcBef>
                <a:spcPts val="2968"/>
              </a:spcBef>
              <a:spcAft>
                <a:spcPts val="0"/>
              </a:spcAft>
              <a:buClr>
                <a:schemeClr val="dk1"/>
              </a:buClr>
              <a:buSzPct val="100283"/>
              <a:buFont typeface="Arial"/>
              <a:buChar char="–"/>
              <a:defRPr sz="14842" b="0" i="0" u="none" strike="noStrike" cap="none">
                <a:solidFill>
                  <a:schemeClr val="dk1"/>
                </a:solidFill>
                <a:latin typeface="Calibri"/>
                <a:ea typeface="Calibri"/>
                <a:cs typeface="Calibri"/>
                <a:sym typeface="Calibri"/>
              </a:defRPr>
            </a:lvl2pPr>
            <a:lvl3pPr marL="6029134" marR="0" lvl="2" indent="-401573" algn="l" rtl="0">
              <a:spcBef>
                <a:spcPts val="2525"/>
              </a:spcBef>
              <a:spcAft>
                <a:spcPts val="0"/>
              </a:spcAft>
              <a:buClr>
                <a:schemeClr val="dk1"/>
              </a:buClr>
              <a:buSzPct val="100182"/>
              <a:buFont typeface="Arial"/>
              <a:buChar char="•"/>
              <a:defRPr sz="12623" b="0" i="0" u="none" strike="noStrike" cap="none">
                <a:solidFill>
                  <a:schemeClr val="dk1"/>
                </a:solidFill>
                <a:latin typeface="Calibri"/>
                <a:ea typeface="Calibri"/>
                <a:cs typeface="Calibri"/>
                <a:sym typeface="Calibri"/>
              </a:defRPr>
            </a:lvl3pPr>
            <a:lvl4pPr marL="8444752" marR="0" lvl="3" indent="-536334"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4pPr>
            <a:lvl5pPr marL="10855965" marR="0" lvl="4" indent="-534548"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5pPr>
            <a:lvl6pPr marL="13273060" marR="0" lvl="5" indent="-538642"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6pPr>
            <a:lvl7pPr marL="15686342" marR="0" lvl="6" indent="-538925"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7pPr>
            <a:lvl8pPr marL="18099624" marR="0" lvl="7" indent="-539207"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8pPr>
            <a:lvl9pPr marL="20512908" marR="0" lvl="8" indent="-539491"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a:solidFill>
                  <a:srgbClr val="898989"/>
                </a:solidFill>
                <a:latin typeface="Calibri"/>
                <a:ea typeface="Calibri"/>
                <a:cs typeface="Calibri"/>
                <a:sym typeface="Calibri"/>
              </a:rPr>
              <a:t>‹Nr.›</a:t>
            </a:fld>
            <a:endParaRPr lang="en-US" sz="6200" b="0" i="0" u="none">
              <a:solidFill>
                <a:srgbClr val="898989"/>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1966911" y="1136650"/>
            <a:ext cx="35385375" cy="4724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3303"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23303"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23303"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23303"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23303" b="0" i="0" u="none" strike="noStrike" cap="none">
                <a:solidFill>
                  <a:schemeClr val="dk1"/>
                </a:solidFill>
                <a:latin typeface="Calibri"/>
                <a:ea typeface="Calibri"/>
                <a:cs typeface="Calibri"/>
                <a:sym typeface="Calibri"/>
              </a:defRPr>
            </a:lvl5pPr>
            <a:lvl6pPr marL="586574" marR="0" lvl="5" indent="-2373" algn="ctr" rtl="0">
              <a:spcBef>
                <a:spcPts val="0"/>
              </a:spcBef>
              <a:spcAft>
                <a:spcPts val="0"/>
              </a:spcAft>
              <a:buNone/>
              <a:defRPr sz="23303" b="0" i="0" u="none" strike="noStrike" cap="none">
                <a:solidFill>
                  <a:schemeClr val="dk1"/>
                </a:solidFill>
                <a:latin typeface="Calibri"/>
                <a:ea typeface="Calibri"/>
                <a:cs typeface="Calibri"/>
                <a:sym typeface="Calibri"/>
              </a:defRPr>
            </a:lvl6pPr>
            <a:lvl7pPr marL="1173148" marR="0" lvl="6" indent="-4747" algn="ctr" rtl="0">
              <a:spcBef>
                <a:spcPts val="0"/>
              </a:spcBef>
              <a:spcAft>
                <a:spcPts val="0"/>
              </a:spcAft>
              <a:buNone/>
              <a:defRPr sz="23303" b="0" i="0" u="none" strike="noStrike" cap="none">
                <a:solidFill>
                  <a:schemeClr val="dk1"/>
                </a:solidFill>
                <a:latin typeface="Calibri"/>
                <a:ea typeface="Calibri"/>
                <a:cs typeface="Calibri"/>
                <a:sym typeface="Calibri"/>
              </a:defRPr>
            </a:lvl7pPr>
            <a:lvl8pPr marL="1759722" marR="0" lvl="7" indent="-7122" algn="ctr" rtl="0">
              <a:spcBef>
                <a:spcPts val="0"/>
              </a:spcBef>
              <a:spcAft>
                <a:spcPts val="0"/>
              </a:spcAft>
              <a:buNone/>
              <a:defRPr sz="23303" b="0" i="0" u="none" strike="noStrike" cap="none">
                <a:solidFill>
                  <a:schemeClr val="dk1"/>
                </a:solidFill>
                <a:latin typeface="Calibri"/>
                <a:ea typeface="Calibri"/>
                <a:cs typeface="Calibri"/>
                <a:sym typeface="Calibri"/>
              </a:defRPr>
            </a:lvl8pPr>
            <a:lvl9pPr marL="2346296" marR="0" lvl="8" indent="-9495" algn="ctr" rtl="0">
              <a:spcBef>
                <a:spcPts val="0"/>
              </a:spcBef>
              <a:spcAft>
                <a:spcPts val="0"/>
              </a:spcAft>
              <a:buNone/>
              <a:defRPr sz="23303"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body" idx="1"/>
          </p:nvPr>
        </p:nvSpPr>
        <p:spPr>
          <a:xfrm rot="5400000">
            <a:off x="10305256" y="-1724819"/>
            <a:ext cx="18708686" cy="35385375"/>
          </a:xfrm>
          <a:prstGeom prst="rect">
            <a:avLst/>
          </a:prstGeom>
          <a:noFill/>
          <a:ln>
            <a:noFill/>
          </a:ln>
        </p:spPr>
        <p:txBody>
          <a:bodyPr lIns="91425" tIns="91425" rIns="91425" bIns="91425" anchor="t" anchorCtr="0"/>
          <a:lstStyle>
            <a:lvl1pPr marL="1807860" marR="0" lvl="0" indent="-733249" algn="l" rtl="0">
              <a:spcBef>
                <a:spcPts val="3385"/>
              </a:spcBef>
              <a:spcAft>
                <a:spcPts val="0"/>
              </a:spcAft>
              <a:buClr>
                <a:schemeClr val="dk1"/>
              </a:buClr>
              <a:buSzPct val="100136"/>
              <a:buFont typeface="Arial"/>
              <a:buChar char="•"/>
              <a:defRPr sz="16923" b="0" i="0" u="none" strike="noStrike" cap="none">
                <a:solidFill>
                  <a:schemeClr val="dk1"/>
                </a:solidFill>
                <a:latin typeface="Calibri"/>
                <a:ea typeface="Calibri"/>
                <a:cs typeface="Calibri"/>
                <a:sym typeface="Calibri"/>
              </a:defRPr>
            </a:lvl1pPr>
            <a:lvl2pPr marL="3917396" marR="0" lvl="1" indent="-574629" algn="l" rtl="0">
              <a:spcBef>
                <a:spcPts val="2968"/>
              </a:spcBef>
              <a:spcAft>
                <a:spcPts val="0"/>
              </a:spcAft>
              <a:buClr>
                <a:schemeClr val="dk1"/>
              </a:buClr>
              <a:buSzPct val="100283"/>
              <a:buFont typeface="Arial"/>
              <a:buChar char="–"/>
              <a:defRPr sz="14842" b="0" i="0" u="none" strike="noStrike" cap="none">
                <a:solidFill>
                  <a:schemeClr val="dk1"/>
                </a:solidFill>
                <a:latin typeface="Calibri"/>
                <a:ea typeface="Calibri"/>
                <a:cs typeface="Calibri"/>
                <a:sym typeface="Calibri"/>
              </a:defRPr>
            </a:lvl2pPr>
            <a:lvl3pPr marL="6029134" marR="0" lvl="2" indent="-401573" algn="l" rtl="0">
              <a:spcBef>
                <a:spcPts val="2525"/>
              </a:spcBef>
              <a:spcAft>
                <a:spcPts val="0"/>
              </a:spcAft>
              <a:buClr>
                <a:schemeClr val="dk1"/>
              </a:buClr>
              <a:buSzPct val="100182"/>
              <a:buFont typeface="Arial"/>
              <a:buChar char="•"/>
              <a:defRPr sz="12623" b="0" i="0" u="none" strike="noStrike" cap="none">
                <a:solidFill>
                  <a:schemeClr val="dk1"/>
                </a:solidFill>
                <a:latin typeface="Calibri"/>
                <a:ea typeface="Calibri"/>
                <a:cs typeface="Calibri"/>
                <a:sym typeface="Calibri"/>
              </a:defRPr>
            </a:lvl3pPr>
            <a:lvl4pPr marL="8444752" marR="0" lvl="3" indent="-536334"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4pPr>
            <a:lvl5pPr marL="10855965" marR="0" lvl="4" indent="-534548"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5pPr>
            <a:lvl6pPr marL="13273060" marR="0" lvl="5" indent="-538642"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6pPr>
            <a:lvl7pPr marL="15686342" marR="0" lvl="6" indent="-538925"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7pPr>
            <a:lvl8pPr marL="18099624" marR="0" lvl="7" indent="-539207"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8pPr>
            <a:lvl9pPr marL="20512908" marR="0" lvl="8" indent="-539491"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a:solidFill>
                  <a:srgbClr val="898989"/>
                </a:solidFill>
                <a:latin typeface="Calibri"/>
                <a:ea typeface="Calibri"/>
                <a:cs typeface="Calibri"/>
                <a:sym typeface="Calibri"/>
              </a:rPr>
              <a:t>‹Nr.›</a:t>
            </a:fld>
            <a:endParaRPr lang="en-US" sz="6200" b="0" i="0" u="none">
              <a:solidFill>
                <a:srgbClr val="898989"/>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7706839" y="19842479"/>
            <a:ext cx="23591520" cy="2342517"/>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0542"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23303"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23303"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23303"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23303" b="0" i="0" u="none" strike="noStrike" cap="none">
                <a:solidFill>
                  <a:schemeClr val="dk1"/>
                </a:solidFill>
                <a:latin typeface="Calibri"/>
                <a:ea typeface="Calibri"/>
                <a:cs typeface="Calibri"/>
                <a:sym typeface="Calibri"/>
              </a:defRPr>
            </a:lvl5pPr>
            <a:lvl6pPr marL="586574" marR="0" lvl="5" indent="-2373" algn="ctr" rtl="0">
              <a:spcBef>
                <a:spcPts val="0"/>
              </a:spcBef>
              <a:spcAft>
                <a:spcPts val="0"/>
              </a:spcAft>
              <a:buNone/>
              <a:defRPr sz="23303" b="0" i="0" u="none" strike="noStrike" cap="none">
                <a:solidFill>
                  <a:schemeClr val="dk1"/>
                </a:solidFill>
                <a:latin typeface="Calibri"/>
                <a:ea typeface="Calibri"/>
                <a:cs typeface="Calibri"/>
                <a:sym typeface="Calibri"/>
              </a:defRPr>
            </a:lvl6pPr>
            <a:lvl7pPr marL="1173148" marR="0" lvl="6" indent="-4747" algn="ctr" rtl="0">
              <a:spcBef>
                <a:spcPts val="0"/>
              </a:spcBef>
              <a:spcAft>
                <a:spcPts val="0"/>
              </a:spcAft>
              <a:buNone/>
              <a:defRPr sz="23303" b="0" i="0" u="none" strike="noStrike" cap="none">
                <a:solidFill>
                  <a:schemeClr val="dk1"/>
                </a:solidFill>
                <a:latin typeface="Calibri"/>
                <a:ea typeface="Calibri"/>
                <a:cs typeface="Calibri"/>
                <a:sym typeface="Calibri"/>
              </a:defRPr>
            </a:lvl7pPr>
            <a:lvl8pPr marL="1759722" marR="0" lvl="7" indent="-7122" algn="ctr" rtl="0">
              <a:spcBef>
                <a:spcPts val="0"/>
              </a:spcBef>
              <a:spcAft>
                <a:spcPts val="0"/>
              </a:spcAft>
              <a:buNone/>
              <a:defRPr sz="23303" b="0" i="0" u="none" strike="noStrike" cap="none">
                <a:solidFill>
                  <a:schemeClr val="dk1"/>
                </a:solidFill>
                <a:latin typeface="Calibri"/>
                <a:ea typeface="Calibri"/>
                <a:cs typeface="Calibri"/>
                <a:sym typeface="Calibri"/>
              </a:defRPr>
            </a:lvl8pPr>
            <a:lvl9pPr marL="2346296" marR="0" lvl="8" indent="-9495" algn="ctr" rtl="0">
              <a:spcBef>
                <a:spcPts val="0"/>
              </a:spcBef>
              <a:spcAft>
                <a:spcPts val="0"/>
              </a:spcAft>
              <a:buNone/>
              <a:defRPr sz="23303" b="0" i="0" u="none" strike="noStrike" cap="none">
                <a:solidFill>
                  <a:schemeClr val="dk1"/>
                </a:solidFill>
                <a:latin typeface="Calibri"/>
                <a:ea typeface="Calibri"/>
                <a:cs typeface="Calibri"/>
                <a:sym typeface="Calibri"/>
              </a:defRPr>
            </a:lvl9pPr>
          </a:lstStyle>
          <a:p>
            <a:endParaRPr/>
          </a:p>
        </p:txBody>
      </p:sp>
      <p:sp>
        <p:nvSpPr>
          <p:cNvPr id="35" name="Shape 35"/>
          <p:cNvSpPr>
            <a:spLocks noGrp="1"/>
          </p:cNvSpPr>
          <p:nvPr>
            <p:ph type="pic" idx="2"/>
          </p:nvPr>
        </p:nvSpPr>
        <p:spPr>
          <a:xfrm>
            <a:off x="7706839" y="2532802"/>
            <a:ext cx="23591520" cy="17007840"/>
          </a:xfrm>
          <a:prstGeom prst="rect">
            <a:avLst/>
          </a:prstGeom>
          <a:noFill/>
          <a:ln>
            <a:noFill/>
          </a:ln>
        </p:spPr>
        <p:txBody>
          <a:bodyPr lIns="91425" tIns="91425" rIns="91425" bIns="91425" anchor="t" anchorCtr="0"/>
          <a:lstStyle>
            <a:lvl1pPr marL="0" marR="0" lvl="0" indent="0" algn="l" rtl="0">
              <a:spcBef>
                <a:spcPts val="3385"/>
              </a:spcBef>
              <a:spcAft>
                <a:spcPts val="0"/>
              </a:spcAft>
              <a:buClr>
                <a:schemeClr val="dk1"/>
              </a:buClr>
              <a:buFont typeface="Arial"/>
              <a:buNone/>
              <a:defRPr sz="16923" b="0" i="0" u="none" strike="noStrike" cap="none">
                <a:solidFill>
                  <a:schemeClr val="dk1"/>
                </a:solidFill>
                <a:latin typeface="Calibri"/>
                <a:ea typeface="Calibri"/>
                <a:cs typeface="Calibri"/>
                <a:sym typeface="Calibri"/>
              </a:defRPr>
            </a:lvl1pPr>
            <a:lvl2pPr marL="2413284" marR="0" lvl="1" indent="-284" algn="l" rtl="0">
              <a:spcBef>
                <a:spcPts val="2968"/>
              </a:spcBef>
              <a:spcAft>
                <a:spcPts val="0"/>
              </a:spcAft>
              <a:buClr>
                <a:schemeClr val="dk1"/>
              </a:buClr>
              <a:buFont typeface="Arial"/>
              <a:buNone/>
              <a:defRPr sz="14842" b="0" i="0" u="none" strike="noStrike" cap="none">
                <a:solidFill>
                  <a:schemeClr val="dk1"/>
                </a:solidFill>
                <a:latin typeface="Calibri"/>
                <a:ea typeface="Calibri"/>
                <a:cs typeface="Calibri"/>
                <a:sym typeface="Calibri"/>
              </a:defRPr>
            </a:lvl2pPr>
            <a:lvl3pPr marL="4826567" marR="0" lvl="2" indent="-567" algn="l" rtl="0">
              <a:spcBef>
                <a:spcPts val="2525"/>
              </a:spcBef>
              <a:spcAft>
                <a:spcPts val="0"/>
              </a:spcAft>
              <a:buClr>
                <a:schemeClr val="dk1"/>
              </a:buClr>
              <a:buFont typeface="Arial"/>
              <a:buNone/>
              <a:defRPr sz="12623" b="0" i="0" u="none" strike="noStrike" cap="none">
                <a:solidFill>
                  <a:schemeClr val="dk1"/>
                </a:solidFill>
                <a:latin typeface="Calibri"/>
                <a:ea typeface="Calibri"/>
                <a:cs typeface="Calibri"/>
                <a:sym typeface="Calibri"/>
              </a:defRPr>
            </a:lvl3pPr>
            <a:lvl4pPr marL="7239849" marR="0" lvl="3" indent="-848" algn="l" rtl="0">
              <a:spcBef>
                <a:spcPts val="2108"/>
              </a:spcBef>
              <a:spcAft>
                <a:spcPts val="0"/>
              </a:spcAft>
              <a:buClr>
                <a:schemeClr val="dk1"/>
              </a:buClr>
              <a:buFont typeface="Arial"/>
              <a:buNone/>
              <a:defRPr sz="10542" b="0" i="0" u="none" strike="noStrike" cap="none">
                <a:solidFill>
                  <a:schemeClr val="dk1"/>
                </a:solidFill>
                <a:latin typeface="Calibri"/>
                <a:ea typeface="Calibri"/>
                <a:cs typeface="Calibri"/>
                <a:sym typeface="Calibri"/>
              </a:defRPr>
            </a:lvl4pPr>
            <a:lvl5pPr marL="9653134" marR="0" lvl="4" indent="-1134" algn="l" rtl="0">
              <a:spcBef>
                <a:spcPts val="2108"/>
              </a:spcBef>
              <a:spcAft>
                <a:spcPts val="0"/>
              </a:spcAft>
              <a:buClr>
                <a:schemeClr val="dk1"/>
              </a:buClr>
              <a:buFont typeface="Arial"/>
              <a:buNone/>
              <a:defRPr sz="10542" b="0" i="0" u="none" strike="noStrike" cap="none">
                <a:solidFill>
                  <a:schemeClr val="dk1"/>
                </a:solidFill>
                <a:latin typeface="Calibri"/>
                <a:ea typeface="Calibri"/>
                <a:cs typeface="Calibri"/>
                <a:sym typeface="Calibri"/>
              </a:defRPr>
            </a:lvl5pPr>
            <a:lvl6pPr marL="12066416" marR="0" lvl="5" indent="-1416" algn="l" rtl="0">
              <a:spcBef>
                <a:spcPts val="2108"/>
              </a:spcBef>
              <a:buClr>
                <a:schemeClr val="dk1"/>
              </a:buClr>
              <a:buFont typeface="Arial"/>
              <a:buNone/>
              <a:defRPr sz="10542" b="0" i="0" u="none" strike="noStrike" cap="none">
                <a:solidFill>
                  <a:schemeClr val="dk1"/>
                </a:solidFill>
                <a:latin typeface="Calibri"/>
                <a:ea typeface="Calibri"/>
                <a:cs typeface="Calibri"/>
                <a:sym typeface="Calibri"/>
              </a:defRPr>
            </a:lvl6pPr>
            <a:lvl7pPr marL="14479701" marR="0" lvl="6" indent="-1700" algn="l" rtl="0">
              <a:spcBef>
                <a:spcPts val="2108"/>
              </a:spcBef>
              <a:buClr>
                <a:schemeClr val="dk1"/>
              </a:buClr>
              <a:buFont typeface="Arial"/>
              <a:buNone/>
              <a:defRPr sz="10542" b="0" i="0" u="none" strike="noStrike" cap="none">
                <a:solidFill>
                  <a:schemeClr val="dk1"/>
                </a:solidFill>
                <a:latin typeface="Calibri"/>
                <a:ea typeface="Calibri"/>
                <a:cs typeface="Calibri"/>
                <a:sym typeface="Calibri"/>
              </a:defRPr>
            </a:lvl7pPr>
            <a:lvl8pPr marL="16892982" marR="0" lvl="7" indent="-1981" algn="l" rtl="0">
              <a:spcBef>
                <a:spcPts val="2108"/>
              </a:spcBef>
              <a:buClr>
                <a:schemeClr val="dk1"/>
              </a:buClr>
              <a:buFont typeface="Arial"/>
              <a:buNone/>
              <a:defRPr sz="10542" b="0" i="0" u="none" strike="noStrike" cap="none">
                <a:solidFill>
                  <a:schemeClr val="dk1"/>
                </a:solidFill>
                <a:latin typeface="Calibri"/>
                <a:ea typeface="Calibri"/>
                <a:cs typeface="Calibri"/>
                <a:sym typeface="Calibri"/>
              </a:defRPr>
            </a:lvl8pPr>
            <a:lvl9pPr marL="19306264" marR="0" lvl="8" indent="-2263" algn="l" rtl="0">
              <a:spcBef>
                <a:spcPts val="2108"/>
              </a:spcBef>
              <a:buClr>
                <a:schemeClr val="dk1"/>
              </a:buClr>
              <a:buFont typeface="Arial"/>
              <a:buNone/>
              <a:defRPr sz="10542"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1"/>
          </p:nvPr>
        </p:nvSpPr>
        <p:spPr>
          <a:xfrm>
            <a:off x="7706839" y="22184998"/>
            <a:ext cx="23591520" cy="3326763"/>
          </a:xfrm>
          <a:prstGeom prst="rect">
            <a:avLst/>
          </a:prstGeom>
          <a:noFill/>
          <a:ln>
            <a:noFill/>
          </a:ln>
        </p:spPr>
        <p:txBody>
          <a:bodyPr lIns="91425" tIns="91425" rIns="91425" bIns="91425" anchor="t" anchorCtr="0"/>
          <a:lstStyle>
            <a:lvl1pPr marL="0" marR="0" lvl="0" indent="0" algn="l" rtl="0">
              <a:spcBef>
                <a:spcPts val="1443"/>
              </a:spcBef>
              <a:spcAft>
                <a:spcPts val="0"/>
              </a:spcAft>
              <a:buClr>
                <a:schemeClr val="dk1"/>
              </a:buClr>
              <a:buFont typeface="Arial"/>
              <a:buNone/>
              <a:defRPr sz="7212" b="0" i="0" u="none" strike="noStrike" cap="none">
                <a:solidFill>
                  <a:schemeClr val="dk1"/>
                </a:solidFill>
                <a:latin typeface="Calibri"/>
                <a:ea typeface="Calibri"/>
                <a:cs typeface="Calibri"/>
                <a:sym typeface="Calibri"/>
              </a:defRPr>
            </a:lvl1pPr>
            <a:lvl2pPr marL="2413284" marR="0" lvl="1" indent="-284" algn="l" rtl="0">
              <a:spcBef>
                <a:spcPts val="1248"/>
              </a:spcBef>
              <a:spcAft>
                <a:spcPts val="0"/>
              </a:spcAft>
              <a:buClr>
                <a:schemeClr val="dk1"/>
              </a:buClr>
              <a:buFont typeface="Arial"/>
              <a:buNone/>
              <a:defRPr sz="6242" b="0" i="0" u="none" strike="noStrike" cap="none">
                <a:solidFill>
                  <a:schemeClr val="dk1"/>
                </a:solidFill>
                <a:latin typeface="Calibri"/>
                <a:ea typeface="Calibri"/>
                <a:cs typeface="Calibri"/>
                <a:sym typeface="Calibri"/>
              </a:defRPr>
            </a:lvl2pPr>
            <a:lvl3pPr marL="4826567" marR="0" lvl="2" indent="-567" algn="l" rtl="0">
              <a:spcBef>
                <a:spcPts val="1054"/>
              </a:spcBef>
              <a:spcAft>
                <a:spcPts val="0"/>
              </a:spcAft>
              <a:buClr>
                <a:schemeClr val="dk1"/>
              </a:buClr>
              <a:buFont typeface="Arial"/>
              <a:buNone/>
              <a:defRPr sz="5271" b="0" i="0" u="none" strike="noStrike" cap="none">
                <a:solidFill>
                  <a:schemeClr val="dk1"/>
                </a:solidFill>
                <a:latin typeface="Calibri"/>
                <a:ea typeface="Calibri"/>
                <a:cs typeface="Calibri"/>
                <a:sym typeface="Calibri"/>
              </a:defRPr>
            </a:lvl3pPr>
            <a:lvl4pPr marL="7239849" marR="0" lvl="3" indent="-848" algn="l" rtl="0">
              <a:spcBef>
                <a:spcPts val="943"/>
              </a:spcBef>
              <a:spcAft>
                <a:spcPts val="0"/>
              </a:spcAft>
              <a:buClr>
                <a:schemeClr val="dk1"/>
              </a:buClr>
              <a:buFont typeface="Arial"/>
              <a:buNone/>
              <a:defRPr sz="4716" b="0" i="0" u="none" strike="noStrike" cap="none">
                <a:solidFill>
                  <a:schemeClr val="dk1"/>
                </a:solidFill>
                <a:latin typeface="Calibri"/>
                <a:ea typeface="Calibri"/>
                <a:cs typeface="Calibri"/>
                <a:sym typeface="Calibri"/>
              </a:defRPr>
            </a:lvl4pPr>
            <a:lvl5pPr marL="9653134" marR="0" lvl="4" indent="-1134" algn="l" rtl="0">
              <a:spcBef>
                <a:spcPts val="943"/>
              </a:spcBef>
              <a:spcAft>
                <a:spcPts val="0"/>
              </a:spcAft>
              <a:buClr>
                <a:schemeClr val="dk1"/>
              </a:buClr>
              <a:buFont typeface="Arial"/>
              <a:buNone/>
              <a:defRPr sz="4716" b="0" i="0" u="none" strike="noStrike" cap="none">
                <a:solidFill>
                  <a:schemeClr val="dk1"/>
                </a:solidFill>
                <a:latin typeface="Calibri"/>
                <a:ea typeface="Calibri"/>
                <a:cs typeface="Calibri"/>
                <a:sym typeface="Calibri"/>
              </a:defRPr>
            </a:lvl5pPr>
            <a:lvl6pPr marL="12066416" marR="0" lvl="5" indent="-1416" algn="l" rtl="0">
              <a:spcBef>
                <a:spcPts val="943"/>
              </a:spcBef>
              <a:buClr>
                <a:schemeClr val="dk1"/>
              </a:buClr>
              <a:buFont typeface="Arial"/>
              <a:buNone/>
              <a:defRPr sz="4716" b="0" i="0" u="none" strike="noStrike" cap="none">
                <a:solidFill>
                  <a:schemeClr val="dk1"/>
                </a:solidFill>
                <a:latin typeface="Calibri"/>
                <a:ea typeface="Calibri"/>
                <a:cs typeface="Calibri"/>
                <a:sym typeface="Calibri"/>
              </a:defRPr>
            </a:lvl6pPr>
            <a:lvl7pPr marL="14479701" marR="0" lvl="6" indent="-1700" algn="l" rtl="0">
              <a:spcBef>
                <a:spcPts val="943"/>
              </a:spcBef>
              <a:buClr>
                <a:schemeClr val="dk1"/>
              </a:buClr>
              <a:buFont typeface="Arial"/>
              <a:buNone/>
              <a:defRPr sz="4716" b="0" i="0" u="none" strike="noStrike" cap="none">
                <a:solidFill>
                  <a:schemeClr val="dk1"/>
                </a:solidFill>
                <a:latin typeface="Calibri"/>
                <a:ea typeface="Calibri"/>
                <a:cs typeface="Calibri"/>
                <a:sym typeface="Calibri"/>
              </a:defRPr>
            </a:lvl7pPr>
            <a:lvl8pPr marL="16892982" marR="0" lvl="7" indent="-1981" algn="l" rtl="0">
              <a:spcBef>
                <a:spcPts val="943"/>
              </a:spcBef>
              <a:buClr>
                <a:schemeClr val="dk1"/>
              </a:buClr>
              <a:buFont typeface="Arial"/>
              <a:buNone/>
              <a:defRPr sz="4716" b="0" i="0" u="none" strike="noStrike" cap="none">
                <a:solidFill>
                  <a:schemeClr val="dk1"/>
                </a:solidFill>
                <a:latin typeface="Calibri"/>
                <a:ea typeface="Calibri"/>
                <a:cs typeface="Calibri"/>
                <a:sym typeface="Calibri"/>
              </a:defRPr>
            </a:lvl8pPr>
            <a:lvl9pPr marL="19306264" marR="0" lvl="8" indent="-2263" algn="l" rtl="0">
              <a:spcBef>
                <a:spcPts val="943"/>
              </a:spcBef>
              <a:buClr>
                <a:schemeClr val="dk1"/>
              </a:buClr>
              <a:buFont typeface="Arial"/>
              <a:buNone/>
              <a:defRPr sz="4716"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a:solidFill>
                  <a:srgbClr val="898989"/>
                </a:solidFill>
                <a:latin typeface="Calibri"/>
                <a:ea typeface="Calibri"/>
                <a:cs typeface="Calibri"/>
                <a:sym typeface="Calibri"/>
              </a:rPr>
              <a:t>‹Nr.›</a:t>
            </a:fld>
            <a:endParaRPr lang="en-US" sz="6200" b="0" i="0" u="none">
              <a:solidFill>
                <a:srgbClr val="898989"/>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1965963" y="1128607"/>
            <a:ext cx="12935747" cy="4803140"/>
          </a:xfrm>
          <a:prstGeom prst="rect">
            <a:avLst/>
          </a:prstGeom>
          <a:noFill/>
          <a:ln>
            <a:noFill/>
          </a:ln>
        </p:spPr>
        <p:txBody>
          <a:bodyPr lIns="91425" tIns="91425" rIns="91425" bIns="91425" anchor="b" anchorCtr="0"/>
          <a:lstStyle>
            <a:lvl1pPr marL="0" marR="0" lvl="0" indent="0" algn="l" rtl="0">
              <a:spcBef>
                <a:spcPts val="0"/>
              </a:spcBef>
              <a:spcAft>
                <a:spcPts val="0"/>
              </a:spcAft>
              <a:buNone/>
              <a:defRPr sz="10542" b="1"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23303"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23303"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23303"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23303" b="0" i="0" u="none" strike="noStrike" cap="none">
                <a:solidFill>
                  <a:schemeClr val="dk1"/>
                </a:solidFill>
                <a:latin typeface="Calibri"/>
                <a:ea typeface="Calibri"/>
                <a:cs typeface="Calibri"/>
                <a:sym typeface="Calibri"/>
              </a:defRPr>
            </a:lvl5pPr>
            <a:lvl6pPr marL="586574" marR="0" lvl="5" indent="-2373" algn="ctr" rtl="0">
              <a:spcBef>
                <a:spcPts val="0"/>
              </a:spcBef>
              <a:spcAft>
                <a:spcPts val="0"/>
              </a:spcAft>
              <a:buNone/>
              <a:defRPr sz="23303" b="0" i="0" u="none" strike="noStrike" cap="none">
                <a:solidFill>
                  <a:schemeClr val="dk1"/>
                </a:solidFill>
                <a:latin typeface="Calibri"/>
                <a:ea typeface="Calibri"/>
                <a:cs typeface="Calibri"/>
                <a:sym typeface="Calibri"/>
              </a:defRPr>
            </a:lvl6pPr>
            <a:lvl7pPr marL="1173148" marR="0" lvl="6" indent="-4747" algn="ctr" rtl="0">
              <a:spcBef>
                <a:spcPts val="0"/>
              </a:spcBef>
              <a:spcAft>
                <a:spcPts val="0"/>
              </a:spcAft>
              <a:buNone/>
              <a:defRPr sz="23303" b="0" i="0" u="none" strike="noStrike" cap="none">
                <a:solidFill>
                  <a:schemeClr val="dk1"/>
                </a:solidFill>
                <a:latin typeface="Calibri"/>
                <a:ea typeface="Calibri"/>
                <a:cs typeface="Calibri"/>
                <a:sym typeface="Calibri"/>
              </a:defRPr>
            </a:lvl7pPr>
            <a:lvl8pPr marL="1759722" marR="0" lvl="7" indent="-7122" algn="ctr" rtl="0">
              <a:spcBef>
                <a:spcPts val="0"/>
              </a:spcBef>
              <a:spcAft>
                <a:spcPts val="0"/>
              </a:spcAft>
              <a:buNone/>
              <a:defRPr sz="23303" b="0" i="0" u="none" strike="noStrike" cap="none">
                <a:solidFill>
                  <a:schemeClr val="dk1"/>
                </a:solidFill>
                <a:latin typeface="Calibri"/>
                <a:ea typeface="Calibri"/>
                <a:cs typeface="Calibri"/>
                <a:sym typeface="Calibri"/>
              </a:defRPr>
            </a:lvl8pPr>
            <a:lvl9pPr marL="2346296" marR="0" lvl="8" indent="-9495" algn="ctr" rtl="0">
              <a:spcBef>
                <a:spcPts val="0"/>
              </a:spcBef>
              <a:spcAft>
                <a:spcPts val="0"/>
              </a:spcAft>
              <a:buNone/>
              <a:defRPr sz="23303"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body" idx="1"/>
          </p:nvPr>
        </p:nvSpPr>
        <p:spPr>
          <a:xfrm>
            <a:off x="15372715" y="1128608"/>
            <a:ext cx="21980525" cy="24192867"/>
          </a:xfrm>
          <a:prstGeom prst="rect">
            <a:avLst/>
          </a:prstGeom>
          <a:noFill/>
          <a:ln>
            <a:noFill/>
          </a:ln>
        </p:spPr>
        <p:txBody>
          <a:bodyPr lIns="91425" tIns="91425" rIns="91425" bIns="91425" anchor="t" anchorCtr="0"/>
          <a:lstStyle>
            <a:lvl1pPr marL="1807860" marR="0" lvl="0" indent="-733249" algn="l" rtl="0">
              <a:spcBef>
                <a:spcPts val="3385"/>
              </a:spcBef>
              <a:spcAft>
                <a:spcPts val="0"/>
              </a:spcAft>
              <a:buClr>
                <a:schemeClr val="dk1"/>
              </a:buClr>
              <a:buSzPct val="100136"/>
              <a:buFont typeface="Arial"/>
              <a:buChar char="•"/>
              <a:defRPr sz="16923" b="0" i="0" u="none" strike="noStrike" cap="none">
                <a:solidFill>
                  <a:schemeClr val="dk1"/>
                </a:solidFill>
                <a:latin typeface="Calibri"/>
                <a:ea typeface="Calibri"/>
                <a:cs typeface="Calibri"/>
                <a:sym typeface="Calibri"/>
              </a:defRPr>
            </a:lvl1pPr>
            <a:lvl2pPr marL="3917396" marR="0" lvl="1" indent="-574629" algn="l" rtl="0">
              <a:spcBef>
                <a:spcPts val="2968"/>
              </a:spcBef>
              <a:spcAft>
                <a:spcPts val="0"/>
              </a:spcAft>
              <a:buClr>
                <a:schemeClr val="dk1"/>
              </a:buClr>
              <a:buSzPct val="100283"/>
              <a:buFont typeface="Arial"/>
              <a:buChar char="–"/>
              <a:defRPr sz="14842" b="0" i="0" u="none" strike="noStrike" cap="none">
                <a:solidFill>
                  <a:schemeClr val="dk1"/>
                </a:solidFill>
                <a:latin typeface="Calibri"/>
                <a:ea typeface="Calibri"/>
                <a:cs typeface="Calibri"/>
                <a:sym typeface="Calibri"/>
              </a:defRPr>
            </a:lvl2pPr>
            <a:lvl3pPr marL="6029134" marR="0" lvl="2" indent="-401573" algn="l" rtl="0">
              <a:spcBef>
                <a:spcPts val="2525"/>
              </a:spcBef>
              <a:spcAft>
                <a:spcPts val="0"/>
              </a:spcAft>
              <a:buClr>
                <a:schemeClr val="dk1"/>
              </a:buClr>
              <a:buSzPct val="100182"/>
              <a:buFont typeface="Arial"/>
              <a:buChar char="•"/>
              <a:defRPr sz="12623" b="0" i="0" u="none" strike="noStrike" cap="none">
                <a:solidFill>
                  <a:schemeClr val="dk1"/>
                </a:solidFill>
                <a:latin typeface="Calibri"/>
                <a:ea typeface="Calibri"/>
                <a:cs typeface="Calibri"/>
                <a:sym typeface="Calibri"/>
              </a:defRPr>
            </a:lvl3pPr>
            <a:lvl4pPr marL="8444752" marR="0" lvl="3" indent="-536334"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4pPr>
            <a:lvl5pPr marL="10855965" marR="0" lvl="4" indent="-534548"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5pPr>
            <a:lvl6pPr marL="13273060" marR="0" lvl="5" indent="-538642"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6pPr>
            <a:lvl7pPr marL="15686342" marR="0" lvl="6" indent="-538925"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7pPr>
            <a:lvl8pPr marL="18099624" marR="0" lvl="7" indent="-539207"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8pPr>
            <a:lvl9pPr marL="20512908" marR="0" lvl="8" indent="-539491"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1965963" y="5931748"/>
            <a:ext cx="12935747" cy="19389727"/>
          </a:xfrm>
          <a:prstGeom prst="rect">
            <a:avLst/>
          </a:prstGeom>
          <a:noFill/>
          <a:ln>
            <a:noFill/>
          </a:ln>
        </p:spPr>
        <p:txBody>
          <a:bodyPr lIns="91425" tIns="91425" rIns="91425" bIns="91425" anchor="t" anchorCtr="0"/>
          <a:lstStyle>
            <a:lvl1pPr marL="0" marR="0" lvl="0" indent="0" algn="l" rtl="0">
              <a:spcBef>
                <a:spcPts val="1443"/>
              </a:spcBef>
              <a:spcAft>
                <a:spcPts val="0"/>
              </a:spcAft>
              <a:buClr>
                <a:schemeClr val="dk1"/>
              </a:buClr>
              <a:buFont typeface="Arial"/>
              <a:buNone/>
              <a:defRPr sz="7212" b="0" i="0" u="none" strike="noStrike" cap="none">
                <a:solidFill>
                  <a:schemeClr val="dk1"/>
                </a:solidFill>
                <a:latin typeface="Calibri"/>
                <a:ea typeface="Calibri"/>
                <a:cs typeface="Calibri"/>
                <a:sym typeface="Calibri"/>
              </a:defRPr>
            </a:lvl1pPr>
            <a:lvl2pPr marL="2413284" marR="0" lvl="1" indent="-284" algn="l" rtl="0">
              <a:spcBef>
                <a:spcPts val="1248"/>
              </a:spcBef>
              <a:spcAft>
                <a:spcPts val="0"/>
              </a:spcAft>
              <a:buClr>
                <a:schemeClr val="dk1"/>
              </a:buClr>
              <a:buFont typeface="Arial"/>
              <a:buNone/>
              <a:defRPr sz="6242" b="0" i="0" u="none" strike="noStrike" cap="none">
                <a:solidFill>
                  <a:schemeClr val="dk1"/>
                </a:solidFill>
                <a:latin typeface="Calibri"/>
                <a:ea typeface="Calibri"/>
                <a:cs typeface="Calibri"/>
                <a:sym typeface="Calibri"/>
              </a:defRPr>
            </a:lvl2pPr>
            <a:lvl3pPr marL="4826567" marR="0" lvl="2" indent="-567" algn="l" rtl="0">
              <a:spcBef>
                <a:spcPts val="1054"/>
              </a:spcBef>
              <a:spcAft>
                <a:spcPts val="0"/>
              </a:spcAft>
              <a:buClr>
                <a:schemeClr val="dk1"/>
              </a:buClr>
              <a:buFont typeface="Arial"/>
              <a:buNone/>
              <a:defRPr sz="5271" b="0" i="0" u="none" strike="noStrike" cap="none">
                <a:solidFill>
                  <a:schemeClr val="dk1"/>
                </a:solidFill>
                <a:latin typeface="Calibri"/>
                <a:ea typeface="Calibri"/>
                <a:cs typeface="Calibri"/>
                <a:sym typeface="Calibri"/>
              </a:defRPr>
            </a:lvl3pPr>
            <a:lvl4pPr marL="7239849" marR="0" lvl="3" indent="-848" algn="l" rtl="0">
              <a:spcBef>
                <a:spcPts val="943"/>
              </a:spcBef>
              <a:spcAft>
                <a:spcPts val="0"/>
              </a:spcAft>
              <a:buClr>
                <a:schemeClr val="dk1"/>
              </a:buClr>
              <a:buFont typeface="Arial"/>
              <a:buNone/>
              <a:defRPr sz="4716" b="0" i="0" u="none" strike="noStrike" cap="none">
                <a:solidFill>
                  <a:schemeClr val="dk1"/>
                </a:solidFill>
                <a:latin typeface="Calibri"/>
                <a:ea typeface="Calibri"/>
                <a:cs typeface="Calibri"/>
                <a:sym typeface="Calibri"/>
              </a:defRPr>
            </a:lvl4pPr>
            <a:lvl5pPr marL="9653134" marR="0" lvl="4" indent="-1134" algn="l" rtl="0">
              <a:spcBef>
                <a:spcPts val="943"/>
              </a:spcBef>
              <a:spcAft>
                <a:spcPts val="0"/>
              </a:spcAft>
              <a:buClr>
                <a:schemeClr val="dk1"/>
              </a:buClr>
              <a:buFont typeface="Arial"/>
              <a:buNone/>
              <a:defRPr sz="4716" b="0" i="0" u="none" strike="noStrike" cap="none">
                <a:solidFill>
                  <a:schemeClr val="dk1"/>
                </a:solidFill>
                <a:latin typeface="Calibri"/>
                <a:ea typeface="Calibri"/>
                <a:cs typeface="Calibri"/>
                <a:sym typeface="Calibri"/>
              </a:defRPr>
            </a:lvl5pPr>
            <a:lvl6pPr marL="12066416" marR="0" lvl="5" indent="-1416" algn="l" rtl="0">
              <a:spcBef>
                <a:spcPts val="943"/>
              </a:spcBef>
              <a:buClr>
                <a:schemeClr val="dk1"/>
              </a:buClr>
              <a:buFont typeface="Arial"/>
              <a:buNone/>
              <a:defRPr sz="4716" b="0" i="0" u="none" strike="noStrike" cap="none">
                <a:solidFill>
                  <a:schemeClr val="dk1"/>
                </a:solidFill>
                <a:latin typeface="Calibri"/>
                <a:ea typeface="Calibri"/>
                <a:cs typeface="Calibri"/>
                <a:sym typeface="Calibri"/>
              </a:defRPr>
            </a:lvl6pPr>
            <a:lvl7pPr marL="14479701" marR="0" lvl="6" indent="-1700" algn="l" rtl="0">
              <a:spcBef>
                <a:spcPts val="943"/>
              </a:spcBef>
              <a:buClr>
                <a:schemeClr val="dk1"/>
              </a:buClr>
              <a:buFont typeface="Arial"/>
              <a:buNone/>
              <a:defRPr sz="4716" b="0" i="0" u="none" strike="noStrike" cap="none">
                <a:solidFill>
                  <a:schemeClr val="dk1"/>
                </a:solidFill>
                <a:latin typeface="Calibri"/>
                <a:ea typeface="Calibri"/>
                <a:cs typeface="Calibri"/>
                <a:sym typeface="Calibri"/>
              </a:defRPr>
            </a:lvl7pPr>
            <a:lvl8pPr marL="16892982" marR="0" lvl="7" indent="-1981" algn="l" rtl="0">
              <a:spcBef>
                <a:spcPts val="943"/>
              </a:spcBef>
              <a:buClr>
                <a:schemeClr val="dk1"/>
              </a:buClr>
              <a:buFont typeface="Arial"/>
              <a:buNone/>
              <a:defRPr sz="4716" b="0" i="0" u="none" strike="noStrike" cap="none">
                <a:solidFill>
                  <a:schemeClr val="dk1"/>
                </a:solidFill>
                <a:latin typeface="Calibri"/>
                <a:ea typeface="Calibri"/>
                <a:cs typeface="Calibri"/>
                <a:sym typeface="Calibri"/>
              </a:defRPr>
            </a:lvl8pPr>
            <a:lvl9pPr marL="19306264" marR="0" lvl="8" indent="-2263" algn="l" rtl="0">
              <a:spcBef>
                <a:spcPts val="943"/>
              </a:spcBef>
              <a:buClr>
                <a:schemeClr val="dk1"/>
              </a:buClr>
              <a:buFont typeface="Arial"/>
              <a:buNone/>
              <a:defRPr sz="4716"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a:solidFill>
                  <a:srgbClr val="898989"/>
                </a:solidFill>
                <a:latin typeface="Calibri"/>
                <a:ea typeface="Calibri"/>
                <a:cs typeface="Calibri"/>
                <a:sym typeface="Calibri"/>
              </a:rPr>
              <a:t>‹Nr.›</a:t>
            </a:fld>
            <a:endParaRPr lang="en-US" sz="6200" b="0" i="0" u="none">
              <a:solidFill>
                <a:srgbClr val="898989"/>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7"/>
        <p:cNvGrpSpPr/>
        <p:nvPr/>
      </p:nvGrpSpPr>
      <p:grpSpPr>
        <a:xfrm>
          <a:off x="0" y="0"/>
          <a:ext cx="0" cy="0"/>
          <a:chOff x="0" y="0"/>
          <a:chExt cx="0" cy="0"/>
        </a:xfrm>
      </p:grpSpPr>
      <p:sp>
        <p:nvSpPr>
          <p:cNvPr id="48" name="Shape 48"/>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a:solidFill>
                  <a:srgbClr val="898989"/>
                </a:solidFill>
                <a:latin typeface="Calibri"/>
                <a:ea typeface="Calibri"/>
                <a:cs typeface="Calibri"/>
                <a:sym typeface="Calibri"/>
              </a:rPr>
              <a:t>‹Nr.›</a:t>
            </a:fld>
            <a:endParaRPr lang="en-US" sz="6200" b="0" i="0" u="none">
              <a:solidFill>
                <a:srgbClr val="898989"/>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1966911" y="1136650"/>
            <a:ext cx="35385375" cy="4724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3303"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23303"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23303"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23303"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23303" b="0" i="0" u="none" strike="noStrike" cap="none">
                <a:solidFill>
                  <a:schemeClr val="dk1"/>
                </a:solidFill>
                <a:latin typeface="Calibri"/>
                <a:ea typeface="Calibri"/>
                <a:cs typeface="Calibri"/>
                <a:sym typeface="Calibri"/>
              </a:defRPr>
            </a:lvl5pPr>
            <a:lvl6pPr marL="586574" marR="0" lvl="5" indent="-2373" algn="ctr" rtl="0">
              <a:spcBef>
                <a:spcPts val="0"/>
              </a:spcBef>
              <a:spcAft>
                <a:spcPts val="0"/>
              </a:spcAft>
              <a:buNone/>
              <a:defRPr sz="23303" b="0" i="0" u="none" strike="noStrike" cap="none">
                <a:solidFill>
                  <a:schemeClr val="dk1"/>
                </a:solidFill>
                <a:latin typeface="Calibri"/>
                <a:ea typeface="Calibri"/>
                <a:cs typeface="Calibri"/>
                <a:sym typeface="Calibri"/>
              </a:defRPr>
            </a:lvl6pPr>
            <a:lvl7pPr marL="1173148" marR="0" lvl="6" indent="-4747" algn="ctr" rtl="0">
              <a:spcBef>
                <a:spcPts val="0"/>
              </a:spcBef>
              <a:spcAft>
                <a:spcPts val="0"/>
              </a:spcAft>
              <a:buNone/>
              <a:defRPr sz="23303" b="0" i="0" u="none" strike="noStrike" cap="none">
                <a:solidFill>
                  <a:schemeClr val="dk1"/>
                </a:solidFill>
                <a:latin typeface="Calibri"/>
                <a:ea typeface="Calibri"/>
                <a:cs typeface="Calibri"/>
                <a:sym typeface="Calibri"/>
              </a:defRPr>
            </a:lvl7pPr>
            <a:lvl8pPr marL="1759722" marR="0" lvl="7" indent="-7122" algn="ctr" rtl="0">
              <a:spcBef>
                <a:spcPts val="0"/>
              </a:spcBef>
              <a:spcAft>
                <a:spcPts val="0"/>
              </a:spcAft>
              <a:buNone/>
              <a:defRPr sz="23303" b="0" i="0" u="none" strike="noStrike" cap="none">
                <a:solidFill>
                  <a:schemeClr val="dk1"/>
                </a:solidFill>
                <a:latin typeface="Calibri"/>
                <a:ea typeface="Calibri"/>
                <a:cs typeface="Calibri"/>
                <a:sym typeface="Calibri"/>
              </a:defRPr>
            </a:lvl8pPr>
            <a:lvl9pPr marL="2346296" marR="0" lvl="8" indent="-9495" algn="ctr" rtl="0">
              <a:spcBef>
                <a:spcPts val="0"/>
              </a:spcBef>
              <a:spcAft>
                <a:spcPts val="0"/>
              </a:spcAft>
              <a:buNone/>
              <a:defRPr sz="23303"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a:solidFill>
                  <a:srgbClr val="898989"/>
                </a:solidFill>
                <a:latin typeface="Calibri"/>
                <a:ea typeface="Calibri"/>
                <a:cs typeface="Calibri"/>
                <a:sym typeface="Calibri"/>
              </a:rPr>
              <a:t>‹Nr.›</a:t>
            </a:fld>
            <a:endParaRPr lang="en-US" sz="6200" b="0" i="0" u="none">
              <a:solidFill>
                <a:srgbClr val="898989"/>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1966911" y="1136650"/>
            <a:ext cx="35385375" cy="4724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3303"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23303"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23303"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23303"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23303" b="0" i="0" u="none" strike="noStrike" cap="none">
                <a:solidFill>
                  <a:schemeClr val="dk1"/>
                </a:solidFill>
                <a:latin typeface="Calibri"/>
                <a:ea typeface="Calibri"/>
                <a:cs typeface="Calibri"/>
                <a:sym typeface="Calibri"/>
              </a:defRPr>
            </a:lvl5pPr>
            <a:lvl6pPr marL="586574" marR="0" lvl="5" indent="-2373" algn="ctr" rtl="0">
              <a:spcBef>
                <a:spcPts val="0"/>
              </a:spcBef>
              <a:spcAft>
                <a:spcPts val="0"/>
              </a:spcAft>
              <a:buNone/>
              <a:defRPr sz="23303" b="0" i="0" u="none" strike="noStrike" cap="none">
                <a:solidFill>
                  <a:schemeClr val="dk1"/>
                </a:solidFill>
                <a:latin typeface="Calibri"/>
                <a:ea typeface="Calibri"/>
                <a:cs typeface="Calibri"/>
                <a:sym typeface="Calibri"/>
              </a:defRPr>
            </a:lvl6pPr>
            <a:lvl7pPr marL="1173148" marR="0" lvl="6" indent="-4747" algn="ctr" rtl="0">
              <a:spcBef>
                <a:spcPts val="0"/>
              </a:spcBef>
              <a:spcAft>
                <a:spcPts val="0"/>
              </a:spcAft>
              <a:buNone/>
              <a:defRPr sz="23303" b="0" i="0" u="none" strike="noStrike" cap="none">
                <a:solidFill>
                  <a:schemeClr val="dk1"/>
                </a:solidFill>
                <a:latin typeface="Calibri"/>
                <a:ea typeface="Calibri"/>
                <a:cs typeface="Calibri"/>
                <a:sym typeface="Calibri"/>
              </a:defRPr>
            </a:lvl7pPr>
            <a:lvl8pPr marL="1759722" marR="0" lvl="7" indent="-7122" algn="ctr" rtl="0">
              <a:spcBef>
                <a:spcPts val="0"/>
              </a:spcBef>
              <a:spcAft>
                <a:spcPts val="0"/>
              </a:spcAft>
              <a:buNone/>
              <a:defRPr sz="23303" b="0" i="0" u="none" strike="noStrike" cap="none">
                <a:solidFill>
                  <a:schemeClr val="dk1"/>
                </a:solidFill>
                <a:latin typeface="Calibri"/>
                <a:ea typeface="Calibri"/>
                <a:cs typeface="Calibri"/>
                <a:sym typeface="Calibri"/>
              </a:defRPr>
            </a:lvl8pPr>
            <a:lvl9pPr marL="2346296" marR="0" lvl="8" indent="-9495" algn="ctr" rtl="0">
              <a:spcBef>
                <a:spcPts val="0"/>
              </a:spcBef>
              <a:spcAft>
                <a:spcPts val="0"/>
              </a:spcAft>
              <a:buNone/>
              <a:defRPr sz="23303"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body" idx="1"/>
          </p:nvPr>
        </p:nvSpPr>
        <p:spPr>
          <a:xfrm>
            <a:off x="1965959" y="6345135"/>
            <a:ext cx="17372809" cy="2644349"/>
          </a:xfrm>
          <a:prstGeom prst="rect">
            <a:avLst/>
          </a:prstGeom>
          <a:noFill/>
          <a:ln>
            <a:noFill/>
          </a:ln>
        </p:spPr>
        <p:txBody>
          <a:bodyPr lIns="91425" tIns="91425" rIns="91425" bIns="91425" anchor="b" anchorCtr="0"/>
          <a:lstStyle>
            <a:lvl1pPr marL="0" marR="0" lvl="0" indent="0" algn="l" rtl="0">
              <a:spcBef>
                <a:spcPts val="2525"/>
              </a:spcBef>
              <a:spcAft>
                <a:spcPts val="0"/>
              </a:spcAft>
              <a:buClr>
                <a:schemeClr val="dk1"/>
              </a:buClr>
              <a:buFont typeface="Arial"/>
              <a:buNone/>
              <a:defRPr sz="12623" b="1" i="0" u="none" strike="noStrike" cap="none">
                <a:solidFill>
                  <a:schemeClr val="dk1"/>
                </a:solidFill>
                <a:latin typeface="Calibri"/>
                <a:ea typeface="Calibri"/>
                <a:cs typeface="Calibri"/>
                <a:sym typeface="Calibri"/>
              </a:defRPr>
            </a:lvl1pPr>
            <a:lvl2pPr marL="2413284" marR="0" lvl="1" indent="-284" algn="l" rtl="0">
              <a:spcBef>
                <a:spcPts val="2108"/>
              </a:spcBef>
              <a:spcAft>
                <a:spcPts val="0"/>
              </a:spcAft>
              <a:buClr>
                <a:schemeClr val="dk1"/>
              </a:buClr>
              <a:buFont typeface="Arial"/>
              <a:buNone/>
              <a:defRPr sz="10542" b="1" i="0" u="none" strike="noStrike" cap="none">
                <a:solidFill>
                  <a:schemeClr val="dk1"/>
                </a:solidFill>
                <a:latin typeface="Calibri"/>
                <a:ea typeface="Calibri"/>
                <a:cs typeface="Calibri"/>
                <a:sym typeface="Calibri"/>
              </a:defRPr>
            </a:lvl2pPr>
            <a:lvl3pPr marL="4826567" marR="0" lvl="2" indent="-567" algn="l" rtl="0">
              <a:spcBef>
                <a:spcPts val="1914"/>
              </a:spcBef>
              <a:spcAft>
                <a:spcPts val="0"/>
              </a:spcAft>
              <a:buClr>
                <a:schemeClr val="dk1"/>
              </a:buClr>
              <a:buFont typeface="Arial"/>
              <a:buNone/>
              <a:defRPr sz="9571" b="1" i="0" u="none" strike="noStrike" cap="none">
                <a:solidFill>
                  <a:schemeClr val="dk1"/>
                </a:solidFill>
                <a:latin typeface="Calibri"/>
                <a:ea typeface="Calibri"/>
                <a:cs typeface="Calibri"/>
                <a:sym typeface="Calibri"/>
              </a:defRPr>
            </a:lvl3pPr>
            <a:lvl4pPr marL="7239849" marR="0" lvl="3" indent="-848" algn="l" rtl="0">
              <a:spcBef>
                <a:spcPts val="1692"/>
              </a:spcBef>
              <a:spcAft>
                <a:spcPts val="0"/>
              </a:spcAft>
              <a:buClr>
                <a:schemeClr val="dk1"/>
              </a:buClr>
              <a:buFont typeface="Arial"/>
              <a:buNone/>
              <a:defRPr sz="8461" b="1" i="0" u="none" strike="noStrike" cap="none">
                <a:solidFill>
                  <a:schemeClr val="dk1"/>
                </a:solidFill>
                <a:latin typeface="Calibri"/>
                <a:ea typeface="Calibri"/>
                <a:cs typeface="Calibri"/>
                <a:sym typeface="Calibri"/>
              </a:defRPr>
            </a:lvl4pPr>
            <a:lvl5pPr marL="9653134" marR="0" lvl="4" indent="-1134" algn="l" rtl="0">
              <a:spcBef>
                <a:spcPts val="1692"/>
              </a:spcBef>
              <a:spcAft>
                <a:spcPts val="0"/>
              </a:spcAft>
              <a:buClr>
                <a:schemeClr val="dk1"/>
              </a:buClr>
              <a:buFont typeface="Arial"/>
              <a:buNone/>
              <a:defRPr sz="8461" b="1" i="0" u="none" strike="noStrike" cap="none">
                <a:solidFill>
                  <a:schemeClr val="dk1"/>
                </a:solidFill>
                <a:latin typeface="Calibri"/>
                <a:ea typeface="Calibri"/>
                <a:cs typeface="Calibri"/>
                <a:sym typeface="Calibri"/>
              </a:defRPr>
            </a:lvl5pPr>
            <a:lvl6pPr marL="12066416" marR="0" lvl="5" indent="-1416" algn="l" rtl="0">
              <a:spcBef>
                <a:spcPts val="1692"/>
              </a:spcBef>
              <a:buClr>
                <a:schemeClr val="dk1"/>
              </a:buClr>
              <a:buFont typeface="Arial"/>
              <a:buNone/>
              <a:defRPr sz="8461" b="1" i="0" u="none" strike="noStrike" cap="none">
                <a:solidFill>
                  <a:schemeClr val="dk1"/>
                </a:solidFill>
                <a:latin typeface="Calibri"/>
                <a:ea typeface="Calibri"/>
                <a:cs typeface="Calibri"/>
                <a:sym typeface="Calibri"/>
              </a:defRPr>
            </a:lvl6pPr>
            <a:lvl7pPr marL="14479701" marR="0" lvl="6" indent="-1700" algn="l" rtl="0">
              <a:spcBef>
                <a:spcPts val="1692"/>
              </a:spcBef>
              <a:buClr>
                <a:schemeClr val="dk1"/>
              </a:buClr>
              <a:buFont typeface="Arial"/>
              <a:buNone/>
              <a:defRPr sz="8461" b="1" i="0" u="none" strike="noStrike" cap="none">
                <a:solidFill>
                  <a:schemeClr val="dk1"/>
                </a:solidFill>
                <a:latin typeface="Calibri"/>
                <a:ea typeface="Calibri"/>
                <a:cs typeface="Calibri"/>
                <a:sym typeface="Calibri"/>
              </a:defRPr>
            </a:lvl7pPr>
            <a:lvl8pPr marL="16892982" marR="0" lvl="7" indent="-1981" algn="l" rtl="0">
              <a:spcBef>
                <a:spcPts val="1692"/>
              </a:spcBef>
              <a:buClr>
                <a:schemeClr val="dk1"/>
              </a:buClr>
              <a:buFont typeface="Arial"/>
              <a:buNone/>
              <a:defRPr sz="8461" b="1" i="0" u="none" strike="noStrike" cap="none">
                <a:solidFill>
                  <a:schemeClr val="dk1"/>
                </a:solidFill>
                <a:latin typeface="Calibri"/>
                <a:ea typeface="Calibri"/>
                <a:cs typeface="Calibri"/>
                <a:sym typeface="Calibri"/>
              </a:defRPr>
            </a:lvl8pPr>
            <a:lvl9pPr marL="19306264" marR="0" lvl="8" indent="-2263" algn="l" rtl="0">
              <a:spcBef>
                <a:spcPts val="1692"/>
              </a:spcBef>
              <a:buClr>
                <a:schemeClr val="dk1"/>
              </a:buClr>
              <a:buFont typeface="Arial"/>
              <a:buNone/>
              <a:defRPr sz="8461" b="1"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body" idx="2"/>
          </p:nvPr>
        </p:nvSpPr>
        <p:spPr>
          <a:xfrm>
            <a:off x="1965959" y="8989484"/>
            <a:ext cx="17372809" cy="16331989"/>
          </a:xfrm>
          <a:prstGeom prst="rect">
            <a:avLst/>
          </a:prstGeom>
          <a:noFill/>
          <a:ln>
            <a:noFill/>
          </a:ln>
        </p:spPr>
        <p:txBody>
          <a:bodyPr lIns="91425" tIns="91425" rIns="91425" bIns="91425" anchor="t" anchorCtr="0"/>
          <a:lstStyle>
            <a:lvl1pPr marL="1807860" marR="0" lvl="0" indent="-1006299" algn="l" rtl="0">
              <a:spcBef>
                <a:spcPts val="2525"/>
              </a:spcBef>
              <a:spcAft>
                <a:spcPts val="0"/>
              </a:spcAft>
              <a:buClr>
                <a:schemeClr val="dk1"/>
              </a:buClr>
              <a:buSzPct val="100182"/>
              <a:buFont typeface="Arial"/>
              <a:buChar char="•"/>
              <a:defRPr sz="12623" b="0" i="0" u="none" strike="noStrike" cap="none">
                <a:solidFill>
                  <a:schemeClr val="dk1"/>
                </a:solidFill>
                <a:latin typeface="Calibri"/>
                <a:ea typeface="Calibri"/>
                <a:cs typeface="Calibri"/>
                <a:sym typeface="Calibri"/>
              </a:defRPr>
            </a:lvl1pPr>
            <a:lvl2pPr marL="3917396" marR="0" lvl="1" indent="-847679"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2pPr>
            <a:lvl3pPr marL="6029134" marR="0" lvl="2" indent="-595375" algn="l" rtl="0">
              <a:spcBef>
                <a:spcPts val="1914"/>
              </a:spcBef>
              <a:spcAft>
                <a:spcPts val="0"/>
              </a:spcAft>
              <a:buClr>
                <a:schemeClr val="dk1"/>
              </a:buClr>
              <a:buSzPct val="99697"/>
              <a:buFont typeface="Arial"/>
              <a:buChar char="•"/>
              <a:defRPr sz="9571" b="0" i="0" u="none" strike="noStrike" cap="none">
                <a:solidFill>
                  <a:schemeClr val="dk1"/>
                </a:solidFill>
                <a:latin typeface="Calibri"/>
                <a:ea typeface="Calibri"/>
                <a:cs typeface="Calibri"/>
                <a:sym typeface="Calibri"/>
              </a:defRPr>
            </a:lvl3pPr>
            <a:lvl4pPr marL="8444752" marR="0" lvl="3" indent="-668478" algn="l" rtl="0">
              <a:spcBef>
                <a:spcPts val="1692"/>
              </a:spcBef>
              <a:spcAft>
                <a:spcPts val="0"/>
              </a:spcAft>
              <a:buClr>
                <a:schemeClr val="dk1"/>
              </a:buClr>
              <a:buSzPct val="99541"/>
              <a:buFont typeface="Arial"/>
              <a:buChar char="–"/>
              <a:defRPr sz="8461" b="0" i="0" u="none" strike="noStrike" cap="none">
                <a:solidFill>
                  <a:schemeClr val="dk1"/>
                </a:solidFill>
                <a:latin typeface="Calibri"/>
                <a:ea typeface="Calibri"/>
                <a:cs typeface="Calibri"/>
                <a:sym typeface="Calibri"/>
              </a:defRPr>
            </a:lvl4pPr>
            <a:lvl5pPr marL="10855965" marR="0" lvl="4" indent="-666691" algn="l" rtl="0">
              <a:spcBef>
                <a:spcPts val="1692"/>
              </a:spcBef>
              <a:spcAft>
                <a:spcPts val="0"/>
              </a:spcAft>
              <a:buClr>
                <a:schemeClr val="dk1"/>
              </a:buClr>
              <a:buSzPct val="99541"/>
              <a:buFont typeface="Arial"/>
              <a:buChar char="»"/>
              <a:defRPr sz="8461" b="0" i="0" u="none" strike="noStrike" cap="none">
                <a:solidFill>
                  <a:schemeClr val="dk1"/>
                </a:solidFill>
                <a:latin typeface="Calibri"/>
                <a:ea typeface="Calibri"/>
                <a:cs typeface="Calibri"/>
                <a:sym typeface="Calibri"/>
              </a:defRPr>
            </a:lvl5pPr>
            <a:lvl6pPr marL="13273060" marR="0" lvl="5" indent="-670786" algn="l" rtl="0">
              <a:spcBef>
                <a:spcPts val="1692"/>
              </a:spcBef>
              <a:buClr>
                <a:schemeClr val="dk1"/>
              </a:buClr>
              <a:buSzPct val="99541"/>
              <a:buFont typeface="Arial"/>
              <a:buChar char="•"/>
              <a:defRPr sz="8461" b="0" i="0" u="none" strike="noStrike" cap="none">
                <a:solidFill>
                  <a:schemeClr val="dk1"/>
                </a:solidFill>
                <a:latin typeface="Calibri"/>
                <a:ea typeface="Calibri"/>
                <a:cs typeface="Calibri"/>
                <a:sym typeface="Calibri"/>
              </a:defRPr>
            </a:lvl6pPr>
            <a:lvl7pPr marL="15686342" marR="0" lvl="6" indent="-671067" algn="l" rtl="0">
              <a:spcBef>
                <a:spcPts val="1692"/>
              </a:spcBef>
              <a:buClr>
                <a:schemeClr val="dk1"/>
              </a:buClr>
              <a:buSzPct val="99541"/>
              <a:buFont typeface="Arial"/>
              <a:buChar char="•"/>
              <a:defRPr sz="8461" b="0" i="0" u="none" strike="noStrike" cap="none">
                <a:solidFill>
                  <a:schemeClr val="dk1"/>
                </a:solidFill>
                <a:latin typeface="Calibri"/>
                <a:ea typeface="Calibri"/>
                <a:cs typeface="Calibri"/>
                <a:sym typeface="Calibri"/>
              </a:defRPr>
            </a:lvl7pPr>
            <a:lvl8pPr marL="18099624" marR="0" lvl="7" indent="-671349" algn="l" rtl="0">
              <a:spcBef>
                <a:spcPts val="1692"/>
              </a:spcBef>
              <a:buClr>
                <a:schemeClr val="dk1"/>
              </a:buClr>
              <a:buSzPct val="99541"/>
              <a:buFont typeface="Arial"/>
              <a:buChar char="•"/>
              <a:defRPr sz="8461" b="0" i="0" u="none" strike="noStrike" cap="none">
                <a:solidFill>
                  <a:schemeClr val="dk1"/>
                </a:solidFill>
                <a:latin typeface="Calibri"/>
                <a:ea typeface="Calibri"/>
                <a:cs typeface="Calibri"/>
                <a:sym typeface="Calibri"/>
              </a:defRPr>
            </a:lvl8pPr>
            <a:lvl9pPr marL="20512908" marR="0" lvl="8" indent="-671633" algn="l" rtl="0">
              <a:spcBef>
                <a:spcPts val="1692"/>
              </a:spcBef>
              <a:buClr>
                <a:schemeClr val="dk1"/>
              </a:buClr>
              <a:buSzPct val="99541"/>
              <a:buFont typeface="Arial"/>
              <a:buChar char="•"/>
              <a:defRPr sz="8461"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body" idx="3"/>
          </p:nvPr>
        </p:nvSpPr>
        <p:spPr>
          <a:xfrm>
            <a:off x="19973612" y="6345135"/>
            <a:ext cx="17379632" cy="2644349"/>
          </a:xfrm>
          <a:prstGeom prst="rect">
            <a:avLst/>
          </a:prstGeom>
          <a:noFill/>
          <a:ln>
            <a:noFill/>
          </a:ln>
        </p:spPr>
        <p:txBody>
          <a:bodyPr lIns="91425" tIns="91425" rIns="91425" bIns="91425" anchor="b" anchorCtr="0"/>
          <a:lstStyle>
            <a:lvl1pPr marL="0" marR="0" lvl="0" indent="0" algn="l" rtl="0">
              <a:spcBef>
                <a:spcPts val="2525"/>
              </a:spcBef>
              <a:spcAft>
                <a:spcPts val="0"/>
              </a:spcAft>
              <a:buClr>
                <a:schemeClr val="dk1"/>
              </a:buClr>
              <a:buFont typeface="Arial"/>
              <a:buNone/>
              <a:defRPr sz="12623" b="1" i="0" u="none" strike="noStrike" cap="none">
                <a:solidFill>
                  <a:schemeClr val="dk1"/>
                </a:solidFill>
                <a:latin typeface="Calibri"/>
                <a:ea typeface="Calibri"/>
                <a:cs typeface="Calibri"/>
                <a:sym typeface="Calibri"/>
              </a:defRPr>
            </a:lvl1pPr>
            <a:lvl2pPr marL="2413284" marR="0" lvl="1" indent="-284" algn="l" rtl="0">
              <a:spcBef>
                <a:spcPts val="2108"/>
              </a:spcBef>
              <a:spcAft>
                <a:spcPts val="0"/>
              </a:spcAft>
              <a:buClr>
                <a:schemeClr val="dk1"/>
              </a:buClr>
              <a:buFont typeface="Arial"/>
              <a:buNone/>
              <a:defRPr sz="10542" b="1" i="0" u="none" strike="noStrike" cap="none">
                <a:solidFill>
                  <a:schemeClr val="dk1"/>
                </a:solidFill>
                <a:latin typeface="Calibri"/>
                <a:ea typeface="Calibri"/>
                <a:cs typeface="Calibri"/>
                <a:sym typeface="Calibri"/>
              </a:defRPr>
            </a:lvl2pPr>
            <a:lvl3pPr marL="4826567" marR="0" lvl="2" indent="-567" algn="l" rtl="0">
              <a:spcBef>
                <a:spcPts val="1914"/>
              </a:spcBef>
              <a:spcAft>
                <a:spcPts val="0"/>
              </a:spcAft>
              <a:buClr>
                <a:schemeClr val="dk1"/>
              </a:buClr>
              <a:buFont typeface="Arial"/>
              <a:buNone/>
              <a:defRPr sz="9571" b="1" i="0" u="none" strike="noStrike" cap="none">
                <a:solidFill>
                  <a:schemeClr val="dk1"/>
                </a:solidFill>
                <a:latin typeface="Calibri"/>
                <a:ea typeface="Calibri"/>
                <a:cs typeface="Calibri"/>
                <a:sym typeface="Calibri"/>
              </a:defRPr>
            </a:lvl3pPr>
            <a:lvl4pPr marL="7239849" marR="0" lvl="3" indent="-848" algn="l" rtl="0">
              <a:spcBef>
                <a:spcPts val="1692"/>
              </a:spcBef>
              <a:spcAft>
                <a:spcPts val="0"/>
              </a:spcAft>
              <a:buClr>
                <a:schemeClr val="dk1"/>
              </a:buClr>
              <a:buFont typeface="Arial"/>
              <a:buNone/>
              <a:defRPr sz="8461" b="1" i="0" u="none" strike="noStrike" cap="none">
                <a:solidFill>
                  <a:schemeClr val="dk1"/>
                </a:solidFill>
                <a:latin typeface="Calibri"/>
                <a:ea typeface="Calibri"/>
                <a:cs typeface="Calibri"/>
                <a:sym typeface="Calibri"/>
              </a:defRPr>
            </a:lvl4pPr>
            <a:lvl5pPr marL="9653134" marR="0" lvl="4" indent="-1134" algn="l" rtl="0">
              <a:spcBef>
                <a:spcPts val="1692"/>
              </a:spcBef>
              <a:spcAft>
                <a:spcPts val="0"/>
              </a:spcAft>
              <a:buClr>
                <a:schemeClr val="dk1"/>
              </a:buClr>
              <a:buFont typeface="Arial"/>
              <a:buNone/>
              <a:defRPr sz="8461" b="1" i="0" u="none" strike="noStrike" cap="none">
                <a:solidFill>
                  <a:schemeClr val="dk1"/>
                </a:solidFill>
                <a:latin typeface="Calibri"/>
                <a:ea typeface="Calibri"/>
                <a:cs typeface="Calibri"/>
                <a:sym typeface="Calibri"/>
              </a:defRPr>
            </a:lvl5pPr>
            <a:lvl6pPr marL="12066416" marR="0" lvl="5" indent="-1416" algn="l" rtl="0">
              <a:spcBef>
                <a:spcPts val="1692"/>
              </a:spcBef>
              <a:buClr>
                <a:schemeClr val="dk1"/>
              </a:buClr>
              <a:buFont typeface="Arial"/>
              <a:buNone/>
              <a:defRPr sz="8461" b="1" i="0" u="none" strike="noStrike" cap="none">
                <a:solidFill>
                  <a:schemeClr val="dk1"/>
                </a:solidFill>
                <a:latin typeface="Calibri"/>
                <a:ea typeface="Calibri"/>
                <a:cs typeface="Calibri"/>
                <a:sym typeface="Calibri"/>
              </a:defRPr>
            </a:lvl6pPr>
            <a:lvl7pPr marL="14479701" marR="0" lvl="6" indent="-1700" algn="l" rtl="0">
              <a:spcBef>
                <a:spcPts val="1692"/>
              </a:spcBef>
              <a:buClr>
                <a:schemeClr val="dk1"/>
              </a:buClr>
              <a:buFont typeface="Arial"/>
              <a:buNone/>
              <a:defRPr sz="8461" b="1" i="0" u="none" strike="noStrike" cap="none">
                <a:solidFill>
                  <a:schemeClr val="dk1"/>
                </a:solidFill>
                <a:latin typeface="Calibri"/>
                <a:ea typeface="Calibri"/>
                <a:cs typeface="Calibri"/>
                <a:sym typeface="Calibri"/>
              </a:defRPr>
            </a:lvl7pPr>
            <a:lvl8pPr marL="16892982" marR="0" lvl="7" indent="-1981" algn="l" rtl="0">
              <a:spcBef>
                <a:spcPts val="1692"/>
              </a:spcBef>
              <a:buClr>
                <a:schemeClr val="dk1"/>
              </a:buClr>
              <a:buFont typeface="Arial"/>
              <a:buNone/>
              <a:defRPr sz="8461" b="1" i="0" u="none" strike="noStrike" cap="none">
                <a:solidFill>
                  <a:schemeClr val="dk1"/>
                </a:solidFill>
                <a:latin typeface="Calibri"/>
                <a:ea typeface="Calibri"/>
                <a:cs typeface="Calibri"/>
                <a:sym typeface="Calibri"/>
              </a:defRPr>
            </a:lvl8pPr>
            <a:lvl9pPr marL="19306264" marR="0" lvl="8" indent="-2263" algn="l" rtl="0">
              <a:spcBef>
                <a:spcPts val="1692"/>
              </a:spcBef>
              <a:buClr>
                <a:schemeClr val="dk1"/>
              </a:buClr>
              <a:buFont typeface="Arial"/>
              <a:buNone/>
              <a:defRPr sz="8461" b="1"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4"/>
          </p:nvPr>
        </p:nvSpPr>
        <p:spPr>
          <a:xfrm>
            <a:off x="19973612" y="8989484"/>
            <a:ext cx="17379632" cy="16331989"/>
          </a:xfrm>
          <a:prstGeom prst="rect">
            <a:avLst/>
          </a:prstGeom>
          <a:noFill/>
          <a:ln>
            <a:noFill/>
          </a:ln>
        </p:spPr>
        <p:txBody>
          <a:bodyPr lIns="91425" tIns="91425" rIns="91425" bIns="91425" anchor="t" anchorCtr="0"/>
          <a:lstStyle>
            <a:lvl1pPr marL="1807860" marR="0" lvl="0" indent="-1006299" algn="l" rtl="0">
              <a:spcBef>
                <a:spcPts val="2525"/>
              </a:spcBef>
              <a:spcAft>
                <a:spcPts val="0"/>
              </a:spcAft>
              <a:buClr>
                <a:schemeClr val="dk1"/>
              </a:buClr>
              <a:buSzPct val="100182"/>
              <a:buFont typeface="Arial"/>
              <a:buChar char="•"/>
              <a:defRPr sz="12623" b="0" i="0" u="none" strike="noStrike" cap="none">
                <a:solidFill>
                  <a:schemeClr val="dk1"/>
                </a:solidFill>
                <a:latin typeface="Calibri"/>
                <a:ea typeface="Calibri"/>
                <a:cs typeface="Calibri"/>
                <a:sym typeface="Calibri"/>
              </a:defRPr>
            </a:lvl1pPr>
            <a:lvl2pPr marL="3917396" marR="0" lvl="1" indent="-847679"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2pPr>
            <a:lvl3pPr marL="6029134" marR="0" lvl="2" indent="-595375" algn="l" rtl="0">
              <a:spcBef>
                <a:spcPts val="1914"/>
              </a:spcBef>
              <a:spcAft>
                <a:spcPts val="0"/>
              </a:spcAft>
              <a:buClr>
                <a:schemeClr val="dk1"/>
              </a:buClr>
              <a:buSzPct val="99697"/>
              <a:buFont typeface="Arial"/>
              <a:buChar char="•"/>
              <a:defRPr sz="9571" b="0" i="0" u="none" strike="noStrike" cap="none">
                <a:solidFill>
                  <a:schemeClr val="dk1"/>
                </a:solidFill>
                <a:latin typeface="Calibri"/>
                <a:ea typeface="Calibri"/>
                <a:cs typeface="Calibri"/>
                <a:sym typeface="Calibri"/>
              </a:defRPr>
            </a:lvl3pPr>
            <a:lvl4pPr marL="8444752" marR="0" lvl="3" indent="-668478" algn="l" rtl="0">
              <a:spcBef>
                <a:spcPts val="1692"/>
              </a:spcBef>
              <a:spcAft>
                <a:spcPts val="0"/>
              </a:spcAft>
              <a:buClr>
                <a:schemeClr val="dk1"/>
              </a:buClr>
              <a:buSzPct val="99541"/>
              <a:buFont typeface="Arial"/>
              <a:buChar char="–"/>
              <a:defRPr sz="8461" b="0" i="0" u="none" strike="noStrike" cap="none">
                <a:solidFill>
                  <a:schemeClr val="dk1"/>
                </a:solidFill>
                <a:latin typeface="Calibri"/>
                <a:ea typeface="Calibri"/>
                <a:cs typeface="Calibri"/>
                <a:sym typeface="Calibri"/>
              </a:defRPr>
            </a:lvl4pPr>
            <a:lvl5pPr marL="10855965" marR="0" lvl="4" indent="-666691" algn="l" rtl="0">
              <a:spcBef>
                <a:spcPts val="1692"/>
              </a:spcBef>
              <a:spcAft>
                <a:spcPts val="0"/>
              </a:spcAft>
              <a:buClr>
                <a:schemeClr val="dk1"/>
              </a:buClr>
              <a:buSzPct val="99541"/>
              <a:buFont typeface="Arial"/>
              <a:buChar char="»"/>
              <a:defRPr sz="8461" b="0" i="0" u="none" strike="noStrike" cap="none">
                <a:solidFill>
                  <a:schemeClr val="dk1"/>
                </a:solidFill>
                <a:latin typeface="Calibri"/>
                <a:ea typeface="Calibri"/>
                <a:cs typeface="Calibri"/>
                <a:sym typeface="Calibri"/>
              </a:defRPr>
            </a:lvl5pPr>
            <a:lvl6pPr marL="13273060" marR="0" lvl="5" indent="-670786" algn="l" rtl="0">
              <a:spcBef>
                <a:spcPts val="1692"/>
              </a:spcBef>
              <a:buClr>
                <a:schemeClr val="dk1"/>
              </a:buClr>
              <a:buSzPct val="99541"/>
              <a:buFont typeface="Arial"/>
              <a:buChar char="•"/>
              <a:defRPr sz="8461" b="0" i="0" u="none" strike="noStrike" cap="none">
                <a:solidFill>
                  <a:schemeClr val="dk1"/>
                </a:solidFill>
                <a:latin typeface="Calibri"/>
                <a:ea typeface="Calibri"/>
                <a:cs typeface="Calibri"/>
                <a:sym typeface="Calibri"/>
              </a:defRPr>
            </a:lvl6pPr>
            <a:lvl7pPr marL="15686342" marR="0" lvl="6" indent="-671067" algn="l" rtl="0">
              <a:spcBef>
                <a:spcPts val="1692"/>
              </a:spcBef>
              <a:buClr>
                <a:schemeClr val="dk1"/>
              </a:buClr>
              <a:buSzPct val="99541"/>
              <a:buFont typeface="Arial"/>
              <a:buChar char="•"/>
              <a:defRPr sz="8461" b="0" i="0" u="none" strike="noStrike" cap="none">
                <a:solidFill>
                  <a:schemeClr val="dk1"/>
                </a:solidFill>
                <a:latin typeface="Calibri"/>
                <a:ea typeface="Calibri"/>
                <a:cs typeface="Calibri"/>
                <a:sym typeface="Calibri"/>
              </a:defRPr>
            </a:lvl7pPr>
            <a:lvl8pPr marL="18099624" marR="0" lvl="7" indent="-671349" algn="l" rtl="0">
              <a:spcBef>
                <a:spcPts val="1692"/>
              </a:spcBef>
              <a:buClr>
                <a:schemeClr val="dk1"/>
              </a:buClr>
              <a:buSzPct val="99541"/>
              <a:buFont typeface="Arial"/>
              <a:buChar char="•"/>
              <a:defRPr sz="8461" b="0" i="0" u="none" strike="noStrike" cap="none">
                <a:solidFill>
                  <a:schemeClr val="dk1"/>
                </a:solidFill>
                <a:latin typeface="Calibri"/>
                <a:ea typeface="Calibri"/>
                <a:cs typeface="Calibri"/>
                <a:sym typeface="Calibri"/>
              </a:defRPr>
            </a:lvl8pPr>
            <a:lvl9pPr marL="20512908" marR="0" lvl="8" indent="-671633" algn="l" rtl="0">
              <a:spcBef>
                <a:spcPts val="1692"/>
              </a:spcBef>
              <a:buClr>
                <a:schemeClr val="dk1"/>
              </a:buClr>
              <a:buSzPct val="99541"/>
              <a:buFont typeface="Arial"/>
              <a:buChar char="•"/>
              <a:defRPr sz="8461"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a:solidFill>
                  <a:srgbClr val="898989"/>
                </a:solidFill>
                <a:latin typeface="Calibri"/>
                <a:ea typeface="Calibri"/>
                <a:cs typeface="Calibri"/>
                <a:sym typeface="Calibri"/>
              </a:rPr>
              <a:t>‹Nr.›</a:t>
            </a:fld>
            <a:endParaRPr lang="en-US" sz="6200" b="0" i="0" u="none">
              <a:solidFill>
                <a:srgbClr val="898989"/>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966911" y="1136650"/>
            <a:ext cx="35385375" cy="4724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3303"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23303"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23303"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23303"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23303" b="0" i="0" u="none" strike="noStrike" cap="none">
                <a:solidFill>
                  <a:schemeClr val="dk1"/>
                </a:solidFill>
                <a:latin typeface="Calibri"/>
                <a:ea typeface="Calibri"/>
                <a:cs typeface="Calibri"/>
                <a:sym typeface="Calibri"/>
              </a:defRPr>
            </a:lvl5pPr>
            <a:lvl6pPr marL="586574" marR="0" lvl="5" indent="-2373" algn="ctr" rtl="0">
              <a:spcBef>
                <a:spcPts val="0"/>
              </a:spcBef>
              <a:spcAft>
                <a:spcPts val="0"/>
              </a:spcAft>
              <a:buNone/>
              <a:defRPr sz="23303" b="0" i="0" u="none" strike="noStrike" cap="none">
                <a:solidFill>
                  <a:schemeClr val="dk1"/>
                </a:solidFill>
                <a:latin typeface="Calibri"/>
                <a:ea typeface="Calibri"/>
                <a:cs typeface="Calibri"/>
                <a:sym typeface="Calibri"/>
              </a:defRPr>
            </a:lvl6pPr>
            <a:lvl7pPr marL="1173148" marR="0" lvl="6" indent="-4747" algn="ctr" rtl="0">
              <a:spcBef>
                <a:spcPts val="0"/>
              </a:spcBef>
              <a:spcAft>
                <a:spcPts val="0"/>
              </a:spcAft>
              <a:buNone/>
              <a:defRPr sz="23303" b="0" i="0" u="none" strike="noStrike" cap="none">
                <a:solidFill>
                  <a:schemeClr val="dk1"/>
                </a:solidFill>
                <a:latin typeface="Calibri"/>
                <a:ea typeface="Calibri"/>
                <a:cs typeface="Calibri"/>
                <a:sym typeface="Calibri"/>
              </a:defRPr>
            </a:lvl7pPr>
            <a:lvl8pPr marL="1759722" marR="0" lvl="7" indent="-7122" algn="ctr" rtl="0">
              <a:spcBef>
                <a:spcPts val="0"/>
              </a:spcBef>
              <a:spcAft>
                <a:spcPts val="0"/>
              </a:spcAft>
              <a:buNone/>
              <a:defRPr sz="23303" b="0" i="0" u="none" strike="noStrike" cap="none">
                <a:solidFill>
                  <a:schemeClr val="dk1"/>
                </a:solidFill>
                <a:latin typeface="Calibri"/>
                <a:ea typeface="Calibri"/>
                <a:cs typeface="Calibri"/>
                <a:sym typeface="Calibri"/>
              </a:defRPr>
            </a:lvl8pPr>
            <a:lvl9pPr marL="2346296" marR="0" lvl="8" indent="-9495" algn="ctr" rtl="0">
              <a:spcBef>
                <a:spcPts val="0"/>
              </a:spcBef>
              <a:spcAft>
                <a:spcPts val="0"/>
              </a:spcAft>
              <a:buNone/>
              <a:defRPr sz="23303"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body" idx="1"/>
          </p:nvPr>
        </p:nvSpPr>
        <p:spPr>
          <a:xfrm>
            <a:off x="1965959" y="6614160"/>
            <a:ext cx="17365980" cy="18707314"/>
          </a:xfrm>
          <a:prstGeom prst="rect">
            <a:avLst/>
          </a:prstGeom>
          <a:noFill/>
          <a:ln>
            <a:noFill/>
          </a:ln>
        </p:spPr>
        <p:txBody>
          <a:bodyPr lIns="91425" tIns="91425" rIns="91425" bIns="91425" anchor="t" anchorCtr="0"/>
          <a:lstStyle>
            <a:lvl1pPr marL="1807860" marR="0" lvl="0" indent="-865393" algn="l" rtl="0">
              <a:spcBef>
                <a:spcPts val="2968"/>
              </a:spcBef>
              <a:spcAft>
                <a:spcPts val="0"/>
              </a:spcAft>
              <a:buClr>
                <a:schemeClr val="dk1"/>
              </a:buClr>
              <a:buSzPct val="100283"/>
              <a:buFont typeface="Arial"/>
              <a:buChar char="•"/>
              <a:defRPr sz="14842" b="0" i="0" u="none" strike="noStrike" cap="none">
                <a:solidFill>
                  <a:schemeClr val="dk1"/>
                </a:solidFill>
                <a:latin typeface="Calibri"/>
                <a:ea typeface="Calibri"/>
                <a:cs typeface="Calibri"/>
                <a:sym typeface="Calibri"/>
              </a:defRPr>
            </a:lvl1pPr>
            <a:lvl2pPr marL="3917396" marR="0" lvl="1" indent="-715535" algn="l" rtl="0">
              <a:spcBef>
                <a:spcPts val="2525"/>
              </a:spcBef>
              <a:spcAft>
                <a:spcPts val="0"/>
              </a:spcAft>
              <a:buClr>
                <a:schemeClr val="dk1"/>
              </a:buClr>
              <a:buSzPct val="100182"/>
              <a:buFont typeface="Arial"/>
              <a:buChar char="–"/>
              <a:defRPr sz="12623" b="0" i="0" u="none" strike="noStrike" cap="none">
                <a:solidFill>
                  <a:schemeClr val="dk1"/>
                </a:solidFill>
                <a:latin typeface="Calibri"/>
                <a:ea typeface="Calibri"/>
                <a:cs typeface="Calibri"/>
                <a:sym typeface="Calibri"/>
              </a:defRPr>
            </a:lvl2pPr>
            <a:lvl3pPr marL="6029134" marR="0" lvl="2" indent="-533717"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3pPr>
            <a:lvl4pPr marL="8444752" marR="0" lvl="3" indent="-597993" algn="l" rtl="0">
              <a:spcBef>
                <a:spcPts val="1914"/>
              </a:spcBef>
              <a:spcAft>
                <a:spcPts val="0"/>
              </a:spcAft>
              <a:buClr>
                <a:schemeClr val="dk1"/>
              </a:buClr>
              <a:buSzPct val="99697"/>
              <a:buFont typeface="Arial"/>
              <a:buChar char="–"/>
              <a:defRPr sz="9571" b="0" i="0" u="none" strike="noStrike" cap="none">
                <a:solidFill>
                  <a:schemeClr val="dk1"/>
                </a:solidFill>
                <a:latin typeface="Calibri"/>
                <a:ea typeface="Calibri"/>
                <a:cs typeface="Calibri"/>
                <a:sym typeface="Calibri"/>
              </a:defRPr>
            </a:lvl4pPr>
            <a:lvl5pPr marL="10855965" marR="0" lvl="4" indent="-596207" algn="l" rtl="0">
              <a:spcBef>
                <a:spcPts val="1914"/>
              </a:spcBef>
              <a:spcAft>
                <a:spcPts val="0"/>
              </a:spcAft>
              <a:buClr>
                <a:schemeClr val="dk1"/>
              </a:buClr>
              <a:buSzPct val="99697"/>
              <a:buFont typeface="Arial"/>
              <a:buChar char="»"/>
              <a:defRPr sz="9571" b="0" i="0" u="none" strike="noStrike" cap="none">
                <a:solidFill>
                  <a:schemeClr val="dk1"/>
                </a:solidFill>
                <a:latin typeface="Calibri"/>
                <a:ea typeface="Calibri"/>
                <a:cs typeface="Calibri"/>
                <a:sym typeface="Calibri"/>
              </a:defRPr>
            </a:lvl5pPr>
            <a:lvl6pPr marL="13273060" marR="0" lvl="5" indent="-600301" algn="l" rtl="0">
              <a:spcBef>
                <a:spcPts val="1914"/>
              </a:spcBef>
              <a:buClr>
                <a:schemeClr val="dk1"/>
              </a:buClr>
              <a:buSzPct val="99697"/>
              <a:buFont typeface="Arial"/>
              <a:buChar char="•"/>
              <a:defRPr sz="9571" b="0" i="0" u="none" strike="noStrike" cap="none">
                <a:solidFill>
                  <a:schemeClr val="dk1"/>
                </a:solidFill>
                <a:latin typeface="Calibri"/>
                <a:ea typeface="Calibri"/>
                <a:cs typeface="Calibri"/>
                <a:sym typeface="Calibri"/>
              </a:defRPr>
            </a:lvl6pPr>
            <a:lvl7pPr marL="15686342" marR="0" lvl="6" indent="-600583" algn="l" rtl="0">
              <a:spcBef>
                <a:spcPts val="1914"/>
              </a:spcBef>
              <a:buClr>
                <a:schemeClr val="dk1"/>
              </a:buClr>
              <a:buSzPct val="99697"/>
              <a:buFont typeface="Arial"/>
              <a:buChar char="•"/>
              <a:defRPr sz="9571" b="0" i="0" u="none" strike="noStrike" cap="none">
                <a:solidFill>
                  <a:schemeClr val="dk1"/>
                </a:solidFill>
                <a:latin typeface="Calibri"/>
                <a:ea typeface="Calibri"/>
                <a:cs typeface="Calibri"/>
                <a:sym typeface="Calibri"/>
              </a:defRPr>
            </a:lvl7pPr>
            <a:lvl8pPr marL="18099624" marR="0" lvl="7" indent="-600865" algn="l" rtl="0">
              <a:spcBef>
                <a:spcPts val="1914"/>
              </a:spcBef>
              <a:buClr>
                <a:schemeClr val="dk1"/>
              </a:buClr>
              <a:buSzPct val="99697"/>
              <a:buFont typeface="Arial"/>
              <a:buChar char="•"/>
              <a:defRPr sz="9571" b="0" i="0" u="none" strike="noStrike" cap="none">
                <a:solidFill>
                  <a:schemeClr val="dk1"/>
                </a:solidFill>
                <a:latin typeface="Calibri"/>
                <a:ea typeface="Calibri"/>
                <a:cs typeface="Calibri"/>
                <a:sym typeface="Calibri"/>
              </a:defRPr>
            </a:lvl8pPr>
            <a:lvl9pPr marL="20512908" marR="0" lvl="8" indent="-601149" algn="l" rtl="0">
              <a:spcBef>
                <a:spcPts val="1914"/>
              </a:spcBef>
              <a:buClr>
                <a:schemeClr val="dk1"/>
              </a:buClr>
              <a:buSzPct val="99697"/>
              <a:buFont typeface="Arial"/>
              <a:buChar char="•"/>
              <a:defRPr sz="9571"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2"/>
          </p:nvPr>
        </p:nvSpPr>
        <p:spPr>
          <a:xfrm>
            <a:off x="19987259" y="6614160"/>
            <a:ext cx="17365980" cy="18707314"/>
          </a:xfrm>
          <a:prstGeom prst="rect">
            <a:avLst/>
          </a:prstGeom>
          <a:noFill/>
          <a:ln>
            <a:noFill/>
          </a:ln>
        </p:spPr>
        <p:txBody>
          <a:bodyPr lIns="91425" tIns="91425" rIns="91425" bIns="91425" anchor="t" anchorCtr="0"/>
          <a:lstStyle>
            <a:lvl1pPr marL="1807860" marR="0" lvl="0" indent="-865393" algn="l" rtl="0">
              <a:spcBef>
                <a:spcPts val="2968"/>
              </a:spcBef>
              <a:spcAft>
                <a:spcPts val="0"/>
              </a:spcAft>
              <a:buClr>
                <a:schemeClr val="dk1"/>
              </a:buClr>
              <a:buSzPct val="100283"/>
              <a:buFont typeface="Arial"/>
              <a:buChar char="•"/>
              <a:defRPr sz="14842" b="0" i="0" u="none" strike="noStrike" cap="none">
                <a:solidFill>
                  <a:schemeClr val="dk1"/>
                </a:solidFill>
                <a:latin typeface="Calibri"/>
                <a:ea typeface="Calibri"/>
                <a:cs typeface="Calibri"/>
                <a:sym typeface="Calibri"/>
              </a:defRPr>
            </a:lvl1pPr>
            <a:lvl2pPr marL="3917396" marR="0" lvl="1" indent="-715535" algn="l" rtl="0">
              <a:spcBef>
                <a:spcPts val="2525"/>
              </a:spcBef>
              <a:spcAft>
                <a:spcPts val="0"/>
              </a:spcAft>
              <a:buClr>
                <a:schemeClr val="dk1"/>
              </a:buClr>
              <a:buSzPct val="100182"/>
              <a:buFont typeface="Arial"/>
              <a:buChar char="–"/>
              <a:defRPr sz="12623" b="0" i="0" u="none" strike="noStrike" cap="none">
                <a:solidFill>
                  <a:schemeClr val="dk1"/>
                </a:solidFill>
                <a:latin typeface="Calibri"/>
                <a:ea typeface="Calibri"/>
                <a:cs typeface="Calibri"/>
                <a:sym typeface="Calibri"/>
              </a:defRPr>
            </a:lvl2pPr>
            <a:lvl3pPr marL="6029134" marR="0" lvl="2" indent="-533717"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3pPr>
            <a:lvl4pPr marL="8444752" marR="0" lvl="3" indent="-597993" algn="l" rtl="0">
              <a:spcBef>
                <a:spcPts val="1914"/>
              </a:spcBef>
              <a:spcAft>
                <a:spcPts val="0"/>
              </a:spcAft>
              <a:buClr>
                <a:schemeClr val="dk1"/>
              </a:buClr>
              <a:buSzPct val="99697"/>
              <a:buFont typeface="Arial"/>
              <a:buChar char="–"/>
              <a:defRPr sz="9571" b="0" i="0" u="none" strike="noStrike" cap="none">
                <a:solidFill>
                  <a:schemeClr val="dk1"/>
                </a:solidFill>
                <a:latin typeface="Calibri"/>
                <a:ea typeface="Calibri"/>
                <a:cs typeface="Calibri"/>
                <a:sym typeface="Calibri"/>
              </a:defRPr>
            </a:lvl4pPr>
            <a:lvl5pPr marL="10855965" marR="0" lvl="4" indent="-596207" algn="l" rtl="0">
              <a:spcBef>
                <a:spcPts val="1914"/>
              </a:spcBef>
              <a:spcAft>
                <a:spcPts val="0"/>
              </a:spcAft>
              <a:buClr>
                <a:schemeClr val="dk1"/>
              </a:buClr>
              <a:buSzPct val="99697"/>
              <a:buFont typeface="Arial"/>
              <a:buChar char="»"/>
              <a:defRPr sz="9571" b="0" i="0" u="none" strike="noStrike" cap="none">
                <a:solidFill>
                  <a:schemeClr val="dk1"/>
                </a:solidFill>
                <a:latin typeface="Calibri"/>
                <a:ea typeface="Calibri"/>
                <a:cs typeface="Calibri"/>
                <a:sym typeface="Calibri"/>
              </a:defRPr>
            </a:lvl5pPr>
            <a:lvl6pPr marL="13273060" marR="0" lvl="5" indent="-600301" algn="l" rtl="0">
              <a:spcBef>
                <a:spcPts val="1914"/>
              </a:spcBef>
              <a:buClr>
                <a:schemeClr val="dk1"/>
              </a:buClr>
              <a:buSzPct val="99697"/>
              <a:buFont typeface="Arial"/>
              <a:buChar char="•"/>
              <a:defRPr sz="9571" b="0" i="0" u="none" strike="noStrike" cap="none">
                <a:solidFill>
                  <a:schemeClr val="dk1"/>
                </a:solidFill>
                <a:latin typeface="Calibri"/>
                <a:ea typeface="Calibri"/>
                <a:cs typeface="Calibri"/>
                <a:sym typeface="Calibri"/>
              </a:defRPr>
            </a:lvl6pPr>
            <a:lvl7pPr marL="15686342" marR="0" lvl="6" indent="-600583" algn="l" rtl="0">
              <a:spcBef>
                <a:spcPts val="1914"/>
              </a:spcBef>
              <a:buClr>
                <a:schemeClr val="dk1"/>
              </a:buClr>
              <a:buSzPct val="99697"/>
              <a:buFont typeface="Arial"/>
              <a:buChar char="•"/>
              <a:defRPr sz="9571" b="0" i="0" u="none" strike="noStrike" cap="none">
                <a:solidFill>
                  <a:schemeClr val="dk1"/>
                </a:solidFill>
                <a:latin typeface="Calibri"/>
                <a:ea typeface="Calibri"/>
                <a:cs typeface="Calibri"/>
                <a:sym typeface="Calibri"/>
              </a:defRPr>
            </a:lvl7pPr>
            <a:lvl8pPr marL="18099624" marR="0" lvl="7" indent="-600865" algn="l" rtl="0">
              <a:spcBef>
                <a:spcPts val="1914"/>
              </a:spcBef>
              <a:buClr>
                <a:schemeClr val="dk1"/>
              </a:buClr>
              <a:buSzPct val="99697"/>
              <a:buFont typeface="Arial"/>
              <a:buChar char="•"/>
              <a:defRPr sz="9571" b="0" i="0" u="none" strike="noStrike" cap="none">
                <a:solidFill>
                  <a:schemeClr val="dk1"/>
                </a:solidFill>
                <a:latin typeface="Calibri"/>
                <a:ea typeface="Calibri"/>
                <a:cs typeface="Calibri"/>
                <a:sym typeface="Calibri"/>
              </a:defRPr>
            </a:lvl8pPr>
            <a:lvl9pPr marL="20512908" marR="0" lvl="8" indent="-601149" algn="l" rtl="0">
              <a:spcBef>
                <a:spcPts val="1914"/>
              </a:spcBef>
              <a:buClr>
                <a:schemeClr val="dk1"/>
              </a:buClr>
              <a:buSzPct val="99697"/>
              <a:buFont typeface="Arial"/>
              <a:buChar char="•"/>
              <a:defRPr sz="9571"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a:solidFill>
                  <a:srgbClr val="898989"/>
                </a:solidFill>
                <a:latin typeface="Calibri"/>
                <a:ea typeface="Calibri"/>
                <a:cs typeface="Calibri"/>
                <a:sym typeface="Calibri"/>
              </a:rPr>
              <a:t>‹Nr.›</a:t>
            </a:fld>
            <a:endParaRPr lang="en-US" sz="6200" b="0" i="0" u="none">
              <a:solidFill>
                <a:srgbClr val="898989"/>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966911" y="1136650"/>
            <a:ext cx="35385375" cy="4724400"/>
          </a:xfrm>
          <a:prstGeom prst="rect">
            <a:avLst/>
          </a:prstGeom>
          <a:noFill/>
          <a:ln>
            <a:noFill/>
          </a:ln>
        </p:spPr>
        <p:txBody>
          <a:bodyPr lIns="91425" tIns="91425" rIns="91425" bIns="91425" anchor="ctr" anchorCtr="0"/>
          <a:lstStyle>
            <a:lvl1pPr marL="0" marR="0" lvl="0" indent="0" algn="ctr" rtl="0">
              <a:spcBef>
                <a:spcPts val="0"/>
              </a:spcBef>
              <a:spcAft>
                <a:spcPts val="0"/>
              </a:spcAft>
              <a:buNone/>
              <a:defRPr sz="23303" b="0" i="0" u="none" strike="noStrike" cap="none">
                <a:solidFill>
                  <a:schemeClr val="dk1"/>
                </a:solidFill>
                <a:latin typeface="Calibri"/>
                <a:ea typeface="Calibri"/>
                <a:cs typeface="Calibri"/>
                <a:sym typeface="Calibri"/>
              </a:defRPr>
            </a:lvl1pPr>
            <a:lvl2pPr marL="0" marR="0" lvl="1" indent="0" algn="ctr" rtl="0">
              <a:spcBef>
                <a:spcPts val="0"/>
              </a:spcBef>
              <a:spcAft>
                <a:spcPts val="0"/>
              </a:spcAft>
              <a:buNone/>
              <a:defRPr sz="23303" b="0" i="0" u="none" strike="noStrike" cap="none">
                <a:solidFill>
                  <a:schemeClr val="dk1"/>
                </a:solidFill>
                <a:latin typeface="Calibri"/>
                <a:ea typeface="Calibri"/>
                <a:cs typeface="Calibri"/>
                <a:sym typeface="Calibri"/>
              </a:defRPr>
            </a:lvl2pPr>
            <a:lvl3pPr marL="0" marR="0" lvl="2" indent="0" algn="ctr" rtl="0">
              <a:spcBef>
                <a:spcPts val="0"/>
              </a:spcBef>
              <a:spcAft>
                <a:spcPts val="0"/>
              </a:spcAft>
              <a:buNone/>
              <a:defRPr sz="23303" b="0" i="0" u="none" strike="noStrike" cap="none">
                <a:solidFill>
                  <a:schemeClr val="dk1"/>
                </a:solidFill>
                <a:latin typeface="Calibri"/>
                <a:ea typeface="Calibri"/>
                <a:cs typeface="Calibri"/>
                <a:sym typeface="Calibri"/>
              </a:defRPr>
            </a:lvl3pPr>
            <a:lvl4pPr marL="0" marR="0" lvl="3" indent="0" algn="ctr" rtl="0">
              <a:spcBef>
                <a:spcPts val="0"/>
              </a:spcBef>
              <a:spcAft>
                <a:spcPts val="0"/>
              </a:spcAft>
              <a:buNone/>
              <a:defRPr sz="23303" b="0" i="0" u="none" strike="noStrike" cap="none">
                <a:solidFill>
                  <a:schemeClr val="dk1"/>
                </a:solidFill>
                <a:latin typeface="Calibri"/>
                <a:ea typeface="Calibri"/>
                <a:cs typeface="Calibri"/>
                <a:sym typeface="Calibri"/>
              </a:defRPr>
            </a:lvl4pPr>
            <a:lvl5pPr marL="0" marR="0" lvl="4" indent="0" algn="ctr" rtl="0">
              <a:spcBef>
                <a:spcPts val="0"/>
              </a:spcBef>
              <a:spcAft>
                <a:spcPts val="0"/>
              </a:spcAft>
              <a:buNone/>
              <a:defRPr sz="23303" b="0" i="0" u="none" strike="noStrike" cap="none">
                <a:solidFill>
                  <a:schemeClr val="dk1"/>
                </a:solidFill>
                <a:latin typeface="Calibri"/>
                <a:ea typeface="Calibri"/>
                <a:cs typeface="Calibri"/>
                <a:sym typeface="Calibri"/>
              </a:defRPr>
            </a:lvl5pPr>
            <a:lvl6pPr marL="586574" marR="0" lvl="5" indent="-2373" algn="ctr" rtl="0">
              <a:spcBef>
                <a:spcPts val="0"/>
              </a:spcBef>
              <a:spcAft>
                <a:spcPts val="0"/>
              </a:spcAft>
              <a:buNone/>
              <a:defRPr sz="23303" b="0" i="0" u="none" strike="noStrike" cap="none">
                <a:solidFill>
                  <a:schemeClr val="dk1"/>
                </a:solidFill>
                <a:latin typeface="Calibri"/>
                <a:ea typeface="Calibri"/>
                <a:cs typeface="Calibri"/>
                <a:sym typeface="Calibri"/>
              </a:defRPr>
            </a:lvl6pPr>
            <a:lvl7pPr marL="1173148" marR="0" lvl="6" indent="-4747" algn="ctr" rtl="0">
              <a:spcBef>
                <a:spcPts val="0"/>
              </a:spcBef>
              <a:spcAft>
                <a:spcPts val="0"/>
              </a:spcAft>
              <a:buNone/>
              <a:defRPr sz="23303" b="0" i="0" u="none" strike="noStrike" cap="none">
                <a:solidFill>
                  <a:schemeClr val="dk1"/>
                </a:solidFill>
                <a:latin typeface="Calibri"/>
                <a:ea typeface="Calibri"/>
                <a:cs typeface="Calibri"/>
                <a:sym typeface="Calibri"/>
              </a:defRPr>
            </a:lvl7pPr>
            <a:lvl8pPr marL="1759722" marR="0" lvl="7" indent="-7122" algn="ctr" rtl="0">
              <a:spcBef>
                <a:spcPts val="0"/>
              </a:spcBef>
              <a:spcAft>
                <a:spcPts val="0"/>
              </a:spcAft>
              <a:buNone/>
              <a:defRPr sz="23303" b="0" i="0" u="none" strike="noStrike" cap="none">
                <a:solidFill>
                  <a:schemeClr val="dk1"/>
                </a:solidFill>
                <a:latin typeface="Calibri"/>
                <a:ea typeface="Calibri"/>
                <a:cs typeface="Calibri"/>
                <a:sym typeface="Calibri"/>
              </a:defRPr>
            </a:lvl8pPr>
            <a:lvl9pPr marL="2346296" marR="0" lvl="8" indent="-9495" algn="ctr" rtl="0">
              <a:spcBef>
                <a:spcPts val="0"/>
              </a:spcBef>
              <a:spcAft>
                <a:spcPts val="0"/>
              </a:spcAft>
              <a:buNone/>
              <a:defRPr sz="23303" b="0" i="0" u="none" strike="noStrike" cap="none">
                <a:solidFill>
                  <a:schemeClr val="dk1"/>
                </a:solidFill>
                <a:latin typeface="Calibri"/>
                <a:ea typeface="Calibri"/>
                <a:cs typeface="Calibri"/>
                <a:sym typeface="Calibri"/>
              </a:defRPr>
            </a:lvl9pPr>
          </a:lstStyle>
          <a:p>
            <a:endParaRPr/>
          </a:p>
        </p:txBody>
      </p:sp>
      <p:sp>
        <p:nvSpPr>
          <p:cNvPr id="11" name="Shape 11"/>
          <p:cNvSpPr txBox="1">
            <a:spLocks noGrp="1"/>
          </p:cNvSpPr>
          <p:nvPr>
            <p:ph type="body" idx="1"/>
          </p:nvPr>
        </p:nvSpPr>
        <p:spPr>
          <a:xfrm>
            <a:off x="1966911" y="6613525"/>
            <a:ext cx="35385375" cy="18708686"/>
          </a:xfrm>
          <a:prstGeom prst="rect">
            <a:avLst/>
          </a:prstGeom>
          <a:noFill/>
          <a:ln>
            <a:noFill/>
          </a:ln>
        </p:spPr>
        <p:txBody>
          <a:bodyPr lIns="91425" tIns="91425" rIns="91425" bIns="91425" anchor="t" anchorCtr="0"/>
          <a:lstStyle>
            <a:lvl1pPr marL="1807860" marR="0" lvl="0" indent="-733249" algn="l" rtl="0">
              <a:spcBef>
                <a:spcPts val="3385"/>
              </a:spcBef>
              <a:spcAft>
                <a:spcPts val="0"/>
              </a:spcAft>
              <a:buClr>
                <a:schemeClr val="dk1"/>
              </a:buClr>
              <a:buSzPct val="100136"/>
              <a:buFont typeface="Arial"/>
              <a:buChar char="•"/>
              <a:defRPr sz="16923" b="0" i="0" u="none" strike="noStrike" cap="none">
                <a:solidFill>
                  <a:schemeClr val="dk1"/>
                </a:solidFill>
                <a:latin typeface="Calibri"/>
                <a:ea typeface="Calibri"/>
                <a:cs typeface="Calibri"/>
                <a:sym typeface="Calibri"/>
              </a:defRPr>
            </a:lvl1pPr>
            <a:lvl2pPr marL="3917396" marR="0" lvl="1" indent="-574629" algn="l" rtl="0">
              <a:spcBef>
                <a:spcPts val="2968"/>
              </a:spcBef>
              <a:spcAft>
                <a:spcPts val="0"/>
              </a:spcAft>
              <a:buClr>
                <a:schemeClr val="dk1"/>
              </a:buClr>
              <a:buSzPct val="100283"/>
              <a:buFont typeface="Arial"/>
              <a:buChar char="–"/>
              <a:defRPr sz="14842" b="0" i="0" u="none" strike="noStrike" cap="none">
                <a:solidFill>
                  <a:schemeClr val="dk1"/>
                </a:solidFill>
                <a:latin typeface="Calibri"/>
                <a:ea typeface="Calibri"/>
                <a:cs typeface="Calibri"/>
                <a:sym typeface="Calibri"/>
              </a:defRPr>
            </a:lvl2pPr>
            <a:lvl3pPr marL="6029134" marR="0" lvl="2" indent="-401573" algn="l" rtl="0">
              <a:spcBef>
                <a:spcPts val="2525"/>
              </a:spcBef>
              <a:spcAft>
                <a:spcPts val="0"/>
              </a:spcAft>
              <a:buClr>
                <a:schemeClr val="dk1"/>
              </a:buClr>
              <a:buSzPct val="100182"/>
              <a:buFont typeface="Arial"/>
              <a:buChar char="•"/>
              <a:defRPr sz="12623" b="0" i="0" u="none" strike="noStrike" cap="none">
                <a:solidFill>
                  <a:schemeClr val="dk1"/>
                </a:solidFill>
                <a:latin typeface="Calibri"/>
                <a:ea typeface="Calibri"/>
                <a:cs typeface="Calibri"/>
                <a:sym typeface="Calibri"/>
              </a:defRPr>
            </a:lvl3pPr>
            <a:lvl4pPr marL="8444752" marR="0" lvl="3" indent="-536334"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4pPr>
            <a:lvl5pPr marL="10855965" marR="0" lvl="4" indent="-534548" algn="l" rtl="0">
              <a:spcBef>
                <a:spcPts val="2108"/>
              </a:spcBef>
              <a:spcAft>
                <a:spcPts val="0"/>
              </a:spcAft>
              <a:buClr>
                <a:schemeClr val="dk1"/>
              </a:buClr>
              <a:buSzPct val="100399"/>
              <a:buFont typeface="Arial"/>
              <a:buChar char="»"/>
              <a:defRPr sz="10542" b="0" i="0" u="none" strike="noStrike" cap="none">
                <a:solidFill>
                  <a:schemeClr val="dk1"/>
                </a:solidFill>
                <a:latin typeface="Calibri"/>
                <a:ea typeface="Calibri"/>
                <a:cs typeface="Calibri"/>
                <a:sym typeface="Calibri"/>
              </a:defRPr>
            </a:lvl5pPr>
            <a:lvl6pPr marL="13273060" marR="0" lvl="5" indent="-538642"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6pPr>
            <a:lvl7pPr marL="15686342" marR="0" lvl="6" indent="-538925"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7pPr>
            <a:lvl8pPr marL="18099624" marR="0" lvl="7" indent="-539207"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8pPr>
            <a:lvl9pPr marL="20512908" marR="0" lvl="8" indent="-539491" algn="l" rtl="0">
              <a:spcBef>
                <a:spcPts val="2108"/>
              </a:spcBef>
              <a:buClr>
                <a:schemeClr val="dk1"/>
              </a:buClr>
              <a:buSzPct val="100399"/>
              <a:buFont typeface="Arial"/>
              <a:buChar char="•"/>
              <a:defRPr sz="10542"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1966911" y="26273125"/>
            <a:ext cx="91725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200" b="0" i="0" u="none" strike="noStrike" cap="none">
                <a:solidFill>
                  <a:srgbClr val="898989"/>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13435012" y="26273125"/>
            <a:ext cx="12449174" cy="1509711"/>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1pPr>
            <a:lvl2pPr marL="1736725" marR="0" lvl="1" indent="-13176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2pPr>
            <a:lvl3pPr marL="3478212" marR="0" lvl="2" indent="-2640012"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3pPr>
            <a:lvl4pPr marL="5216525" marR="0" lvl="3" indent="-395922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4pPr>
            <a:lvl5pPr marL="6958011" marR="0" lvl="4" indent="-5268911"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5pPr>
            <a:lvl6pPr marL="8699500" marR="0" lvl="5" indent="-6591300"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6pPr>
            <a:lvl7pPr marL="12182475" marR="0" lvl="6" indent="-9223375"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7pPr>
            <a:lvl8pPr marL="17406936" marR="0" lvl="7" indent="-13165136"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8pPr>
            <a:lvl9pPr marL="24372888" marR="0" lvl="8" indent="-18429288" algn="l" rtl="0">
              <a:lnSpc>
                <a:spcPct val="100000"/>
              </a:lnSpc>
              <a:spcBef>
                <a:spcPts val="0"/>
              </a:spcBef>
              <a:spcAft>
                <a:spcPts val="0"/>
              </a:spcAft>
              <a:buNone/>
              <a:defRPr sz="69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28179712" y="26273125"/>
            <a:ext cx="9172574" cy="1509711"/>
          </a:xfrm>
          <a:prstGeom prst="rect">
            <a:avLst/>
          </a:prstGeom>
          <a:noFill/>
          <a:ln>
            <a:noFill/>
          </a:ln>
        </p:spPr>
        <p:txBody>
          <a:bodyPr lIns="347950" tIns="173975" rIns="347950" bIns="173975" anchor="ctr" anchorCtr="0">
            <a:noAutofit/>
          </a:bodyPr>
          <a:lstStyle/>
          <a:p>
            <a:pPr marL="0" marR="0" lvl="0" indent="0" algn="r" rtl="0">
              <a:lnSpc>
                <a:spcPct val="100000"/>
              </a:lnSpc>
              <a:spcBef>
                <a:spcPts val="0"/>
              </a:spcBef>
              <a:spcAft>
                <a:spcPts val="0"/>
              </a:spcAft>
              <a:buClr>
                <a:srgbClr val="898989"/>
              </a:buClr>
              <a:buSzPct val="25000"/>
              <a:buFont typeface="Calibri"/>
              <a:buNone/>
            </a:pPr>
            <a:fld id="{00000000-1234-1234-1234-123412341234}" type="slidenum">
              <a:rPr lang="en-US" sz="6200" b="0" i="0" u="none" strike="noStrike" cap="none">
                <a:solidFill>
                  <a:srgbClr val="898989"/>
                </a:solidFill>
                <a:latin typeface="Calibri"/>
                <a:ea typeface="Calibri"/>
                <a:cs typeface="Calibri"/>
                <a:sym typeface="Calibri"/>
              </a:rPr>
              <a:t>‹Nr.›</a:t>
            </a:fld>
            <a:endParaRPr lang="en-US" sz="6200" b="0" i="0" u="none" strike="noStrike" cap="none">
              <a:solidFill>
                <a:srgbClr val="898989"/>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E3C32"/>
        </a:solidFill>
        <a:effectLst/>
      </p:bgPr>
    </p:bg>
    <p:spTree>
      <p:nvGrpSpPr>
        <p:cNvPr id="1" name="Shape 87"/>
        <p:cNvGrpSpPr/>
        <p:nvPr/>
      </p:nvGrpSpPr>
      <p:grpSpPr>
        <a:xfrm>
          <a:off x="0" y="0"/>
          <a:ext cx="0" cy="0"/>
          <a:chOff x="0" y="0"/>
          <a:chExt cx="0" cy="0"/>
        </a:xfrm>
      </p:grpSpPr>
      <p:sp>
        <p:nvSpPr>
          <p:cNvPr id="88" name="Shape 88"/>
          <p:cNvSpPr/>
          <p:nvPr/>
        </p:nvSpPr>
        <p:spPr>
          <a:xfrm>
            <a:off x="-2661625" y="-408900"/>
            <a:ext cx="44649000" cy="45249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pic>
        <p:nvPicPr>
          <p:cNvPr id="89" name="Shape 89"/>
          <p:cNvPicPr preferRelativeResize="0"/>
          <p:nvPr/>
        </p:nvPicPr>
        <p:blipFill rotWithShape="1">
          <a:blip r:embed="rId3">
            <a:alphaModFix/>
          </a:blip>
          <a:srcRect/>
          <a:stretch/>
        </p:blipFill>
        <p:spPr>
          <a:xfrm>
            <a:off x="36209400" y="304772"/>
            <a:ext cx="2881200" cy="3497100"/>
          </a:xfrm>
          <a:prstGeom prst="rect">
            <a:avLst/>
          </a:prstGeom>
          <a:noFill/>
          <a:ln>
            <a:noFill/>
          </a:ln>
        </p:spPr>
      </p:pic>
      <p:pic>
        <p:nvPicPr>
          <p:cNvPr id="90" name="Shape 90"/>
          <p:cNvPicPr preferRelativeResize="0"/>
          <p:nvPr/>
        </p:nvPicPr>
        <p:blipFill>
          <a:blip r:embed="rId4">
            <a:alphaModFix/>
          </a:blip>
          <a:stretch>
            <a:fillRect/>
          </a:stretch>
        </p:blipFill>
        <p:spPr>
          <a:xfrm>
            <a:off x="326271" y="295137"/>
            <a:ext cx="3468673" cy="3497043"/>
          </a:xfrm>
          <a:prstGeom prst="rect">
            <a:avLst/>
          </a:prstGeom>
          <a:noFill/>
          <a:ln>
            <a:noFill/>
          </a:ln>
        </p:spPr>
      </p:pic>
      <p:grpSp>
        <p:nvGrpSpPr>
          <p:cNvPr id="91" name="Shape 91"/>
          <p:cNvGrpSpPr/>
          <p:nvPr/>
        </p:nvGrpSpPr>
        <p:grpSpPr>
          <a:xfrm>
            <a:off x="5067150" y="133075"/>
            <a:ext cx="29184900" cy="3497100"/>
            <a:chOff x="5067150" y="133075"/>
            <a:chExt cx="29184900" cy="3497100"/>
          </a:xfrm>
        </p:grpSpPr>
        <p:sp>
          <p:nvSpPr>
            <p:cNvPr id="92" name="Shape 92"/>
            <p:cNvSpPr txBox="1"/>
            <p:nvPr/>
          </p:nvSpPr>
          <p:spPr>
            <a:xfrm>
              <a:off x="5067150" y="133075"/>
              <a:ext cx="29184900" cy="3497100"/>
            </a:xfrm>
            <a:prstGeom prst="rect">
              <a:avLst/>
            </a:prstGeom>
            <a:noFill/>
            <a:ln>
              <a:noFill/>
            </a:ln>
          </p:spPr>
          <p:txBody>
            <a:bodyPr lIns="91425" tIns="91425" rIns="91425" bIns="91425" anchor="ctr" anchorCtr="0">
              <a:noAutofit/>
            </a:bodyPr>
            <a:lstStyle/>
            <a:p>
              <a:pPr lvl="0" algn="ctr">
                <a:spcBef>
                  <a:spcPts val="0"/>
                </a:spcBef>
                <a:buNone/>
              </a:pPr>
              <a:r>
                <a:rPr lang="en-US" sz="12000"/>
                <a:t>A dive into Bayesian Weather Modelling</a:t>
              </a:r>
            </a:p>
          </p:txBody>
        </p:sp>
        <p:sp>
          <p:nvSpPr>
            <p:cNvPr id="93" name="Shape 93"/>
            <p:cNvSpPr txBox="1"/>
            <p:nvPr/>
          </p:nvSpPr>
          <p:spPr>
            <a:xfrm>
              <a:off x="6087100" y="2728175"/>
              <a:ext cx="26722800" cy="822300"/>
            </a:xfrm>
            <a:prstGeom prst="rect">
              <a:avLst/>
            </a:prstGeom>
            <a:noFill/>
            <a:ln>
              <a:noFill/>
            </a:ln>
          </p:spPr>
          <p:txBody>
            <a:bodyPr lIns="91425" tIns="91425" rIns="91425" bIns="91425" anchor="t" anchorCtr="0">
              <a:noAutofit/>
            </a:bodyPr>
            <a:lstStyle/>
            <a:p>
              <a:pPr lvl="0">
                <a:spcBef>
                  <a:spcPts val="0"/>
                </a:spcBef>
                <a:buNone/>
              </a:pPr>
              <a:r>
                <a:rPr lang="en-US" sz="6000" dirty="0">
                  <a:solidFill>
                    <a:srgbClr val="666666"/>
                  </a:solidFill>
                </a:rPr>
                <a:t>Victor Lei, Charles Liu, Leonhard </a:t>
              </a:r>
              <a:r>
                <a:rPr lang="en-US" sz="6000" dirty="0" err="1">
                  <a:solidFill>
                    <a:srgbClr val="666666"/>
                  </a:solidFill>
                </a:rPr>
                <a:t>Spiegelberg</a:t>
              </a:r>
              <a:r>
                <a:rPr lang="en-US" sz="6000" dirty="0">
                  <a:solidFill>
                    <a:srgbClr val="666666"/>
                  </a:solidFill>
                </a:rPr>
                <a:t>, Vinay </a:t>
              </a:r>
              <a:r>
                <a:rPr lang="en-US" sz="6000" dirty="0" err="1">
                  <a:solidFill>
                    <a:srgbClr val="666666"/>
                  </a:solidFill>
                </a:rPr>
                <a:t>Subbiah</a:t>
              </a:r>
              <a:endParaRPr lang="en-US" sz="6000" dirty="0">
                <a:solidFill>
                  <a:srgbClr val="666666"/>
                </a:solidFill>
              </a:endParaRPr>
            </a:p>
          </p:txBody>
        </p:sp>
      </p:grpSp>
      <p:sp>
        <p:nvSpPr>
          <p:cNvPr id="94" name="Shape 94"/>
          <p:cNvSpPr txBox="1"/>
          <p:nvPr/>
        </p:nvSpPr>
        <p:spPr>
          <a:xfrm>
            <a:off x="326274" y="4439396"/>
            <a:ext cx="10238311" cy="15112146"/>
          </a:xfrm>
          <a:prstGeom prst="rect">
            <a:avLst/>
          </a:prstGeom>
          <a:solidFill>
            <a:srgbClr val="FFFFFF"/>
          </a:solidFill>
          <a:ln>
            <a:noFill/>
          </a:ln>
        </p:spPr>
        <p:txBody>
          <a:bodyPr lIns="251999" tIns="91425" rIns="251999" bIns="91425" anchor="t" anchorCtr="0">
            <a:noAutofit/>
          </a:bodyPr>
          <a:lstStyle/>
          <a:p>
            <a:pPr marL="457200" lvl="0" indent="-546100" algn="ctr" rtl="0">
              <a:lnSpc>
                <a:spcPct val="150000"/>
              </a:lnSpc>
              <a:spcBef>
                <a:spcPts val="0"/>
              </a:spcBef>
              <a:buClr>
                <a:srgbClr val="AE3C32"/>
              </a:buClr>
              <a:buSzPct val="100000"/>
              <a:buAutoNum type="arabicPeriod"/>
            </a:pPr>
            <a:r>
              <a:rPr lang="en-US" sz="5000" b="1" dirty="0">
                <a:solidFill>
                  <a:srgbClr val="AE3C32"/>
                </a:solidFill>
              </a:rPr>
              <a:t>Introduction:</a:t>
            </a:r>
          </a:p>
          <a:p>
            <a:pPr lvl="0">
              <a:lnSpc>
                <a:spcPct val="115000"/>
              </a:lnSpc>
              <a:spcBef>
                <a:spcPts val="0"/>
              </a:spcBef>
              <a:buNone/>
            </a:pPr>
            <a:r>
              <a:rPr lang="en-US" sz="3600" dirty="0"/>
              <a:t>For our project we were interested in exploring different approaches of statistical nature that are used currently in the complicated topic of weather modelling. Our investigation thereby focuses on two different types of statistical scenarios:</a:t>
            </a:r>
          </a:p>
          <a:p>
            <a:pPr marL="1371600" lvl="0" indent="-457200" rtl="0">
              <a:lnSpc>
                <a:spcPct val="115000"/>
              </a:lnSpc>
              <a:spcBef>
                <a:spcPts val="0"/>
              </a:spcBef>
              <a:buSzPct val="100000"/>
              <a:buAutoNum type="arabicPeriod"/>
            </a:pPr>
            <a:r>
              <a:rPr lang="en-US" sz="3600" dirty="0"/>
              <a:t>Statistical Models for weather measures (temperature, precipitation, pressure)</a:t>
            </a:r>
          </a:p>
          <a:p>
            <a:pPr marL="1371600" lvl="0" indent="-457200" rtl="0">
              <a:lnSpc>
                <a:spcPct val="115000"/>
              </a:lnSpc>
              <a:spcBef>
                <a:spcPts val="0"/>
              </a:spcBef>
              <a:buSzPct val="100000"/>
              <a:buAutoNum type="arabicPeriod"/>
            </a:pPr>
            <a:r>
              <a:rPr lang="en-US" sz="3600" dirty="0"/>
              <a:t>Statistical Models for events (Rain, Snow, Hurricane)</a:t>
            </a:r>
          </a:p>
          <a:p>
            <a:pPr lvl="0" rtl="0">
              <a:lnSpc>
                <a:spcPct val="115000"/>
              </a:lnSpc>
              <a:spcBef>
                <a:spcPts val="0"/>
              </a:spcBef>
              <a:buNone/>
            </a:pPr>
            <a:endParaRPr sz="3600" dirty="0"/>
          </a:p>
          <a:p>
            <a:pPr lvl="0" rtl="0">
              <a:lnSpc>
                <a:spcPct val="115000"/>
              </a:lnSpc>
              <a:spcBef>
                <a:spcPts val="0"/>
              </a:spcBef>
              <a:buNone/>
            </a:pPr>
            <a:endParaRPr sz="3600" dirty="0"/>
          </a:p>
          <a:p>
            <a:pPr lvl="0" rtl="0">
              <a:lnSpc>
                <a:spcPct val="115000"/>
              </a:lnSpc>
              <a:spcBef>
                <a:spcPts val="0"/>
              </a:spcBef>
              <a:buNone/>
            </a:pPr>
            <a:endParaRPr sz="3600" dirty="0"/>
          </a:p>
          <a:p>
            <a:pPr lvl="0" rtl="0">
              <a:lnSpc>
                <a:spcPct val="115000"/>
              </a:lnSpc>
              <a:spcBef>
                <a:spcPts val="0"/>
              </a:spcBef>
              <a:buNone/>
            </a:pPr>
            <a:endParaRPr sz="3600" dirty="0"/>
          </a:p>
          <a:p>
            <a:pPr lvl="0" rtl="0">
              <a:lnSpc>
                <a:spcPct val="115000"/>
              </a:lnSpc>
              <a:spcBef>
                <a:spcPts val="0"/>
              </a:spcBef>
              <a:buNone/>
            </a:pPr>
            <a:endParaRPr sz="3600" dirty="0"/>
          </a:p>
          <a:p>
            <a:pPr lvl="0" rtl="0">
              <a:lnSpc>
                <a:spcPct val="115000"/>
              </a:lnSpc>
              <a:spcBef>
                <a:spcPts val="0"/>
              </a:spcBef>
              <a:buNone/>
            </a:pPr>
            <a:endParaRPr sz="3600" dirty="0"/>
          </a:p>
          <a:p>
            <a:pPr lvl="0" rtl="0">
              <a:lnSpc>
                <a:spcPct val="115000"/>
              </a:lnSpc>
              <a:spcBef>
                <a:spcPts val="0"/>
              </a:spcBef>
              <a:buNone/>
            </a:pPr>
            <a:endParaRPr sz="3600" dirty="0"/>
          </a:p>
          <a:p>
            <a:pPr lvl="0">
              <a:lnSpc>
                <a:spcPct val="115000"/>
              </a:lnSpc>
              <a:spcBef>
                <a:spcPts val="0"/>
              </a:spcBef>
              <a:buNone/>
            </a:pPr>
            <a:r>
              <a:rPr lang="en-US" sz="3600" dirty="0"/>
              <a:t>Our primary data source for this project is </a:t>
            </a:r>
            <a:r>
              <a:rPr lang="en-US" sz="3600" u="sng" dirty="0" err="1" smtClean="0">
                <a:solidFill>
                  <a:srgbClr val="AE3C32"/>
                </a:solidFill>
              </a:rPr>
              <a:t>www.wunderground.com</a:t>
            </a:r>
            <a:r>
              <a:rPr lang="en-US" sz="3600" dirty="0" smtClean="0"/>
              <a:t> </a:t>
            </a:r>
            <a:r>
              <a:rPr lang="en-US" sz="3600" dirty="0"/>
              <a:t>which provides historical data of major </a:t>
            </a:r>
            <a:r>
              <a:rPr lang="en-US" sz="3600" dirty="0" smtClean="0"/>
              <a:t>weather </a:t>
            </a:r>
            <a:r>
              <a:rPr lang="en-US" sz="3600" dirty="0"/>
              <a:t>stations on a daily basis for up to 50 years. </a:t>
            </a:r>
          </a:p>
          <a:p>
            <a:pPr lvl="0">
              <a:spcBef>
                <a:spcPts val="0"/>
              </a:spcBef>
              <a:buNone/>
            </a:pPr>
            <a:endParaRPr sz="4500" dirty="0"/>
          </a:p>
          <a:p>
            <a:pPr lvl="0">
              <a:spcBef>
                <a:spcPts val="0"/>
              </a:spcBef>
              <a:buNone/>
            </a:pPr>
            <a:endParaRPr sz="4500" dirty="0"/>
          </a:p>
        </p:txBody>
      </p:sp>
      <p:sp>
        <p:nvSpPr>
          <p:cNvPr id="95" name="Shape 95"/>
          <p:cNvSpPr txBox="1"/>
          <p:nvPr/>
        </p:nvSpPr>
        <p:spPr>
          <a:xfrm>
            <a:off x="-1267500" y="26754950"/>
            <a:ext cx="41854200" cy="1698600"/>
          </a:xfrm>
          <a:prstGeom prst="rect">
            <a:avLst/>
          </a:prstGeom>
          <a:solidFill>
            <a:srgbClr val="FFFFFF"/>
          </a:solidFill>
          <a:ln>
            <a:noFill/>
          </a:ln>
        </p:spPr>
        <p:txBody>
          <a:bodyPr lIns="91425" tIns="91425" rIns="91425" bIns="91425" anchor="t" anchorCtr="0">
            <a:noAutofit/>
          </a:bodyPr>
          <a:lstStyle/>
          <a:p>
            <a:pPr lvl="0" algn="ctr" rtl="0">
              <a:spcBef>
                <a:spcPts val="0"/>
              </a:spcBef>
              <a:buClr>
                <a:schemeClr val="dk1"/>
              </a:buClr>
              <a:buSzPct val="25000"/>
              <a:buFont typeface="Helvetica Neue"/>
              <a:buNone/>
            </a:pPr>
            <a:r>
              <a:rPr lang="en-US" sz="4500" dirty="0">
                <a:solidFill>
                  <a:schemeClr val="tx1">
                    <a:lumMod val="50000"/>
                    <a:lumOff val="50000"/>
                  </a:schemeClr>
                </a:solidFill>
                <a:latin typeface="Helvetica Neue"/>
                <a:ea typeface="Helvetica Neue"/>
                <a:cs typeface="Helvetica Neue"/>
                <a:sym typeface="Helvetica Neue"/>
              </a:rPr>
              <a:t>AM207 Final Project 2016 • School of Engineering and Applied Sciences • Institute for Applied Computational Science</a:t>
            </a:r>
          </a:p>
          <a:p>
            <a:pPr lvl="0" rtl="0">
              <a:spcBef>
                <a:spcPts val="0"/>
              </a:spcBef>
              <a:buClr>
                <a:schemeClr val="dk1"/>
              </a:buClr>
              <a:buFont typeface="Arial"/>
              <a:buNone/>
            </a:pPr>
            <a:endParaRPr sz="4500" dirty="0">
              <a:solidFill>
                <a:schemeClr val="tx1">
                  <a:lumMod val="50000"/>
                  <a:lumOff val="50000"/>
                </a:schemeClr>
              </a:solidFill>
              <a:latin typeface="Helvetica Neue"/>
              <a:ea typeface="Helvetica Neue"/>
              <a:cs typeface="Helvetica Neue"/>
              <a:sym typeface="Helvetica Neue"/>
            </a:endParaRPr>
          </a:p>
          <a:p>
            <a:pPr lvl="0">
              <a:spcBef>
                <a:spcPts val="0"/>
              </a:spcBef>
              <a:buNone/>
            </a:pPr>
            <a:endParaRPr sz="4500" dirty="0">
              <a:solidFill>
                <a:schemeClr val="tx1">
                  <a:lumMod val="50000"/>
                  <a:lumOff val="50000"/>
                </a:schemeClr>
              </a:solidFill>
            </a:endParaRPr>
          </a:p>
        </p:txBody>
      </p:sp>
      <p:sp>
        <p:nvSpPr>
          <p:cNvPr id="96" name="Shape 96"/>
          <p:cNvSpPr txBox="1"/>
          <p:nvPr/>
        </p:nvSpPr>
        <p:spPr>
          <a:xfrm>
            <a:off x="10772225" y="4439396"/>
            <a:ext cx="17216713" cy="10928700"/>
          </a:xfrm>
          <a:prstGeom prst="rect">
            <a:avLst/>
          </a:prstGeom>
          <a:solidFill>
            <a:srgbClr val="FFFFFF"/>
          </a:solidFill>
          <a:ln>
            <a:noFill/>
          </a:ln>
        </p:spPr>
        <p:txBody>
          <a:bodyPr lIns="91425" tIns="91425" rIns="91425" bIns="91425" anchor="t" anchorCtr="0">
            <a:noAutofit/>
          </a:bodyPr>
          <a:lstStyle/>
          <a:p>
            <a:pPr lvl="0" algn="ctr" rtl="0">
              <a:lnSpc>
                <a:spcPct val="150000"/>
              </a:lnSpc>
              <a:spcBef>
                <a:spcPts val="0"/>
              </a:spcBef>
              <a:buNone/>
            </a:pPr>
            <a:r>
              <a:rPr lang="en-US" sz="5000" b="1" dirty="0">
                <a:solidFill>
                  <a:srgbClr val="AE3C32"/>
                </a:solidFill>
              </a:rPr>
              <a:t>3. Bayesian Network Learning:</a:t>
            </a:r>
          </a:p>
          <a:p>
            <a:pPr lvl="0">
              <a:lnSpc>
                <a:spcPct val="150000"/>
              </a:lnSpc>
              <a:spcBef>
                <a:spcPts val="0"/>
              </a:spcBef>
              <a:buNone/>
            </a:pPr>
            <a:endParaRPr sz="3600" b="1" dirty="0"/>
          </a:p>
          <a:p>
            <a:pPr lvl="0" rtl="0">
              <a:spcBef>
                <a:spcPts val="0"/>
              </a:spcBef>
              <a:buNone/>
            </a:pPr>
            <a:endParaRPr sz="3600" b="1" dirty="0"/>
          </a:p>
        </p:txBody>
      </p:sp>
      <p:sp>
        <p:nvSpPr>
          <p:cNvPr id="97" name="Shape 97"/>
          <p:cNvSpPr txBox="1"/>
          <p:nvPr/>
        </p:nvSpPr>
        <p:spPr>
          <a:xfrm>
            <a:off x="10772225" y="15573947"/>
            <a:ext cx="17216713" cy="10844523"/>
          </a:xfrm>
          <a:prstGeom prst="rect">
            <a:avLst/>
          </a:prstGeom>
          <a:solidFill>
            <a:srgbClr val="FFFFFF"/>
          </a:solidFill>
          <a:ln>
            <a:noFill/>
          </a:ln>
        </p:spPr>
        <p:txBody>
          <a:bodyPr lIns="251999" tIns="91425" rIns="91425" bIns="91425" anchor="t" anchorCtr="0">
            <a:noAutofit/>
          </a:bodyPr>
          <a:lstStyle/>
          <a:p>
            <a:pPr lvl="0" algn="ctr" rtl="0">
              <a:lnSpc>
                <a:spcPct val="150000"/>
              </a:lnSpc>
              <a:spcBef>
                <a:spcPts val="0"/>
              </a:spcBef>
              <a:buNone/>
            </a:pPr>
            <a:r>
              <a:rPr lang="en-US" sz="5000" b="1" dirty="0">
                <a:solidFill>
                  <a:srgbClr val="AE3C32"/>
                </a:solidFill>
              </a:rPr>
              <a:t>4. Bayesian Hierarchical Rainfall</a:t>
            </a:r>
          </a:p>
          <a:p>
            <a:pPr lvl="0" rtl="0">
              <a:lnSpc>
                <a:spcPct val="115000"/>
              </a:lnSpc>
              <a:spcBef>
                <a:spcPts val="0"/>
              </a:spcBef>
              <a:buNone/>
            </a:pPr>
            <a:r>
              <a:rPr lang="en-US" sz="3600" dirty="0"/>
              <a:t>Early statistical models for rainfall were fairly simple due to computational constraints. We revisit and extend the classical rainfall model using MCMC, and apply it to recent rainfall data across several north-eastern cities in the US.</a:t>
            </a:r>
          </a:p>
        </p:txBody>
      </p:sp>
      <p:sp>
        <p:nvSpPr>
          <p:cNvPr id="98" name="Shape 98"/>
          <p:cNvSpPr txBox="1"/>
          <p:nvPr/>
        </p:nvSpPr>
        <p:spPr>
          <a:xfrm>
            <a:off x="28161789" y="4439395"/>
            <a:ext cx="10928611" cy="15318000"/>
          </a:xfrm>
          <a:prstGeom prst="rect">
            <a:avLst/>
          </a:prstGeom>
          <a:solidFill>
            <a:srgbClr val="FFFFFF"/>
          </a:solidFill>
          <a:ln>
            <a:noFill/>
          </a:ln>
        </p:spPr>
        <p:txBody>
          <a:bodyPr lIns="251999" tIns="91425" rIns="251999" bIns="91425" anchor="t" anchorCtr="0">
            <a:noAutofit/>
          </a:bodyPr>
          <a:lstStyle/>
          <a:p>
            <a:pPr marL="0" marR="0" lvl="0" indent="0" algn="ctr" rtl="0">
              <a:lnSpc>
                <a:spcPct val="150000"/>
              </a:lnSpc>
              <a:spcBef>
                <a:spcPts val="0"/>
              </a:spcBef>
              <a:spcAft>
                <a:spcPts val="0"/>
              </a:spcAft>
              <a:buNone/>
            </a:pPr>
            <a:r>
              <a:rPr lang="en-US" sz="5000" b="1" dirty="0">
                <a:solidFill>
                  <a:srgbClr val="AE3C32"/>
                </a:solidFill>
              </a:rPr>
              <a:t>6. </a:t>
            </a:r>
            <a:r>
              <a:rPr lang="en-US" sz="4800" b="1" dirty="0">
                <a:solidFill>
                  <a:srgbClr val="AE3C32"/>
                </a:solidFill>
              </a:rPr>
              <a:t>2</a:t>
            </a:r>
            <a:r>
              <a:rPr lang="en-US" sz="4800" b="1" baseline="30000" dirty="0">
                <a:solidFill>
                  <a:srgbClr val="AE3C32"/>
                </a:solidFill>
              </a:rPr>
              <a:t>nd</a:t>
            </a:r>
            <a:r>
              <a:rPr lang="en-US" sz="4800" b="1" dirty="0">
                <a:solidFill>
                  <a:srgbClr val="AE3C32"/>
                </a:solidFill>
              </a:rPr>
              <a:t> order Hidden Markov Models:</a:t>
            </a:r>
          </a:p>
          <a:p>
            <a:pPr lvl="0" algn="l" rtl="0">
              <a:lnSpc>
                <a:spcPct val="114000"/>
              </a:lnSpc>
              <a:spcBef>
                <a:spcPts val="0"/>
              </a:spcBef>
              <a:buNone/>
            </a:pPr>
            <a:r>
              <a:rPr lang="en-US" sz="3600" dirty="0"/>
              <a:t>We want to infer weather events based on weather measures. </a:t>
            </a:r>
            <a:r>
              <a:rPr lang="en-US" sz="3600" dirty="0"/>
              <a:t>Specifically, given measures like </a:t>
            </a:r>
            <a:r>
              <a:rPr lang="en-US" sz="3600" dirty="0" smtClean="0"/>
              <a:t>temperature</a:t>
            </a:r>
            <a:r>
              <a:rPr lang="en-US" sz="3600" dirty="0"/>
              <a:t> </a:t>
            </a:r>
            <a:r>
              <a:rPr lang="en-US" sz="3600" dirty="0" smtClean="0"/>
              <a:t>or visibility </a:t>
            </a:r>
            <a:r>
              <a:rPr lang="en-US" sz="3600" dirty="0"/>
              <a:t>we infer the occurrence of events like Fog-Snow, Rain, Thunderstorm etc. </a:t>
            </a:r>
            <a:r>
              <a:rPr lang="en-US" sz="3600" dirty="0"/>
              <a:t>We use a second order Hidden Markov Model to infer these events (hidden states) and model the emission probabilities of the weather measures using a joint distribution of Gaussian and log-normal distributions. </a:t>
            </a:r>
          </a:p>
          <a:p>
            <a:pPr lvl="0" rtl="0">
              <a:lnSpc>
                <a:spcPct val="114000"/>
              </a:lnSpc>
              <a:spcBef>
                <a:spcPts val="0"/>
              </a:spcBef>
              <a:buNone/>
            </a:pPr>
            <a:r>
              <a:rPr lang="en-US" sz="3600" dirty="0"/>
              <a:t>The model was trained on 50 years of data (1960 - 2010) and the test results below </a:t>
            </a:r>
            <a:r>
              <a:rPr lang="en-US" sz="3600" dirty="0"/>
              <a:t>are from the next five year period 2011 - 2015.</a:t>
            </a:r>
          </a:p>
        </p:txBody>
      </p:sp>
      <p:sp>
        <p:nvSpPr>
          <p:cNvPr id="99" name="Shape 99"/>
          <p:cNvSpPr txBox="1"/>
          <p:nvPr/>
        </p:nvSpPr>
        <p:spPr>
          <a:xfrm>
            <a:off x="28161790" y="19929045"/>
            <a:ext cx="10928610" cy="6489425"/>
          </a:xfrm>
          <a:prstGeom prst="rect">
            <a:avLst/>
          </a:prstGeom>
          <a:solidFill>
            <a:srgbClr val="FFFFFF"/>
          </a:solidFill>
          <a:ln>
            <a:noFill/>
          </a:ln>
        </p:spPr>
        <p:txBody>
          <a:bodyPr lIns="251999" tIns="91425" rIns="251999" bIns="91425" anchor="t" anchorCtr="0">
            <a:noAutofit/>
          </a:bodyPr>
          <a:lstStyle/>
          <a:p>
            <a:pPr lvl="0" algn="ctr" rtl="0">
              <a:lnSpc>
                <a:spcPct val="150000"/>
              </a:lnSpc>
              <a:spcBef>
                <a:spcPts val="0"/>
              </a:spcBef>
              <a:buNone/>
            </a:pPr>
            <a:r>
              <a:rPr lang="en-US" sz="5000" b="1" dirty="0">
                <a:solidFill>
                  <a:srgbClr val="AE3C32"/>
                </a:solidFill>
              </a:rPr>
              <a:t>7. References:</a:t>
            </a:r>
          </a:p>
          <a:p>
            <a:pPr marL="552450" lvl="0" indent="-514350" rtl="0">
              <a:spcBef>
                <a:spcPts val="0"/>
              </a:spcBef>
              <a:buSzPct val="100000"/>
              <a:buFont typeface="+mj-lt"/>
              <a:buAutoNum type="arabicPeriod"/>
            </a:pPr>
            <a:r>
              <a:rPr lang="en-US" sz="3000" dirty="0"/>
              <a:t>Coe, R., and R. D. Stern. "Fitting models to daily rainfall data." Journal of Applied Meteorology 21.7 (1982): 1024-1031.</a:t>
            </a:r>
          </a:p>
          <a:p>
            <a:pPr marL="552450" lvl="0" indent="-514350" rtl="0">
              <a:spcBef>
                <a:spcPts val="0"/>
              </a:spcBef>
              <a:buClr>
                <a:srgbClr val="222222"/>
              </a:buClr>
              <a:buSzPct val="100000"/>
              <a:buFont typeface="+mj-lt"/>
              <a:buAutoNum type="arabicPeriod"/>
            </a:pPr>
            <a:r>
              <a:rPr lang="en-US" sz="3000" dirty="0">
                <a:solidFill>
                  <a:srgbClr val="222222"/>
                </a:solidFill>
                <a:highlight>
                  <a:srgbClr val="FFFFFF"/>
                </a:highlight>
              </a:rPr>
              <a:t>Cano, R., </a:t>
            </a:r>
            <a:r>
              <a:rPr lang="en-US" sz="3000" dirty="0" err="1">
                <a:solidFill>
                  <a:srgbClr val="222222"/>
                </a:solidFill>
                <a:highlight>
                  <a:srgbClr val="FFFFFF"/>
                </a:highlight>
              </a:rPr>
              <a:t>Sordo</a:t>
            </a:r>
            <a:r>
              <a:rPr lang="en-US" sz="3000" dirty="0">
                <a:solidFill>
                  <a:srgbClr val="222222"/>
                </a:solidFill>
                <a:highlight>
                  <a:srgbClr val="FFFFFF"/>
                </a:highlight>
              </a:rPr>
              <a:t>, C. and Gutiérrez, J.M., 2004. </a:t>
            </a:r>
            <a:r>
              <a:rPr lang="en-US" sz="3000" dirty="0" smtClean="0">
                <a:solidFill>
                  <a:srgbClr val="222222"/>
                </a:solidFill>
                <a:highlight>
                  <a:srgbClr val="FFFFFF"/>
                </a:highlight>
              </a:rPr>
              <a:t>“Applications </a:t>
            </a:r>
            <a:r>
              <a:rPr lang="en-US" sz="3000" dirty="0">
                <a:solidFill>
                  <a:srgbClr val="222222"/>
                </a:solidFill>
                <a:highlight>
                  <a:srgbClr val="FFFFFF"/>
                </a:highlight>
              </a:rPr>
              <a:t>of Bayesian networks in </a:t>
            </a:r>
            <a:r>
              <a:rPr lang="en-US" sz="3000" dirty="0" smtClean="0">
                <a:solidFill>
                  <a:srgbClr val="222222"/>
                </a:solidFill>
                <a:highlight>
                  <a:srgbClr val="FFFFFF"/>
                </a:highlight>
              </a:rPr>
              <a:t>meteorology”. </a:t>
            </a:r>
            <a:r>
              <a:rPr lang="en-US" sz="3000" dirty="0">
                <a:solidFill>
                  <a:srgbClr val="222222"/>
                </a:solidFill>
                <a:highlight>
                  <a:srgbClr val="FFFFFF"/>
                </a:highlight>
              </a:rPr>
              <a:t>In Advances in Bayesian networks (pp. 309-328). Springer Berlin Heidelberg.</a:t>
            </a:r>
          </a:p>
          <a:p>
            <a:pPr marL="552450" lvl="0" indent="-514350" rtl="0">
              <a:spcBef>
                <a:spcPts val="0"/>
              </a:spcBef>
              <a:buClr>
                <a:schemeClr val="dk1"/>
              </a:buClr>
              <a:buSzPct val="100000"/>
              <a:buFont typeface="+mj-lt"/>
              <a:buAutoNum type="arabicPeriod"/>
            </a:pPr>
            <a:r>
              <a:rPr lang="en-US" sz="3000" dirty="0">
                <a:solidFill>
                  <a:schemeClr val="dk1"/>
                </a:solidFill>
                <a:latin typeface="Calibri"/>
                <a:ea typeface="Calibri"/>
                <a:cs typeface="Calibri"/>
                <a:sym typeface="Calibri"/>
              </a:rPr>
              <a:t>Yang He, "Extended Viterbi algorithm for second order hidden Markov process," Pattern Recognition, 1988., 9th International Conference on, Rome, 1988, pp. 718-720 vol.2. </a:t>
            </a:r>
            <a:r>
              <a:rPr lang="en-US" sz="3000" dirty="0" err="1">
                <a:solidFill>
                  <a:schemeClr val="dk1"/>
                </a:solidFill>
                <a:latin typeface="Calibri"/>
                <a:ea typeface="Calibri"/>
                <a:cs typeface="Calibri"/>
                <a:sym typeface="Calibri"/>
              </a:rPr>
              <a:t>doi</a:t>
            </a:r>
            <a:r>
              <a:rPr lang="en-US" sz="3000" dirty="0">
                <a:solidFill>
                  <a:schemeClr val="dk1"/>
                </a:solidFill>
                <a:latin typeface="Calibri"/>
                <a:ea typeface="Calibri"/>
                <a:cs typeface="Calibri"/>
                <a:sym typeface="Calibri"/>
              </a:rPr>
              <a:t>: 10.1109/ICPR.1988.28338</a:t>
            </a:r>
            <a:br>
              <a:rPr lang="en-US" sz="3000" dirty="0">
                <a:solidFill>
                  <a:schemeClr val="dk1"/>
                </a:solidFill>
                <a:latin typeface="Calibri"/>
                <a:ea typeface="Calibri"/>
                <a:cs typeface="Calibri"/>
                <a:sym typeface="Calibri"/>
              </a:rPr>
            </a:br>
            <a:endParaRPr lang="en-US" sz="3000" dirty="0">
              <a:solidFill>
                <a:schemeClr val="dk1"/>
              </a:solidFill>
              <a:latin typeface="Calibri"/>
              <a:ea typeface="Calibri"/>
              <a:cs typeface="Calibri"/>
              <a:sym typeface="Calibri"/>
            </a:endParaRPr>
          </a:p>
          <a:p>
            <a:pPr lvl="0" rtl="0">
              <a:spcBef>
                <a:spcPts val="0"/>
              </a:spcBef>
              <a:buNone/>
            </a:pPr>
            <a:endParaRPr sz="4500" dirty="0"/>
          </a:p>
        </p:txBody>
      </p:sp>
      <p:pic>
        <p:nvPicPr>
          <p:cNvPr id="100" name="Shape 100"/>
          <p:cNvPicPr preferRelativeResize="0"/>
          <p:nvPr/>
        </p:nvPicPr>
        <p:blipFill>
          <a:blip r:embed="rId5">
            <a:alphaModFix/>
          </a:blip>
          <a:stretch>
            <a:fillRect/>
          </a:stretch>
        </p:blipFill>
        <p:spPr>
          <a:xfrm>
            <a:off x="994800" y="12096371"/>
            <a:ext cx="8731213" cy="4159200"/>
          </a:xfrm>
          <a:prstGeom prst="rect">
            <a:avLst/>
          </a:prstGeom>
          <a:noFill/>
          <a:ln>
            <a:noFill/>
          </a:ln>
        </p:spPr>
      </p:pic>
      <p:sp>
        <p:nvSpPr>
          <p:cNvPr id="101" name="Shape 101"/>
          <p:cNvSpPr txBox="1"/>
          <p:nvPr/>
        </p:nvSpPr>
        <p:spPr>
          <a:xfrm>
            <a:off x="326275" y="19757394"/>
            <a:ext cx="10238310" cy="6661075"/>
          </a:xfrm>
          <a:prstGeom prst="rect">
            <a:avLst/>
          </a:prstGeom>
          <a:solidFill>
            <a:srgbClr val="FFFFFF"/>
          </a:solidFill>
          <a:ln>
            <a:noFill/>
          </a:ln>
        </p:spPr>
        <p:txBody>
          <a:bodyPr lIns="251999" tIns="91425" rIns="251999" bIns="91425" anchor="t" anchorCtr="0">
            <a:noAutofit/>
          </a:bodyPr>
          <a:lstStyle/>
          <a:p>
            <a:pPr lvl="0" algn="ctr" rtl="0">
              <a:lnSpc>
                <a:spcPct val="150000"/>
              </a:lnSpc>
              <a:spcBef>
                <a:spcPts val="0"/>
              </a:spcBef>
              <a:buNone/>
            </a:pPr>
            <a:r>
              <a:rPr lang="en-US" sz="5000" b="1" dirty="0">
                <a:solidFill>
                  <a:srgbClr val="AE3C32"/>
                </a:solidFill>
              </a:rPr>
              <a:t>2. Bayesian Networks</a:t>
            </a:r>
          </a:p>
          <a:p>
            <a:pPr lvl="0" rtl="0">
              <a:lnSpc>
                <a:spcPct val="115000"/>
              </a:lnSpc>
              <a:spcBef>
                <a:spcPts val="0"/>
              </a:spcBef>
              <a:buNone/>
            </a:pPr>
            <a:r>
              <a:rPr lang="en-US" sz="3600" dirty="0"/>
              <a:t>Bayesian Networks (BNs) are one of the most famous ways to model arbitrary dependencies via a directed acyclic graph (DAG). For our study we constructed a BN for precipitation that could be easily extended to other weather measures. Our network involves 18 different regions in the Northeast as shown on our maps.</a:t>
            </a:r>
          </a:p>
          <a:p>
            <a:pPr lvl="0" rtl="0">
              <a:spcBef>
                <a:spcPts val="0"/>
              </a:spcBef>
              <a:buNone/>
            </a:pPr>
            <a:endParaRPr sz="4500" dirty="0"/>
          </a:p>
        </p:txBody>
      </p:sp>
      <p:pic>
        <p:nvPicPr>
          <p:cNvPr id="102" name="Shape 102"/>
          <p:cNvPicPr preferRelativeResize="0"/>
          <p:nvPr/>
        </p:nvPicPr>
        <p:blipFill rotWithShape="1">
          <a:blip r:embed="rId6">
            <a:alphaModFix/>
          </a:blip>
          <a:srcRect l="6345" r="7029"/>
          <a:stretch/>
        </p:blipFill>
        <p:spPr>
          <a:xfrm>
            <a:off x="10921999" y="19418571"/>
            <a:ext cx="9967377" cy="5752862"/>
          </a:xfrm>
          <a:prstGeom prst="rect">
            <a:avLst/>
          </a:prstGeom>
          <a:noFill/>
          <a:ln>
            <a:noFill/>
          </a:ln>
        </p:spPr>
      </p:pic>
      <p:pic>
        <p:nvPicPr>
          <p:cNvPr id="103" name="Shape 103"/>
          <p:cNvPicPr preferRelativeResize="0"/>
          <p:nvPr/>
        </p:nvPicPr>
        <p:blipFill>
          <a:blip r:embed="rId7">
            <a:alphaModFix/>
          </a:blip>
          <a:stretch>
            <a:fillRect/>
          </a:stretch>
        </p:blipFill>
        <p:spPr>
          <a:xfrm>
            <a:off x="11195999" y="5894570"/>
            <a:ext cx="7327433" cy="3497024"/>
          </a:xfrm>
          <a:prstGeom prst="rect">
            <a:avLst/>
          </a:prstGeom>
          <a:noFill/>
          <a:ln>
            <a:noFill/>
          </a:ln>
        </p:spPr>
      </p:pic>
      <p:pic>
        <p:nvPicPr>
          <p:cNvPr id="104" name="Shape 104"/>
          <p:cNvPicPr preferRelativeResize="0"/>
          <p:nvPr/>
        </p:nvPicPr>
        <p:blipFill>
          <a:blip r:embed="rId8">
            <a:alphaModFix/>
          </a:blip>
          <a:stretch>
            <a:fillRect/>
          </a:stretch>
        </p:blipFill>
        <p:spPr>
          <a:xfrm>
            <a:off x="11195999" y="10567408"/>
            <a:ext cx="7327424" cy="3477424"/>
          </a:xfrm>
          <a:prstGeom prst="rect">
            <a:avLst/>
          </a:prstGeom>
          <a:noFill/>
          <a:ln>
            <a:noFill/>
          </a:ln>
        </p:spPr>
      </p:pic>
      <p:pic>
        <p:nvPicPr>
          <p:cNvPr id="105" name="Shape 105"/>
          <p:cNvPicPr preferRelativeResize="0"/>
          <p:nvPr/>
        </p:nvPicPr>
        <p:blipFill>
          <a:blip r:embed="rId9">
            <a:alphaModFix/>
          </a:blip>
          <a:stretch>
            <a:fillRect/>
          </a:stretch>
        </p:blipFill>
        <p:spPr>
          <a:xfrm>
            <a:off x="19975574" y="5986595"/>
            <a:ext cx="7327425" cy="3636225"/>
          </a:xfrm>
          <a:prstGeom prst="rect">
            <a:avLst/>
          </a:prstGeom>
          <a:noFill/>
          <a:ln>
            <a:noFill/>
          </a:ln>
        </p:spPr>
      </p:pic>
      <p:sp>
        <p:nvSpPr>
          <p:cNvPr id="106" name="Shape 106"/>
          <p:cNvSpPr txBox="1"/>
          <p:nvPr/>
        </p:nvSpPr>
        <p:spPr>
          <a:xfrm>
            <a:off x="11250525" y="9401046"/>
            <a:ext cx="7327500" cy="622500"/>
          </a:xfrm>
          <a:prstGeom prst="rect">
            <a:avLst/>
          </a:prstGeom>
          <a:noFill/>
          <a:ln>
            <a:noFill/>
          </a:ln>
        </p:spPr>
        <p:txBody>
          <a:bodyPr lIns="91425" tIns="91425" rIns="91425" bIns="91425" anchor="t" anchorCtr="0">
            <a:noAutofit/>
          </a:bodyPr>
          <a:lstStyle/>
          <a:p>
            <a:pPr lvl="0" algn="ctr">
              <a:spcBef>
                <a:spcPts val="0"/>
              </a:spcBef>
              <a:buNone/>
            </a:pPr>
            <a:r>
              <a:rPr lang="en-US" sz="2200">
                <a:solidFill>
                  <a:srgbClr val="666666"/>
                </a:solidFill>
              </a:rPr>
              <a:t>a. Minimum Spanning Tree based on Euclidean Distance</a:t>
            </a:r>
          </a:p>
        </p:txBody>
      </p:sp>
      <p:sp>
        <p:nvSpPr>
          <p:cNvPr id="107" name="Shape 107"/>
          <p:cNvSpPr txBox="1"/>
          <p:nvPr/>
        </p:nvSpPr>
        <p:spPr>
          <a:xfrm>
            <a:off x="11174325" y="14149271"/>
            <a:ext cx="7327500" cy="622500"/>
          </a:xfrm>
          <a:prstGeom prst="rect">
            <a:avLst/>
          </a:prstGeom>
          <a:noFill/>
          <a:ln>
            <a:noFill/>
          </a:ln>
        </p:spPr>
        <p:txBody>
          <a:bodyPr lIns="91425" tIns="91425" rIns="91425" bIns="91425" anchor="t" anchorCtr="0">
            <a:noAutofit/>
          </a:bodyPr>
          <a:lstStyle/>
          <a:p>
            <a:pPr lvl="0" algn="ctr" rtl="0">
              <a:spcBef>
                <a:spcPts val="0"/>
              </a:spcBef>
              <a:buNone/>
            </a:pPr>
            <a:r>
              <a:rPr lang="en-US" sz="2200">
                <a:solidFill>
                  <a:srgbClr val="666666"/>
                </a:solidFill>
              </a:rPr>
              <a:t>b. Topological Ordering obtained via BFS</a:t>
            </a:r>
          </a:p>
        </p:txBody>
      </p:sp>
      <p:sp>
        <p:nvSpPr>
          <p:cNvPr id="108" name="Shape 108"/>
          <p:cNvSpPr txBox="1"/>
          <p:nvPr/>
        </p:nvSpPr>
        <p:spPr>
          <a:xfrm>
            <a:off x="20646475" y="19014796"/>
            <a:ext cx="7064925" cy="6488700"/>
          </a:xfrm>
          <a:prstGeom prst="rect">
            <a:avLst/>
          </a:prstGeom>
          <a:solidFill>
            <a:srgbClr val="FFFFFF"/>
          </a:solidFill>
          <a:ln>
            <a:noFill/>
          </a:ln>
        </p:spPr>
        <p:txBody>
          <a:bodyPr lIns="91425" tIns="91425" rIns="91425" bIns="91425" anchor="t" anchorCtr="0">
            <a:noAutofit/>
          </a:bodyPr>
          <a:lstStyle/>
          <a:p>
            <a:pPr lvl="0">
              <a:lnSpc>
                <a:spcPct val="115000"/>
              </a:lnSpc>
              <a:spcBef>
                <a:spcPts val="0"/>
              </a:spcBef>
              <a:buNone/>
            </a:pPr>
            <a:r>
              <a:rPr lang="en-US" sz="3600" smtClean="0">
                <a:solidFill>
                  <a:schemeClr val="dk1"/>
                </a:solidFill>
              </a:rPr>
              <a:t>We </a:t>
            </a:r>
            <a:r>
              <a:rPr lang="en-US" sz="3600" dirty="0">
                <a:solidFill>
                  <a:schemeClr val="dk1"/>
                </a:solidFill>
              </a:rPr>
              <a:t>identify approximate changing points in rainfall volume and find that there are statistically significant differences in rainfall volume during different periods of the year.</a:t>
            </a:r>
          </a:p>
          <a:p>
            <a:pPr lvl="0">
              <a:lnSpc>
                <a:spcPct val="115000"/>
              </a:lnSpc>
              <a:spcBef>
                <a:spcPts val="0"/>
              </a:spcBef>
              <a:buNone/>
            </a:pPr>
            <a:endParaRPr sz="3600" dirty="0">
              <a:solidFill>
                <a:schemeClr val="dk1"/>
              </a:solidFill>
            </a:endParaRPr>
          </a:p>
          <a:p>
            <a:pPr lvl="0">
              <a:lnSpc>
                <a:spcPct val="115000"/>
              </a:lnSpc>
              <a:spcBef>
                <a:spcPts val="0"/>
              </a:spcBef>
              <a:buClr>
                <a:schemeClr val="dk1"/>
              </a:buClr>
              <a:buSzPct val="30555"/>
              <a:buFont typeface="Arial"/>
              <a:buNone/>
            </a:pPr>
            <a:r>
              <a:rPr lang="en-US" sz="3600" dirty="0">
                <a:solidFill>
                  <a:schemeClr val="dk1"/>
                </a:solidFill>
              </a:rPr>
              <a:t>However, in accordance with empirical evidence, the shape parameters of the Gamma distribution tend not to change.</a:t>
            </a:r>
          </a:p>
          <a:p>
            <a:pPr lvl="0">
              <a:lnSpc>
                <a:spcPct val="115000"/>
              </a:lnSpc>
              <a:spcBef>
                <a:spcPts val="0"/>
              </a:spcBef>
              <a:buNone/>
            </a:pPr>
            <a:endParaRPr dirty="0"/>
          </a:p>
        </p:txBody>
      </p:sp>
      <p:pic>
        <p:nvPicPr>
          <p:cNvPr id="109" name="Shape 109"/>
          <p:cNvPicPr preferRelativeResize="0"/>
          <p:nvPr/>
        </p:nvPicPr>
        <p:blipFill>
          <a:blip r:embed="rId10">
            <a:alphaModFix/>
          </a:blip>
          <a:stretch>
            <a:fillRect/>
          </a:stretch>
        </p:blipFill>
        <p:spPr>
          <a:xfrm>
            <a:off x="19847216" y="10585870"/>
            <a:ext cx="7480483" cy="3563399"/>
          </a:xfrm>
          <a:prstGeom prst="rect">
            <a:avLst/>
          </a:prstGeom>
          <a:noFill/>
          <a:ln>
            <a:noFill/>
          </a:ln>
        </p:spPr>
      </p:pic>
      <p:sp>
        <p:nvSpPr>
          <p:cNvPr id="110" name="Shape 110"/>
          <p:cNvSpPr txBox="1"/>
          <p:nvPr/>
        </p:nvSpPr>
        <p:spPr>
          <a:xfrm>
            <a:off x="19823175" y="14209446"/>
            <a:ext cx="7327500" cy="622500"/>
          </a:xfrm>
          <a:prstGeom prst="rect">
            <a:avLst/>
          </a:prstGeom>
          <a:noFill/>
          <a:ln>
            <a:noFill/>
          </a:ln>
        </p:spPr>
        <p:txBody>
          <a:bodyPr lIns="91425" tIns="91425" rIns="91425" bIns="91425" anchor="t" anchorCtr="0">
            <a:noAutofit/>
          </a:bodyPr>
          <a:lstStyle/>
          <a:p>
            <a:pPr lvl="0" algn="ctr" rtl="0">
              <a:spcBef>
                <a:spcPts val="0"/>
              </a:spcBef>
              <a:buNone/>
            </a:pPr>
            <a:r>
              <a:rPr lang="en-US" sz="2200" dirty="0">
                <a:solidFill>
                  <a:srgbClr val="666666"/>
                </a:solidFill>
              </a:rPr>
              <a:t>d. Final Bayesian Network After K2+SA</a:t>
            </a:r>
          </a:p>
        </p:txBody>
      </p:sp>
      <p:sp>
        <p:nvSpPr>
          <p:cNvPr id="111" name="Shape 111"/>
          <p:cNvSpPr txBox="1"/>
          <p:nvPr/>
        </p:nvSpPr>
        <p:spPr>
          <a:xfrm>
            <a:off x="20148425" y="9401046"/>
            <a:ext cx="7327500" cy="622500"/>
          </a:xfrm>
          <a:prstGeom prst="rect">
            <a:avLst/>
          </a:prstGeom>
          <a:noFill/>
          <a:ln>
            <a:noFill/>
          </a:ln>
        </p:spPr>
        <p:txBody>
          <a:bodyPr lIns="91425" tIns="91425" rIns="91425" bIns="91425" anchor="t" anchorCtr="0">
            <a:noAutofit/>
          </a:bodyPr>
          <a:lstStyle/>
          <a:p>
            <a:pPr lvl="0" algn="ctr" rtl="0">
              <a:spcBef>
                <a:spcPts val="0"/>
              </a:spcBef>
              <a:buNone/>
            </a:pPr>
            <a:r>
              <a:rPr lang="en-US" sz="2200">
                <a:solidFill>
                  <a:srgbClr val="666666"/>
                </a:solidFill>
              </a:rPr>
              <a:t>c. Simulated Annealing Starting From K2 Network</a:t>
            </a:r>
          </a:p>
        </p:txBody>
      </p:sp>
      <p:pic>
        <p:nvPicPr>
          <p:cNvPr id="112" name="Shape 112"/>
          <p:cNvPicPr preferRelativeResize="0"/>
          <p:nvPr/>
        </p:nvPicPr>
        <p:blipFill rotWithShape="1">
          <a:blip r:embed="rId11">
            <a:alphaModFix/>
          </a:blip>
          <a:srcRect l="2510" t="20819" r="1773" b="3313"/>
          <a:stretch/>
        </p:blipFill>
        <p:spPr>
          <a:xfrm>
            <a:off x="28445266" y="14550571"/>
            <a:ext cx="10364178" cy="4867999"/>
          </a:xfrm>
          <a:prstGeom prst="rect">
            <a:avLst/>
          </a:prstGeom>
          <a:noFill/>
          <a:ln>
            <a:noFill/>
          </a:ln>
        </p:spPr>
      </p:pic>
      <p:pic>
        <p:nvPicPr>
          <p:cNvPr id="27" name="Shape 112"/>
          <p:cNvPicPr preferRelativeResize="0"/>
          <p:nvPr/>
        </p:nvPicPr>
        <p:blipFill rotWithShape="1">
          <a:blip r:embed="rId11">
            <a:alphaModFix/>
          </a:blip>
          <a:srcRect l="9486" t="2513" r="15450" b="89136"/>
          <a:stretch/>
        </p:blipFill>
        <p:spPr>
          <a:xfrm>
            <a:off x="28448000" y="13811544"/>
            <a:ext cx="8127836" cy="535827"/>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524</Words>
  <Application>Microsoft Macintosh PowerPoint</Application>
  <PresentationFormat>Benutzerdefiniert</PresentationFormat>
  <Paragraphs>34</Paragraphs>
  <Slides>1</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Helvetica Neue</vt:lpstr>
      <vt:lpstr>Office Theme</vt:lpstr>
      <vt:lpstr>PowerPoint-Präsentation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ga69poh</cp:lastModifiedBy>
  <cp:revision>28</cp:revision>
  <cp:lastPrinted>2016-05-03T18:53:21Z</cp:lastPrinted>
  <dcterms:modified xsi:type="dcterms:W3CDTF">2016-05-03T18:53:51Z</dcterms:modified>
</cp:coreProperties>
</file>