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C8CE-6682-E54E-98B5-F083F7D94589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7538-5F66-FD46-9CCD-0484E66E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Weather is often</a:t>
            </a:r>
            <a:r>
              <a:rPr lang="en-US" baseline="0" dirty="0" smtClean="0"/>
              <a:t> very hard to predict even when we have reliable instrumentation, especially in Boston!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C7538-5F66-FD46-9CCD-0484E66EB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Nevertheless, we have </a:t>
            </a:r>
            <a:r>
              <a:rPr lang="en-US" dirty="0" smtClean="0"/>
              <a:t>attempted to model weather events using a second order Hidden</a:t>
            </a:r>
            <a:r>
              <a:rPr lang="en-US" baseline="0" dirty="0" smtClean="0"/>
              <a:t> Markov Model. Our model has </a:t>
            </a:r>
            <a:r>
              <a:rPr lang="en-US" dirty="0" smtClean="0"/>
              <a:t>9 hidden states representing weather events and 7 continuous</a:t>
            </a:r>
            <a:r>
              <a:rPr lang="en-US" baseline="0" dirty="0" smtClean="0"/>
              <a:t> real-valued weather measures as observations. The observations have been modeled using Gaussian and Log-Normal distributions and the emissions probability is derived from a multivariate Gaussian.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C7538-5F66-FD46-9CCD-0484E66EB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model was trained on 50 years of data and tested on the next five years and produced an average inference accuracy of 65%. It did especially well to infer extreme events like thunderstorms and specific events like fog days.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C7538-5F66-FD46-9CCD-0484E66EB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8615" y="792039"/>
            <a:ext cx="6303803" cy="4660283"/>
            <a:chOff x="464653" y="358333"/>
            <a:chExt cx="4232555" cy="3870316"/>
          </a:xfrm>
        </p:grpSpPr>
        <p:pic>
          <p:nvPicPr>
            <p:cNvPr id="5" name="Picture 4" descr="funny_boston_weathe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53" y="358333"/>
              <a:ext cx="3639789" cy="35009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18919" y="3859317"/>
              <a:ext cx="177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Credit - </a:t>
              </a:r>
              <a:r>
                <a:rPr lang="en-US" dirty="0" err="1" smtClean="0"/>
                <a:t>Pinterest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32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47300"/>
              </p:ext>
            </p:extLst>
          </p:nvPr>
        </p:nvGraphicFramePr>
        <p:xfrm>
          <a:off x="1949358" y="2769487"/>
          <a:ext cx="4931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3760"/>
                <a:gridCol w="1354747"/>
                <a:gridCol w="19327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Fog-Rain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Fog-Snow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Rain-Snow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Fog-Rain-Snow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Thunderstorm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84135"/>
              </p:ext>
            </p:extLst>
          </p:nvPr>
        </p:nvGraphicFramePr>
        <p:xfrm>
          <a:off x="2457496" y="5158992"/>
          <a:ext cx="410444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2222"/>
                <a:gridCol w="2052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Temperature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Dew Point     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 Wind Speed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 Visibility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 Sea Level Pressure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655807" y="47367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21" y="690037"/>
            <a:ext cx="5385600" cy="19222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52562" y="59789"/>
            <a:ext cx="3543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Hidden Markov Model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55807" y="2369175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Hidden States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2060751" y="3882007"/>
            <a:ext cx="4723980" cy="2844625"/>
            <a:chOff x="2060751" y="3882007"/>
            <a:chExt cx="4723980" cy="2844625"/>
          </a:xfrm>
        </p:grpSpPr>
        <p:sp>
          <p:nvSpPr>
            <p:cNvPr id="18" name="Oval 17"/>
            <p:cNvSpPr/>
            <p:nvPr/>
          </p:nvSpPr>
          <p:spPr>
            <a:xfrm>
              <a:off x="2060751" y="4684860"/>
              <a:ext cx="4723980" cy="204177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endCxn id="18" idx="1"/>
            </p:cNvCxnSpPr>
            <p:nvPr/>
          </p:nvCxnSpPr>
          <p:spPr>
            <a:xfrm flipH="1">
              <a:off x="2752562" y="3882007"/>
              <a:ext cx="1506765" cy="11018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8" idx="7"/>
            </p:cNvCxnSpPr>
            <p:nvPr/>
          </p:nvCxnSpPr>
          <p:spPr>
            <a:xfrm>
              <a:off x="4259327" y="3882007"/>
              <a:ext cx="1833593" cy="11018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precipitation_log_norm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6" y="5385498"/>
            <a:ext cx="1529575" cy="10385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79246" y="465116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Precipitation – </a:t>
            </a:r>
          </a:p>
          <a:p>
            <a:pPr algn="ctr"/>
            <a:r>
              <a:rPr lang="en-US" dirty="0" smtClean="0"/>
              <a:t>Log Normal</a:t>
            </a:r>
            <a:endParaRPr lang="en-US" dirty="0"/>
          </a:p>
        </p:txBody>
      </p:sp>
      <p:pic>
        <p:nvPicPr>
          <p:cNvPr id="36" name="Picture 35" descr="gaussi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21" y="5371110"/>
            <a:ext cx="1554848" cy="105288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377177" y="465116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Humidity – </a:t>
            </a:r>
          </a:p>
          <a:p>
            <a:pPr algn="ctr"/>
            <a:r>
              <a:rPr lang="en-US" dirty="0" smtClean="0"/>
              <a:t>Gaussian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MM_resul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4" y="2501755"/>
            <a:ext cx="6756400" cy="384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2538" y="658198"/>
            <a:ext cx="4298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 </a:t>
            </a:r>
          </a:p>
          <a:p>
            <a:pPr algn="ctr"/>
            <a:r>
              <a:rPr lang="en-US" dirty="0" smtClean="0"/>
              <a:t>55 years of of daily weather data for Boston</a:t>
            </a:r>
          </a:p>
          <a:p>
            <a:pPr algn="ctr"/>
            <a:r>
              <a:rPr lang="en-US" dirty="0" smtClean="0"/>
              <a:t>Training set – 1</a:t>
            </a:r>
            <a:r>
              <a:rPr lang="en-US" baseline="30000" dirty="0" smtClean="0"/>
              <a:t>st</a:t>
            </a:r>
            <a:r>
              <a:rPr lang="en-US" dirty="0" smtClean="0"/>
              <a:t> Jan 1960 to 31</a:t>
            </a:r>
            <a:r>
              <a:rPr lang="en-US" baseline="30000" dirty="0" smtClean="0"/>
              <a:t>st</a:t>
            </a:r>
            <a:r>
              <a:rPr lang="en-US" dirty="0" smtClean="0"/>
              <a:t> Dec 2010</a:t>
            </a:r>
          </a:p>
          <a:p>
            <a:pPr algn="ctr"/>
            <a:r>
              <a:rPr lang="en-US" dirty="0" smtClean="0"/>
              <a:t>Test Set – 1</a:t>
            </a:r>
            <a:r>
              <a:rPr lang="en-US" baseline="30000" dirty="0" smtClean="0"/>
              <a:t>st</a:t>
            </a:r>
            <a:r>
              <a:rPr lang="en-US" dirty="0" smtClean="0"/>
              <a:t> Jan 2011 to 31</a:t>
            </a:r>
            <a:r>
              <a:rPr lang="en-US" baseline="30000" dirty="0" smtClean="0"/>
              <a:t>st</a:t>
            </a:r>
            <a:r>
              <a:rPr lang="en-US" dirty="0" smtClean="0"/>
              <a:t> Dec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207</Words>
  <Application>Microsoft Macintosh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Vinay</cp:lastModifiedBy>
  <cp:revision>37</cp:revision>
  <dcterms:created xsi:type="dcterms:W3CDTF">2016-05-04T22:53:53Z</dcterms:created>
  <dcterms:modified xsi:type="dcterms:W3CDTF">2016-05-05T02:20:47Z</dcterms:modified>
</cp:coreProperties>
</file>