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9214-53C3-4E33-BCAC-39C89265F3A4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05EA-F746-4B84-908F-F752C1E6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1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9214-53C3-4E33-BCAC-39C89265F3A4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05EA-F746-4B84-908F-F752C1E6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9214-53C3-4E33-BCAC-39C89265F3A4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05EA-F746-4B84-908F-F752C1E6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6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9214-53C3-4E33-BCAC-39C89265F3A4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05EA-F746-4B84-908F-F752C1E6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4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9214-53C3-4E33-BCAC-39C89265F3A4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05EA-F746-4B84-908F-F752C1E6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3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9214-53C3-4E33-BCAC-39C89265F3A4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05EA-F746-4B84-908F-F752C1E6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6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9214-53C3-4E33-BCAC-39C89265F3A4}" type="datetimeFigureOut">
              <a:rPr lang="en-US" smtClean="0"/>
              <a:t>9/25/16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05EA-F746-4B84-908F-F752C1E6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4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9214-53C3-4E33-BCAC-39C89265F3A4}" type="datetimeFigureOut">
              <a:rPr lang="en-US" smtClean="0"/>
              <a:t>9/25/16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05EA-F746-4B84-908F-F752C1E6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6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9214-53C3-4E33-BCAC-39C89265F3A4}" type="datetimeFigureOut">
              <a:rPr lang="en-US" smtClean="0"/>
              <a:t>9/25/16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05EA-F746-4B84-908F-F752C1E6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4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9214-53C3-4E33-BCAC-39C89265F3A4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05EA-F746-4B84-908F-F752C1E6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1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9214-53C3-4E33-BCAC-39C89265F3A4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05EA-F746-4B84-908F-F752C1E6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1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9214-53C3-4E33-BCAC-39C89265F3A4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B05EA-F746-4B84-908F-F752C1E6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3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8484"/>
          </a:xfrm>
        </p:spPr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32143"/>
            <a:ext cx="9879106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Nhóm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1 </a:t>
            </a:r>
            <a:r>
              <a:rPr lang="en-US" sz="3200" dirty="0" err="1" smtClean="0"/>
              <a:t>thành</a:t>
            </a:r>
            <a:r>
              <a:rPr lang="en-US" sz="3200" dirty="0" smtClean="0"/>
              <a:t> </a:t>
            </a:r>
            <a:r>
              <a:rPr lang="en-US" sz="3200" dirty="0" err="1" smtClean="0"/>
              <a:t>viên</a:t>
            </a:r>
            <a:r>
              <a:rPr lang="en-US" sz="3200" dirty="0" smtClean="0"/>
              <a:t>: </a:t>
            </a:r>
            <a:r>
              <a:rPr lang="en-US" sz="3200" dirty="0" err="1" smtClean="0"/>
              <a:t>Nguyễn</a:t>
            </a:r>
            <a:r>
              <a:rPr lang="en-US" sz="3200" dirty="0" smtClean="0"/>
              <a:t> Xuân Nam – </a:t>
            </a:r>
            <a:r>
              <a:rPr lang="en-US" sz="3200" dirty="0" err="1" smtClean="0"/>
              <a:t>Giảng</a:t>
            </a:r>
            <a:r>
              <a:rPr lang="en-US" sz="3200" dirty="0" smtClean="0"/>
              <a:t> </a:t>
            </a:r>
            <a:r>
              <a:rPr lang="en-US" sz="3200" dirty="0" err="1" smtClean="0"/>
              <a:t>viên</a:t>
            </a:r>
            <a:r>
              <a:rPr lang="en-US" sz="3200" dirty="0" smtClean="0"/>
              <a:t> </a:t>
            </a:r>
            <a:r>
              <a:rPr lang="en-US" sz="3200" dirty="0" err="1" smtClean="0"/>
              <a:t>Trường</a:t>
            </a:r>
            <a:r>
              <a:rPr lang="en-US" sz="3200" dirty="0" smtClean="0"/>
              <a:t> </a:t>
            </a:r>
            <a:r>
              <a:rPr lang="en-US" sz="3200" dirty="0" err="1" smtClean="0"/>
              <a:t>đại</a:t>
            </a:r>
            <a:r>
              <a:rPr lang="en-US" sz="3200" dirty="0" smtClean="0"/>
              <a:t> </a:t>
            </a:r>
            <a:r>
              <a:rPr lang="en-US" sz="3200" dirty="0" err="1" smtClean="0"/>
              <a:t>học</a:t>
            </a:r>
            <a:r>
              <a:rPr lang="en-US" sz="3200" dirty="0" smtClean="0"/>
              <a:t> </a:t>
            </a:r>
            <a:r>
              <a:rPr lang="en-US" sz="3200" dirty="0" err="1" smtClean="0"/>
              <a:t>Công</a:t>
            </a:r>
            <a:r>
              <a:rPr lang="en-US" sz="3200" dirty="0" smtClean="0"/>
              <a:t> </a:t>
            </a:r>
            <a:r>
              <a:rPr lang="en-US" sz="3200" dirty="0" err="1" smtClean="0"/>
              <a:t>nghệ</a:t>
            </a:r>
            <a:r>
              <a:rPr lang="en-US" sz="3200" dirty="0" smtClean="0"/>
              <a:t> - ĐHQGHN; </a:t>
            </a:r>
            <a:r>
              <a:rPr lang="en-US" sz="3200" dirty="0" err="1" smtClean="0"/>
              <a:t>phòng</a:t>
            </a:r>
            <a:r>
              <a:rPr lang="en-US" sz="3200" dirty="0" smtClean="0"/>
              <a:t> </a:t>
            </a:r>
            <a:r>
              <a:rPr lang="en-US" sz="3200" dirty="0" err="1" smtClean="0"/>
              <a:t>thí</a:t>
            </a:r>
            <a:r>
              <a:rPr lang="en-US" sz="3200" dirty="0" smtClean="0"/>
              <a:t> </a:t>
            </a:r>
            <a:r>
              <a:rPr lang="en-US" sz="3200" dirty="0" err="1" smtClean="0"/>
              <a:t>nghiệm</a:t>
            </a:r>
            <a:r>
              <a:rPr lang="en-US" sz="3200" dirty="0" smtClean="0"/>
              <a:t> ATTT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7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0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rãi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hiểm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an </a:t>
            </a:r>
            <a:r>
              <a:rPr lang="en-US" dirty="0" err="1" smtClean="0"/>
              <a:t>ninh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: qua </a:t>
            </a:r>
            <a:r>
              <a:rPr lang="en-US" dirty="0" err="1" smtClean="0"/>
              <a:t>lỗ</a:t>
            </a:r>
            <a:r>
              <a:rPr lang="en-US" dirty="0" smtClean="0"/>
              <a:t> </a:t>
            </a:r>
            <a:r>
              <a:rPr lang="en-US" dirty="0" err="1" smtClean="0"/>
              <a:t>hổng</a:t>
            </a:r>
            <a:r>
              <a:rPr lang="en-US" dirty="0" smtClean="0"/>
              <a:t> zero-day, virus, malware </a:t>
            </a:r>
            <a:r>
              <a:rPr lang="en-US" dirty="0" err="1" smtClean="0"/>
              <a:t>mới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06" y="4159160"/>
            <a:ext cx="3229412" cy="1614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884" y="4159160"/>
            <a:ext cx="3371636" cy="1896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3" y="4159160"/>
            <a:ext cx="1945588" cy="194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8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xâm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149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Đáng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an </a:t>
            </a:r>
            <a:r>
              <a:rPr lang="en-US" dirty="0" err="1" smtClean="0"/>
              <a:t>toàn</a:t>
            </a:r>
            <a:endParaRPr lang="en-US" dirty="0" smtClean="0"/>
          </a:p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training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,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tri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5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Đáng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NICS 2016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ở </a:t>
            </a:r>
            <a:r>
              <a:rPr lang="en-US" dirty="0" err="1"/>
              <a:t>Đà</a:t>
            </a:r>
            <a:r>
              <a:rPr lang="en-US" dirty="0"/>
              <a:t> </a:t>
            </a:r>
            <a:r>
              <a:rPr lang="en-US" dirty="0" err="1"/>
              <a:t>Nẵng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644" y="2787743"/>
            <a:ext cx="7357424" cy="260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1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an </a:t>
            </a:r>
            <a:r>
              <a:rPr lang="en-US" dirty="0" err="1" smtClean="0"/>
              <a:t>ninh</a:t>
            </a:r>
            <a:endParaRPr lang="en-US" dirty="0" smtClean="0"/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 </a:t>
            </a:r>
            <a:r>
              <a:rPr lang="en-US" dirty="0" err="1" smtClean="0"/>
              <a:t>nhằm</a:t>
            </a:r>
            <a:r>
              <a:rPr lang="en-US" dirty="0" smtClean="0"/>
              <a:t> tang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2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rẻ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zero-day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36" y="3457976"/>
            <a:ext cx="3105426" cy="24299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200" y="3457976"/>
            <a:ext cx="3239994" cy="242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0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Snort, </a:t>
            </a:r>
            <a:r>
              <a:rPr lang="en-US" dirty="0" smtClean="0"/>
              <a:t>ở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/>
              <a:t> </a:t>
            </a:r>
            <a:r>
              <a:rPr lang="en-US" dirty="0" smtClean="0"/>
              <a:t>(preprocessor)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IDS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930" y="2643468"/>
            <a:ext cx="5507047" cy="258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8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93024" y="2756647"/>
            <a:ext cx="2904564" cy="2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679577" y="2783541"/>
            <a:ext cx="13447" cy="1196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679577" y="3980329"/>
            <a:ext cx="779929" cy="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06671" y="4341578"/>
            <a:ext cx="13447" cy="80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33465" y="5136777"/>
            <a:ext cx="1687606" cy="6723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an </a:t>
            </a:r>
            <a:r>
              <a:rPr lang="en-US" dirty="0" err="1" smtClean="0"/>
              <a:t>ninh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77118" y="2433918"/>
            <a:ext cx="112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Request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320118" y="4575712"/>
            <a:ext cx="1075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Gói</a:t>
            </a:r>
            <a:r>
              <a:rPr lang="en-US" sz="2000" dirty="0" smtClean="0"/>
              <a:t> tin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694" y="1975565"/>
            <a:ext cx="3783106" cy="22724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506" y="3628885"/>
            <a:ext cx="2195697" cy="6741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70" y="2426491"/>
            <a:ext cx="2638425" cy="1733550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3"/>
          </p:cNvCxnSpPr>
          <p:nvPr/>
        </p:nvCxnSpPr>
        <p:spPr>
          <a:xfrm flipV="1">
            <a:off x="3913095" y="3281082"/>
            <a:ext cx="766482" cy="1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16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298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Giới thiệu</vt:lpstr>
      <vt:lpstr>Bài toán</vt:lpstr>
      <vt:lpstr>Giải pháp</vt:lpstr>
      <vt:lpstr>Đáng chú ý</vt:lpstr>
      <vt:lpstr>Đáng chú ý</vt:lpstr>
      <vt:lpstr>Chức năng chính</vt:lpstr>
      <vt:lpstr>Sự khác biệt</vt:lpstr>
      <vt:lpstr>Dự định trong tương lai</vt:lpstr>
      <vt:lpstr>Sơ đồ hoạt động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</dc:title>
  <dc:creator>nam xuân</dc:creator>
  <cp:lastModifiedBy>nam xuân</cp:lastModifiedBy>
  <cp:revision>13</cp:revision>
  <dcterms:created xsi:type="dcterms:W3CDTF">2016-09-25T01:26:32Z</dcterms:created>
  <dcterms:modified xsi:type="dcterms:W3CDTF">2016-09-25T08:31:44Z</dcterms:modified>
</cp:coreProperties>
</file>