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59" r:id="rId7"/>
    <p:sldId id="262" r:id="rId8"/>
    <p:sldId id="264" r:id="rId9"/>
    <p:sldId id="260" r:id="rId10"/>
    <p:sldId id="261" r:id="rId11"/>
    <p:sldId id="263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161EEA9-BEA5-4E81-A9F9-583331CDD4E6}">
          <p14:sldIdLst>
            <p14:sldId id="257"/>
            <p14:sldId id="258"/>
            <p14:sldId id="259"/>
          </p14:sldIdLst>
        </p14:section>
        <p14:section name="제목 없는 구역" id="{71AC0A6E-D3D8-4DF7-BA88-7CC5C2C63572}">
          <p14:sldIdLst>
            <p14:sldId id="262"/>
            <p14:sldId id="264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4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04BE26-7959-435C-BEDE-2F37BA4C34C9}" type="datetime1">
              <a:rPr lang="ko-KR" altLang="en-US" smtClean="0">
                <a:latin typeface="+mj-ea"/>
                <a:ea typeface="+mj-ea"/>
              </a:rPr>
              <a:t>2017-10-20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286890-466E-41CD-A28A-B1EBDF22CA3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056DC3A6-C0F7-4CA2-A121-164E4BD6B130}" type="datetime1">
              <a:rPr lang="ko-KR" altLang="en-US" smtClean="0"/>
              <a:pPr/>
              <a:t>2017-10-20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  <a:endParaRPr lang="en-US" altLang="ko-KR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27CD11A-EED3-40CE-98A3-28FEE84867B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535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0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398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73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C5D067-2208-445B-8D84-C01DF1F5AFD9}" type="datetime1">
              <a:rPr lang="ko-KR" altLang="en-US" smtClean="0"/>
              <a:pPr/>
              <a:t>2017-10-20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F0AC28-7DB1-4571-8DA0-FAFFD1845D3E}" type="datetime1">
              <a:rPr lang="ko-KR" altLang="en-US" smtClean="0"/>
              <a:pPr/>
              <a:t>2017-10-20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070A037-EF88-4B8B-8B4B-E85278DC0567}" type="datetime1">
              <a:rPr lang="ko-KR" altLang="en-US" smtClean="0"/>
              <a:pPr/>
              <a:t>2017-10-20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11DBA-5DE1-4B38-A0AA-979F40412B93}" type="datetime1">
              <a:rPr lang="ko-KR" altLang="en-US" smtClean="0"/>
              <a:pPr/>
              <a:t>2017-10-20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rtlCol="0" anchor="b"/>
          <a:lstStyle>
            <a:lvl1pPr>
              <a:lnSpc>
                <a:spcPct val="100000"/>
              </a:lnSpc>
              <a:defRPr sz="60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 rtlCol="0"/>
          <a:lstStyle>
            <a:lvl1pPr marL="0" indent="0" rtl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54B54E-EE5F-4806-9938-087CB74B5011}" type="datetime1">
              <a:rPr lang="ko-KR" altLang="en-US" smtClean="0"/>
              <a:pPr/>
              <a:t>2017-10-20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 rtl="0"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 rtl="0"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DD1427-B169-49E7-A4A8-C0B53DA1A8A9}" type="datetime1">
              <a:rPr lang="ko-KR" altLang="en-US" smtClean="0"/>
              <a:pPr/>
              <a:t>2017-10-20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738000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59397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 rtl="0"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738000"/>
          </a:xfrm>
        </p:spPr>
        <p:txBody>
          <a:bodyPr rtlCol="0"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656753" y="259397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 rtl="0"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C4497-1640-4C8C-841A-7BFE4E80D83E}" type="datetime1">
              <a:rPr lang="ko-KR" altLang="en-US" smtClean="0"/>
              <a:pPr/>
              <a:t>2017-10-20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32A9E-7FC7-492C-B439-8D9F89194B35}" type="datetime1">
              <a:rPr lang="ko-KR" altLang="en-US" smtClean="0"/>
              <a:pPr/>
              <a:t>2017-10-20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B84C4A-7BF6-4F71-8BEF-AC01435EF8FF}" type="datetime1">
              <a:rPr lang="ko-KR" altLang="en-US" smtClean="0"/>
              <a:pPr/>
              <a:t>2017-10-20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 rtl="0"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3E9B7B-5CEA-4654-9FF0-963AEC2CBD02}" type="datetime1">
              <a:rPr lang="ko-KR" altLang="en-US" smtClean="0"/>
              <a:pPr/>
              <a:t>2017-10-20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53FCCB-7C13-4429-9C08-2B4BCEC743C4}" type="datetime1">
              <a:rPr lang="ko-KR" altLang="en-US" smtClean="0"/>
              <a:pPr/>
              <a:t>2017-10-20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  <a:endParaRPr lang="en-US" altLang="ko-KR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defRPr>
            </a:lvl1pPr>
          </a:lstStyle>
          <a:p>
            <a:fld id="{DCFD0AB0-AB11-4361-A3B5-ABBEB8C160D0}" type="datetime1">
              <a:rPr lang="ko-KR" altLang="en-US" smtClean="0"/>
              <a:pPr/>
              <a:t>2017-10-20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defRPr>
            </a:lvl1pPr>
          </a:lstStyle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2D</a:t>
            </a:r>
            <a:r>
              <a:rPr lang="ko-KR" altLang="en-US" dirty="0"/>
              <a:t>게임프로그래밍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기획안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ko-KR" dirty="0"/>
          </a:p>
          <a:p>
            <a:pPr rtl="0"/>
            <a:r>
              <a:rPr lang="en-US" altLang="ko-KR" dirty="0"/>
              <a:t>2015182053</a:t>
            </a:r>
            <a:r>
              <a:rPr lang="ko-KR" altLang="en-US" dirty="0"/>
              <a:t> 이상호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457200" y="451087"/>
            <a:ext cx="10096500" cy="115090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/>
              <a:t>게임컨셉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457200" y="1825625"/>
            <a:ext cx="10096500" cy="4813714"/>
          </a:xfrm>
        </p:spPr>
        <p:txBody>
          <a:bodyPr rtlCol="0">
            <a:normAutofit fontScale="92500"/>
          </a:bodyPr>
          <a:lstStyle/>
          <a:p>
            <a:pPr marL="0" indent="0" rtl="0">
              <a:buNone/>
            </a:pPr>
            <a:r>
              <a:rPr lang="en-US" altLang="ko-KR" dirty="0"/>
              <a:t>   </a:t>
            </a:r>
            <a:r>
              <a:rPr lang="ko-KR" altLang="en-US" sz="3200" b="1" dirty="0"/>
              <a:t>몰려오는 적을 정확한타이밍에 약점을 통해 공략하라</a:t>
            </a:r>
            <a:r>
              <a:rPr lang="en-US" altLang="ko-KR" sz="3200" b="1" dirty="0"/>
              <a:t>!!</a:t>
            </a:r>
          </a:p>
          <a:p>
            <a:pPr marL="0" indent="0" rtl="0">
              <a:buNone/>
            </a:pPr>
            <a:endParaRPr lang="en-US" altLang="ko-KR" sz="3200" dirty="0"/>
          </a:p>
          <a:p>
            <a:pPr marL="0" indent="0" rtl="0">
              <a:buNone/>
            </a:pPr>
            <a:endParaRPr lang="en-US" altLang="ko-KR" sz="3200" dirty="0"/>
          </a:p>
          <a:p>
            <a:pPr marL="0" indent="0" rtl="0">
              <a:buNone/>
            </a:pPr>
            <a:endParaRPr lang="en-US" altLang="ko-KR" sz="3200" dirty="0"/>
          </a:p>
          <a:p>
            <a:pPr marL="0" indent="0" rtl="0">
              <a:buNone/>
            </a:pPr>
            <a:endParaRPr lang="en-US" altLang="ko-KR" sz="3200" dirty="0"/>
          </a:p>
          <a:p>
            <a:pPr marL="0" indent="0" rtl="0">
              <a:buNone/>
            </a:pPr>
            <a:endParaRPr lang="en-US" altLang="ko-KR" sz="3200" dirty="0"/>
          </a:p>
          <a:p>
            <a:pPr marL="0" indent="0" rtl="0">
              <a:buNone/>
            </a:pPr>
            <a:endParaRPr lang="en-US" altLang="ko-KR" sz="3200" dirty="0"/>
          </a:p>
          <a:p>
            <a:pPr marL="0" indent="0" rtl="0">
              <a:buNone/>
            </a:pPr>
            <a:r>
              <a:rPr lang="ko-KR" altLang="en-US" dirty="0"/>
              <a:t>적마다의 </a:t>
            </a:r>
            <a:r>
              <a:rPr lang="ko-KR" altLang="en-US" b="1" dirty="0"/>
              <a:t>다양한 약점을 공략해서 적을 물리쳐라</a:t>
            </a:r>
            <a:endParaRPr lang="en-US" altLang="ko-KR" b="1" dirty="0"/>
          </a:p>
          <a:p>
            <a:pPr marL="0" indent="0" rtl="0">
              <a:buNone/>
            </a:pPr>
            <a:r>
              <a:rPr lang="ko-KR" altLang="en-US" sz="2000" b="1" dirty="0"/>
              <a:t>플레이어의 순발력과 직관력을 테스트</a:t>
            </a:r>
            <a:endParaRPr lang="en-US" altLang="ko-KR" sz="2000" b="1" dirty="0"/>
          </a:p>
          <a:p>
            <a:pPr marL="0" indent="0" rtl="0">
              <a:buNone/>
            </a:pPr>
            <a:endParaRPr lang="en-US" altLang="ko-KR" sz="3200" b="1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marL="0" indent="0" rtl="0">
              <a:buNone/>
            </a:pPr>
            <a:endParaRPr lang="en-US" altLang="ko-KR" dirty="0"/>
          </a:p>
          <a:p>
            <a:pPr rtl="0"/>
            <a:endParaRPr lang="en-US" altLang="ko-KR" dirty="0"/>
          </a:p>
          <a:p>
            <a:pPr rtl="0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7B158A-C0E3-472C-9846-59AE506B4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33" y="2278108"/>
            <a:ext cx="4989443" cy="325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게임 구성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EC874A1-CA9F-4DF0-B5FC-319534887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0" y="1958147"/>
            <a:ext cx="7744135" cy="4349576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7744ACE-EA2C-4AF6-88A7-E5C8524D6B79}"/>
              </a:ext>
            </a:extLst>
          </p:cNvPr>
          <p:cNvSpPr/>
          <p:nvPr/>
        </p:nvSpPr>
        <p:spPr>
          <a:xfrm>
            <a:off x="861392" y="3631096"/>
            <a:ext cx="1179443" cy="3975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FB25F-4B6F-4DE3-A483-398D34A00C98}"/>
              </a:ext>
            </a:extLst>
          </p:cNvPr>
          <p:cNvSpPr/>
          <p:nvPr/>
        </p:nvSpPr>
        <p:spPr>
          <a:xfrm>
            <a:off x="644490" y="1958147"/>
            <a:ext cx="1687893" cy="61277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점수판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631A276-08A7-4E81-955F-5F11E472316C}"/>
              </a:ext>
            </a:extLst>
          </p:cNvPr>
          <p:cNvCxnSpPr/>
          <p:nvPr/>
        </p:nvCxnSpPr>
        <p:spPr>
          <a:xfrm flipH="1">
            <a:off x="2557670" y="5936974"/>
            <a:ext cx="781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8D60BA-FC54-413A-A607-2C9C0EEACD34}"/>
              </a:ext>
            </a:extLst>
          </p:cNvPr>
          <p:cNvSpPr/>
          <p:nvPr/>
        </p:nvSpPr>
        <p:spPr>
          <a:xfrm>
            <a:off x="3551583" y="5764696"/>
            <a:ext cx="964974" cy="37106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라이프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535624-C0A3-4091-B919-BCC4D263D496}"/>
              </a:ext>
            </a:extLst>
          </p:cNvPr>
          <p:cNvSpPr/>
          <p:nvPr/>
        </p:nvSpPr>
        <p:spPr>
          <a:xfrm>
            <a:off x="4850295" y="2743200"/>
            <a:ext cx="2968487" cy="88789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각각 약점이 다른 적들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상단</a:t>
            </a:r>
            <a:r>
              <a:rPr lang="en-US" altLang="ko-KR" dirty="0"/>
              <a:t>,</a:t>
            </a:r>
            <a:r>
              <a:rPr lang="ko-KR" altLang="en-US" dirty="0"/>
              <a:t>중단</a:t>
            </a:r>
            <a:r>
              <a:rPr lang="en-US" altLang="ko-KR" dirty="0"/>
              <a:t>,</a:t>
            </a:r>
            <a:r>
              <a:rPr lang="ko-KR" altLang="en-US" dirty="0"/>
              <a:t>하단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37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DF9DA-A963-4738-BE79-A90DA95C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02" y="282243"/>
            <a:ext cx="10096500" cy="1150907"/>
          </a:xfrm>
        </p:spPr>
        <p:txBody>
          <a:bodyPr/>
          <a:lstStyle/>
          <a:p>
            <a:r>
              <a:rPr lang="ko-KR" altLang="en-US" dirty="0"/>
              <a:t>게임 진행 방식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BCFDA9-30C3-4722-AA36-32D706115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5" y="1296636"/>
            <a:ext cx="3901005" cy="2191041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1A60D9-BE60-4538-AC6F-049993D83A40}"/>
              </a:ext>
            </a:extLst>
          </p:cNvPr>
          <p:cNvSpPr/>
          <p:nvPr/>
        </p:nvSpPr>
        <p:spPr>
          <a:xfrm>
            <a:off x="168027" y="3515837"/>
            <a:ext cx="3801613" cy="26504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적들이 플레이어 방향으로 달려오면</a:t>
            </a:r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E9DD937A-6D53-475D-82EB-5A06FBF49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858" y="4032486"/>
            <a:ext cx="3901005" cy="219104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4703CF7-EE9B-461E-949E-38E0AB668954}"/>
              </a:ext>
            </a:extLst>
          </p:cNvPr>
          <p:cNvSpPr/>
          <p:nvPr/>
        </p:nvSpPr>
        <p:spPr>
          <a:xfrm>
            <a:off x="5111051" y="4874080"/>
            <a:ext cx="325507" cy="318052"/>
          </a:xfrm>
          <a:prstGeom prst="ellipse">
            <a:avLst/>
          </a:prstGeom>
          <a:noFill/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BD16247-A9FC-4502-B023-AB75B91FA1E1}"/>
              </a:ext>
            </a:extLst>
          </p:cNvPr>
          <p:cNvCxnSpPr>
            <a:cxnSpLocks/>
          </p:cNvCxnSpPr>
          <p:nvPr/>
        </p:nvCxnSpPr>
        <p:spPr>
          <a:xfrm flipH="1">
            <a:off x="5273806" y="4699121"/>
            <a:ext cx="162752" cy="21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39A83D-CE35-4CC0-865F-E9D978AB6DB3}"/>
              </a:ext>
            </a:extLst>
          </p:cNvPr>
          <p:cNvSpPr/>
          <p:nvPr/>
        </p:nvSpPr>
        <p:spPr>
          <a:xfrm>
            <a:off x="5273804" y="4388394"/>
            <a:ext cx="745849" cy="310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Weak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8FD733-8172-4883-A81B-9BF09EF877A3}"/>
              </a:ext>
            </a:extLst>
          </p:cNvPr>
          <p:cNvSpPr/>
          <p:nvPr/>
        </p:nvSpPr>
        <p:spPr>
          <a:xfrm>
            <a:off x="4103933" y="6355743"/>
            <a:ext cx="3901005" cy="50225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약점을 파악하여 올바른 타이밍에 알맞은 공격</a:t>
            </a:r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836B5B1F-68FD-4CEA-A82A-C5154BE3516F}"/>
              </a:ext>
            </a:extLst>
          </p:cNvPr>
          <p:cNvSpPr/>
          <p:nvPr/>
        </p:nvSpPr>
        <p:spPr>
          <a:xfrm>
            <a:off x="4311998" y="4741864"/>
            <a:ext cx="799053" cy="276363"/>
          </a:xfrm>
          <a:prstGeom prst="wedgeEllipseCallou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머리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196CE1F-B204-4258-8F13-AD4B9FA91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45" y="1429353"/>
            <a:ext cx="3953009" cy="222024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807DB4-854F-464E-9052-89E6D5F70264}"/>
              </a:ext>
            </a:extLst>
          </p:cNvPr>
          <p:cNvSpPr/>
          <p:nvPr/>
        </p:nvSpPr>
        <p:spPr>
          <a:xfrm>
            <a:off x="8152349" y="3645805"/>
            <a:ext cx="3901005" cy="38668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적은 사망하고 점수가 증가한다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280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F687F-91F3-43C4-82FF-AE4363D6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403" y="284521"/>
            <a:ext cx="10096500" cy="1150907"/>
          </a:xfrm>
        </p:spPr>
        <p:txBody>
          <a:bodyPr/>
          <a:lstStyle/>
          <a:p>
            <a:r>
              <a:rPr lang="ko-KR" altLang="en-US" dirty="0"/>
              <a:t>게임 진행 방식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18A8B30-56D0-4EA6-BBD2-D8FA743FD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672" y="3678615"/>
            <a:ext cx="3935991" cy="22106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FD4A38-6C91-4675-AD54-77AC571F94AA}"/>
              </a:ext>
            </a:extLst>
          </p:cNvPr>
          <p:cNvSpPr/>
          <p:nvPr/>
        </p:nvSpPr>
        <p:spPr>
          <a:xfrm>
            <a:off x="4120672" y="5888961"/>
            <a:ext cx="3977433" cy="5111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적들의 타이밍을 맞추지 못하고 </a:t>
            </a:r>
            <a:r>
              <a:rPr lang="ko-KR" altLang="en-US" sz="1600" dirty="0" err="1"/>
              <a:t>피격당할시</a:t>
            </a:r>
            <a:r>
              <a:rPr lang="ko-KR" altLang="en-US" sz="1600" dirty="0"/>
              <a:t> 생명력이 줄어든다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642030-C8BB-4113-A8AC-2EBAB7AA6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75" y="1269625"/>
            <a:ext cx="3723861" cy="20915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B9F6441-1DB6-48C9-95FB-1D41D8A1AA9D}"/>
              </a:ext>
            </a:extLst>
          </p:cNvPr>
          <p:cNvSpPr/>
          <p:nvPr/>
        </p:nvSpPr>
        <p:spPr>
          <a:xfrm>
            <a:off x="8184602" y="3456497"/>
            <a:ext cx="3901005" cy="26504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생명력이 </a:t>
            </a:r>
            <a:r>
              <a:rPr lang="en-US" altLang="ko-KR" dirty="0"/>
              <a:t>0</a:t>
            </a:r>
            <a:r>
              <a:rPr lang="ko-KR" altLang="en-US" dirty="0"/>
              <a:t>가 되면 </a:t>
            </a:r>
            <a:r>
              <a:rPr lang="en-US" altLang="ko-KR" dirty="0"/>
              <a:t>GAME OVER</a:t>
            </a:r>
            <a:endParaRPr lang="ko-KR" altLang="en-US" dirty="0"/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FB843071-67B3-481D-A28E-AD5D37EF0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" y="1170130"/>
            <a:ext cx="3901005" cy="219104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247F259-0AA7-4429-A60B-DFABAD788D17}"/>
              </a:ext>
            </a:extLst>
          </p:cNvPr>
          <p:cNvSpPr/>
          <p:nvPr/>
        </p:nvSpPr>
        <p:spPr>
          <a:xfrm>
            <a:off x="1931651" y="2335417"/>
            <a:ext cx="425310" cy="394251"/>
          </a:xfrm>
          <a:prstGeom prst="ellipse">
            <a:avLst/>
          </a:prstGeom>
          <a:noFill/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3332B4F-417C-46DE-BA93-D8F78D97222D}"/>
              </a:ext>
            </a:extLst>
          </p:cNvPr>
          <p:cNvCxnSpPr>
            <a:cxnSpLocks/>
          </p:cNvCxnSpPr>
          <p:nvPr/>
        </p:nvCxnSpPr>
        <p:spPr>
          <a:xfrm flipH="1">
            <a:off x="2363163" y="2198165"/>
            <a:ext cx="553685" cy="27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11C81C-A28A-4E18-B5FB-58D033C02555}"/>
              </a:ext>
            </a:extLst>
          </p:cNvPr>
          <p:cNvSpPr/>
          <p:nvPr/>
        </p:nvSpPr>
        <p:spPr>
          <a:xfrm>
            <a:off x="2658065" y="1887438"/>
            <a:ext cx="745849" cy="310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Weak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8D5B2CB-915A-47CA-9012-D9A4248EE096}"/>
              </a:ext>
            </a:extLst>
          </p:cNvPr>
          <p:cNvSpPr/>
          <p:nvPr/>
        </p:nvSpPr>
        <p:spPr>
          <a:xfrm>
            <a:off x="1506341" y="2677335"/>
            <a:ext cx="425310" cy="394251"/>
          </a:xfrm>
          <a:prstGeom prst="ellipse">
            <a:avLst/>
          </a:prstGeom>
          <a:noFill/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78B997-211A-4FDA-9EC0-8CC3EB306EC7}"/>
              </a:ext>
            </a:extLst>
          </p:cNvPr>
          <p:cNvCxnSpPr>
            <a:endCxn id="14" idx="5"/>
          </p:cNvCxnSpPr>
          <p:nvPr/>
        </p:nvCxnSpPr>
        <p:spPr>
          <a:xfrm flipH="1" flipV="1">
            <a:off x="1869366" y="3013849"/>
            <a:ext cx="466477" cy="5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9B7C2A-23C3-401D-800B-9E7897D72351}"/>
              </a:ext>
            </a:extLst>
          </p:cNvPr>
          <p:cNvSpPr/>
          <p:nvPr/>
        </p:nvSpPr>
        <p:spPr>
          <a:xfrm>
            <a:off x="2366206" y="3013849"/>
            <a:ext cx="745849" cy="310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Weak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56D140-6637-4632-9A52-84FF215A8189}"/>
              </a:ext>
            </a:extLst>
          </p:cNvPr>
          <p:cNvCxnSpPr>
            <a:cxnSpLocks/>
          </p:cNvCxnSpPr>
          <p:nvPr/>
        </p:nvCxnSpPr>
        <p:spPr>
          <a:xfrm flipH="1">
            <a:off x="1856591" y="1719995"/>
            <a:ext cx="212654" cy="33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0D110A53-D63E-4ABB-AB12-AE28D9FD36F0}"/>
              </a:ext>
            </a:extLst>
          </p:cNvPr>
          <p:cNvSpPr/>
          <p:nvPr/>
        </p:nvSpPr>
        <p:spPr>
          <a:xfrm>
            <a:off x="1468847" y="1993499"/>
            <a:ext cx="425310" cy="394251"/>
          </a:xfrm>
          <a:prstGeom prst="ellipse">
            <a:avLst/>
          </a:prstGeom>
          <a:noFill/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59E8E1-977A-445B-803C-C40C560AC2D3}"/>
              </a:ext>
            </a:extLst>
          </p:cNvPr>
          <p:cNvSpPr/>
          <p:nvPr/>
        </p:nvSpPr>
        <p:spPr>
          <a:xfrm>
            <a:off x="1894157" y="1407180"/>
            <a:ext cx="745849" cy="310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Weak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8A7C0A-1222-4E57-9CF2-1F21D4E8DC3B}"/>
              </a:ext>
            </a:extLst>
          </p:cNvPr>
          <p:cNvSpPr/>
          <p:nvPr/>
        </p:nvSpPr>
        <p:spPr>
          <a:xfrm>
            <a:off x="91728" y="3402473"/>
            <a:ext cx="3901005" cy="73778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적들 마다 다양한 약점을 보유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약점은 </a:t>
            </a:r>
            <a:r>
              <a:rPr lang="en-US" altLang="ko-KR" dirty="0"/>
              <a:t>1~3</a:t>
            </a:r>
            <a:r>
              <a:rPr lang="ko-KR" altLang="en-US" dirty="0"/>
              <a:t>개를 </a:t>
            </a:r>
            <a:r>
              <a:rPr lang="ko-KR" altLang="en-US" dirty="0" err="1"/>
              <a:t>가질수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04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836" y="0"/>
            <a:ext cx="10096500" cy="1150907"/>
          </a:xfrm>
        </p:spPr>
        <p:txBody>
          <a:bodyPr rtlCol="0"/>
          <a:lstStyle/>
          <a:p>
            <a:pPr rtl="0"/>
            <a:r>
              <a:rPr lang="ko-KR" altLang="en-US" dirty="0"/>
              <a:t>개발범위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여기에 첫 번째 글머리 기호</a:t>
            </a:r>
          </a:p>
          <a:p>
            <a:pPr rtl="0"/>
            <a:r>
              <a:rPr lang="ko-KR" altLang="en-US" dirty="0"/>
              <a:t>여기에 두 번째 글머리 기호</a:t>
            </a:r>
          </a:p>
          <a:p>
            <a:pPr rtl="0"/>
            <a:r>
              <a:rPr lang="ko-KR" altLang="en-US" dirty="0"/>
              <a:t>여기에 세 번째 글머리 기호</a:t>
            </a:r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3574705"/>
              </p:ext>
            </p:extLst>
          </p:nvPr>
        </p:nvGraphicFramePr>
        <p:xfrm>
          <a:off x="0" y="858129"/>
          <a:ext cx="12192000" cy="598367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22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9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10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최소범위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추가범위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89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컨트롤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Q,A,Z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키로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약점을 공격하도록 조작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공격이 상단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중단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하단을 노리는게 보이도록 그래픽상으로 구현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188671"/>
                  </a:ext>
                </a:extLst>
              </a:tr>
              <a:tr h="771429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맵은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하나로 고정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 </a:t>
                      </a:r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상승시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배경이나 주변 배치가 달라짐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280659"/>
                  </a:ext>
                </a:extLst>
              </a:tr>
              <a:tr h="658402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단순히 달려오는 기능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+mn-ea"/>
                        </a:rPr>
                        <a:t>점프 하면서 다가오거나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+mn-ea"/>
                        </a:rPr>
                        <a:t>천천히 다가오거나 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+mn-ea"/>
                        </a:rPr>
                        <a:t>해서 </a:t>
                      </a:r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+mn-ea"/>
                        </a:rPr>
                        <a:t>플레어어의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+mn-ea"/>
                        </a:rPr>
                        <a:t> 타이밍을 뺏도록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402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 증가 시 적의 속도는 증가 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약점부위는 감소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게임자체에서 플레이어를 방해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화면가리기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의도적인 딜레이 등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663961"/>
                  </a:ext>
                </a:extLst>
              </a:tr>
              <a:tr h="1046267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게임기능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적을 죽일때마다 스코어 증가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(+10)</a:t>
                      </a:r>
                    </a:p>
                    <a:p>
                      <a:pPr algn="ctr" rtl="0"/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피격시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생명력 감소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피격당하지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않고 계속 척을 </a:t>
                      </a:r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처치시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/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콤보기능을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추가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콤보에 따라 더 많은 스코어가 증가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랭킹 시스템 추가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튜토리얼 도입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696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타격음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피격음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/>
                </a:tc>
                <a:extLst>
                  <a:ext uri="{0D108BD9-81ED-4DB2-BD59-A6C34878D82A}">
                    <a16:rowId xmlns:a16="http://schemas.microsoft.com/office/drawing/2014/main" val="25887953"/>
                  </a:ext>
                </a:extLst>
              </a:tr>
              <a:tr h="568996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펀치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발차기모션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달리기 모션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/>
                </a:tc>
                <a:extLst>
                  <a:ext uri="{0D108BD9-81ED-4DB2-BD59-A6C34878D82A}">
                    <a16:rowId xmlns:a16="http://schemas.microsoft.com/office/drawing/2014/main" val="3535972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06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064" y="162645"/>
            <a:ext cx="10096500" cy="115090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계획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세 번째 글머리 기호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FDFA4-A156-492A-8951-DAF0D14C80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내용 개체 틀 8">
            <a:extLst>
              <a:ext uri="{FF2B5EF4-FFF2-40B4-BE49-F238E27FC236}">
                <a16:creationId xmlns:a16="http://schemas.microsoft.com/office/drawing/2014/main" id="{AEF2340F-30E2-48E7-AFCF-72BAEA42DB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346016"/>
              </p:ext>
            </p:extLst>
          </p:nvPr>
        </p:nvGraphicFramePr>
        <p:xfrm>
          <a:off x="164837" y="1139687"/>
          <a:ext cx="11471898" cy="546102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6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6104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 수집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스프라이트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그래픽 수집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수집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876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기본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약점에 대한 타격 구현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188671"/>
                  </a:ext>
                </a:extLst>
              </a:tr>
              <a:tr h="702018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기본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플레이어에게 달려오도록 구현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가지의 약점을 지닌 적들의 설정 부여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280659"/>
                  </a:ext>
                </a:extLst>
              </a:tr>
              <a:tr h="702018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 점검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기본적인 게임방식의 구현여부 확인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018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최종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피격판정 및 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타격 기능 구현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663961"/>
                  </a:ext>
                </a:extLst>
              </a:tr>
              <a:tr h="702018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최종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난이도에 따른 가속증가 패턴추가 구현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약점에 따른 피격판정 구현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6307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b="0" u="none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게임기능 구현  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기능 도입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 도입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7953"/>
                  </a:ext>
                </a:extLst>
              </a:tr>
              <a:tr h="606691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마무리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최종점검 및 발표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972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06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1EFF-F10D-4C9C-A6FE-CA22E91D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자체평가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85FE5-F05D-4C08-BC45-D35EEAAE61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C305DD-7868-4066-839F-C35BE2DAD2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내용 개체 틀 8">
            <a:extLst>
              <a:ext uri="{FF2B5EF4-FFF2-40B4-BE49-F238E27FC236}">
                <a16:creationId xmlns:a16="http://schemas.microsoft.com/office/drawing/2014/main" id="{3EBCEB04-5846-4D3D-BAA7-96077CADF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717552"/>
              </p:ext>
            </p:extLst>
          </p:nvPr>
        </p:nvGraphicFramePr>
        <p:xfrm>
          <a:off x="262853" y="1550506"/>
          <a:ext cx="10987378" cy="437498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362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291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내용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+mn-ea"/>
                        </a:rPr>
                        <a:t>평가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+mn-ea"/>
                        </a:rPr>
                        <a:t>(A:</a:t>
                      </a:r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+mn-ea"/>
                        </a:rPr>
                        <a:t>매우잘함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+mn-ea"/>
                        </a:rPr>
                        <a:t>,B: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+mn-ea"/>
                        </a:rPr>
                        <a:t>잘함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+mn-ea"/>
                        </a:rPr>
                        <a:t>,C: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+mn-ea"/>
                        </a:rPr>
                        <a:t>보통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+mn-ea"/>
                        </a:rPr>
                        <a:t>,D: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+mn-ea"/>
                        </a:rPr>
                        <a:t>못함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+mn-ea"/>
                        </a:rPr>
                        <a:t>,E:</a:t>
                      </a:r>
                      <a:r>
                        <a:rPr lang="ko-KR" altLang="en-US" noProof="0" dirty="0" err="1">
                          <a:latin typeface="맑은 고딕" panose="020B0503020000020004" pitchFamily="50" charset="-127"/>
                          <a:ea typeface="+mn-ea"/>
                        </a:rPr>
                        <a:t>매우못함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620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컨셉이 잘 표현되었는가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188671"/>
                  </a:ext>
                </a:extLst>
              </a:tr>
              <a:tr h="702366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핵심 메카닉의 제시가 잘 되었는가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280659"/>
                  </a:ext>
                </a:extLst>
              </a:tr>
              <a:tr h="702365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실행 흐름이 잘 표현되었는가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범위가 구체적이며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 가능한가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663961"/>
                  </a:ext>
                </a:extLst>
              </a:tr>
              <a:tr h="1048690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계획이 구체적이며 실행가능한가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96249" marR="962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465784"/>
      </p:ext>
    </p:extLst>
  </p:cSld>
  <p:clrMapOvr>
    <a:masterClrMapping/>
  </p:clrMapOvr>
</p:sld>
</file>

<file path=ppt/theme/theme1.xml><?xml version="1.0" encoding="utf-8"?>
<a:theme xmlns:a="http://schemas.openxmlformats.org/drawingml/2006/main" name="세로 용어집 디자인 서식 파일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246524_TF03460611.potx" id="{06FE8F16-7AFF-4CF0-A6E3-A4181B5B3564}" vid="{73C25FEC-BA70-4655-84E6-AC92D2B05B60}"/>
    </a:ext>
  </a:extLst>
</a:theme>
</file>

<file path=ppt/theme/theme2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1BD8E5-A18E-435C-B431-90A6B59F4B6F}">
  <ds:schemaRefs>
    <ds:schemaRef ds:uri="http://schemas.microsoft.com/office/2006/metadata/properties"/>
    <ds:schemaRef ds:uri="40262f94-9f35-4ac3-9a90-690165a166b7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세로 어휘집 디자인 슬라이드</Template>
  <TotalTime>1143</TotalTime>
  <Words>410</Words>
  <Application>Microsoft Office PowerPoint</Application>
  <PresentationFormat>와이드스크린</PresentationFormat>
  <Paragraphs>127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세로 용어집 디자인 서식 파일</vt:lpstr>
      <vt:lpstr>2D게임프로그래밍  기획안</vt:lpstr>
      <vt:lpstr>게임컨셉</vt:lpstr>
      <vt:lpstr>게임 구성</vt:lpstr>
      <vt:lpstr>게임 진행 방식</vt:lpstr>
      <vt:lpstr>게임 진행 방식</vt:lpstr>
      <vt:lpstr>개발범위</vt:lpstr>
      <vt:lpstr>개발 계획</vt:lpstr>
      <vt:lpstr>자체평가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LG</dc:creator>
  <cp:lastModifiedBy>LG</cp:lastModifiedBy>
  <cp:revision>97</cp:revision>
  <dcterms:created xsi:type="dcterms:W3CDTF">2017-10-16T14:22:32Z</dcterms:created>
  <dcterms:modified xsi:type="dcterms:W3CDTF">2017-10-20T10:52:45Z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