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7E3"/>
    <a:srgbClr val="F7E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704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04BE26-7959-435C-BEDE-2F37BA4C34C9}" type="datetime1">
              <a:rPr lang="ko-KR" altLang="en-US" smtClean="0">
                <a:latin typeface="+mj-ea"/>
                <a:ea typeface="+mj-ea"/>
              </a:rPr>
              <a:t>2017-11-29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56DC3A6-C0F7-4CA2-A121-164E4BD6B130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27CD11A-EED3-40CE-98A3-28FEE84867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62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36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C5D067-2208-445B-8D84-C01DF1F5AFD9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F0AC28-7DB1-4571-8DA0-FAFFD1845D3E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070A037-EF88-4B8B-8B4B-E85278DC0567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11DBA-5DE1-4B38-A0AA-979F40412B93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 rtl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54B54E-EE5F-4806-9938-087CB74B5011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DD1427-B169-49E7-A4A8-C0B53DA1A8A9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738000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59397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738000"/>
          </a:xfrm>
        </p:spPr>
        <p:txBody>
          <a:bodyPr rtlCol="0"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56753" y="259397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C4497-1640-4C8C-841A-7BFE4E80D83E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32A9E-7FC7-492C-B439-8D9F89194B35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84C4A-7BF6-4F71-8BEF-AC01435EF8FF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3E9B7B-5CEA-4654-9FF0-963AEC2CBD02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53FCCB-7C13-4429-9C08-2B4BCEC743C4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defRPr>
            </a:lvl1pPr>
          </a:lstStyle>
          <a:p>
            <a:fld id="{DCFD0AB0-AB11-4361-A3B5-ABBEB8C160D0}" type="datetime1">
              <a:rPr lang="ko-KR" altLang="en-US" smtClean="0"/>
              <a:pPr/>
              <a:t>2017-11-29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defRPr>
            </a:lvl1pPr>
          </a:lstStyle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2DGP 2</a:t>
            </a:r>
            <a:r>
              <a:rPr lang="ko-KR" altLang="en-US" dirty="0" err="1"/>
              <a:t>차발표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2015182053</a:t>
            </a:r>
            <a:r>
              <a:rPr lang="ko-KR" altLang="en-US" dirty="0"/>
              <a:t> 이상호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57200" y="451087"/>
            <a:ext cx="10096500" cy="115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457200" y="1825625"/>
            <a:ext cx="10096500" cy="4813714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en-US" altLang="ko-KR" dirty="0"/>
              <a:t>   </a:t>
            </a:r>
            <a:r>
              <a:rPr lang="ko-KR" altLang="en-US" sz="3200" b="1" dirty="0"/>
              <a:t>몰려오는 적을 정확한타이밍에 약점을 통해 공략하라</a:t>
            </a:r>
            <a:r>
              <a:rPr lang="en-US" altLang="ko-KR" sz="3200" b="1" dirty="0"/>
              <a:t>!!</a:t>
            </a:r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r>
              <a:rPr lang="ko-KR" altLang="en-US" dirty="0"/>
              <a:t>적마다의 </a:t>
            </a:r>
            <a:r>
              <a:rPr lang="ko-KR" altLang="en-US" b="1" dirty="0"/>
              <a:t>다양한 약점을 공략해서 적을 물리쳐라</a:t>
            </a:r>
            <a:endParaRPr lang="en-US" altLang="ko-KR" b="1" dirty="0"/>
          </a:p>
          <a:p>
            <a:pPr marL="0" indent="0" rtl="0">
              <a:buNone/>
            </a:pPr>
            <a:r>
              <a:rPr lang="ko-KR" altLang="en-US" sz="2000" b="1" dirty="0"/>
              <a:t>플레이어의 순발력과 직관력을 테스트</a:t>
            </a:r>
            <a:endParaRPr lang="en-US" altLang="ko-KR" sz="2000" b="1" dirty="0"/>
          </a:p>
          <a:p>
            <a:pPr marL="0" indent="0" rtl="0">
              <a:buNone/>
            </a:pPr>
            <a:endParaRPr lang="en-US" altLang="ko-KR" sz="3200" b="1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rtl="0"/>
            <a:endParaRPr lang="en-US" altLang="ko-KR" dirty="0"/>
          </a:p>
          <a:p>
            <a:pPr rtl="0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7B158A-C0E3-472C-9846-59AE506B4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3" y="2278108"/>
            <a:ext cx="4989443" cy="32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8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836" y="0"/>
            <a:ext cx="10096500" cy="1150907"/>
          </a:xfrm>
        </p:spPr>
        <p:txBody>
          <a:bodyPr rtlCol="0"/>
          <a:lstStyle/>
          <a:p>
            <a:pPr rtl="0"/>
            <a:r>
              <a:rPr lang="ko-KR" altLang="en-US" dirty="0"/>
              <a:t>개발범위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첫 번째 글머리 기호</a:t>
            </a:r>
          </a:p>
          <a:p>
            <a:pPr rtl="0"/>
            <a:r>
              <a:rPr lang="ko-KR" altLang="en-US" dirty="0"/>
              <a:t>여기에 두 번째 글머리 기호</a:t>
            </a:r>
          </a:p>
          <a:p>
            <a:pPr rtl="0"/>
            <a:r>
              <a:rPr lang="ko-KR" altLang="en-US" dirty="0"/>
              <a:t>여기에 세 번째 글머리 기호</a:t>
            </a: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1034240"/>
              </p:ext>
            </p:extLst>
          </p:nvPr>
        </p:nvGraphicFramePr>
        <p:xfrm>
          <a:off x="0" y="858129"/>
          <a:ext cx="12192000" cy="59836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2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1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최소범위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추가범위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89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컨트롤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Q,A,Z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키로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약점을 공격하도록 조작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공격이 상단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중단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하단을 노리는게 보이도록 그래픽상으로 구현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88671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맵은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하나로 고정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 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상승시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배경이나 주변 배치가 달라짐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280659"/>
                  </a:ext>
                </a:extLst>
              </a:tr>
              <a:tr h="658402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단순히 달려오는 기능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점프 하면서 다가오거나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천천히 다가오거나 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해서 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+mn-ea"/>
                        </a:rPr>
                        <a:t>플레어어의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 타이밍을 뺏도록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02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 증가 시 적의 속도는 증가 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약점부위는 감소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게임자체에서 플레이어를 방해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의도적인 딜레이 등등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63961"/>
                  </a:ext>
                </a:extLst>
              </a:tr>
              <a:tr h="1046267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게임기능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적을 죽일때마다 스코어 증가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(+10)</a:t>
                      </a:r>
                    </a:p>
                    <a:p>
                      <a:pPr algn="ctr" rtl="0"/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피격시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생명력 감소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피격당하지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않고 계속 척을 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처치시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콤보기능을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콤보에 따라 더 많은 스코어가 증가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랭킹 시스템 추가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튜토리얼 도입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696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타격음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피격음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25887953"/>
                  </a:ext>
                </a:extLst>
              </a:tr>
              <a:tr h="568996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펀치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발차기모션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달리기 모션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353597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51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064" y="162646"/>
            <a:ext cx="10096500" cy="518392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상황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진행중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FDFA4-A156-492A-8951-DAF0D14C80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8">
            <a:extLst>
              <a:ext uri="{FF2B5EF4-FFF2-40B4-BE49-F238E27FC236}">
                <a16:creationId xmlns:a16="http://schemas.microsoft.com/office/drawing/2014/main" id="{AEF2340F-30E2-48E7-AFCF-72BAEA42D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331518"/>
              </p:ext>
            </p:extLst>
          </p:nvPr>
        </p:nvGraphicFramePr>
        <p:xfrm>
          <a:off x="61623" y="681037"/>
          <a:ext cx="11471898" cy="5614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957">
                <a:tc>
                  <a:txBody>
                    <a:bodyPr/>
                    <a:lstStyle/>
                    <a:p>
                      <a:pPr rtl="0"/>
                      <a:r>
                        <a:rPr lang="en-US" altLang="ko-KR" b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수집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b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b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스프라이트</a:t>
                      </a:r>
                      <a:r>
                        <a:rPr lang="ko-KR" altLang="en-US" b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그래픽 </a:t>
                      </a:r>
                      <a:r>
                        <a:rPr lang="ko-KR" altLang="en-US" b="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r>
                        <a:rPr lang="en-US" altLang="ko-KR" b="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endParaRPr lang="en-US" altLang="ko-KR" b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b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b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</a:t>
                      </a:r>
                      <a:r>
                        <a:rPr lang="ko-KR" altLang="en-US" b="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r>
                        <a:rPr lang="en-US" altLang="ko-KR" b="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</a:t>
                      </a:r>
                      <a:r>
                        <a:rPr lang="en-US" altLang="ko-KR" b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%)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57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기본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약점에 대한 타격 구현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(95%)</a:t>
                      </a: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스프라이트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미세조정이 필요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88671"/>
                  </a:ext>
                </a:extLst>
              </a:tr>
              <a:tr h="1251634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기본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플레이어에게 달려오도록 구현</a:t>
                      </a:r>
                      <a:r>
                        <a:rPr lang="en-US" altLang="ko-KR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</a:p>
                    <a:p>
                      <a:pPr algn="ctr" rtl="0"/>
                      <a:r>
                        <a:rPr lang="en-US" altLang="ko-KR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-&gt;3</a:t>
                      </a:r>
                      <a:r>
                        <a:rPr lang="ko-KR" altLang="en-US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종의 적이 각각 다른 스피드로 접근</a:t>
                      </a:r>
                      <a:endParaRPr lang="en-US" altLang="ko-KR" sz="16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</a:t>
                      </a:r>
                      <a:r>
                        <a:rPr lang="en-US" altLang="ko-KR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lang="ko-KR" altLang="en-US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가지의 약점을 지닌 적들의 설정 부여</a:t>
                      </a:r>
                      <a:r>
                        <a:rPr lang="en-US" altLang="ko-KR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(90%)</a:t>
                      </a:r>
                    </a:p>
                    <a:p>
                      <a:pPr algn="ctr" rtl="0"/>
                      <a:r>
                        <a:rPr lang="en-US" altLang="ko-KR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ko-KR" altLang="en-US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더욱 많은 스타일의 적이 필요</a:t>
                      </a:r>
                      <a:r>
                        <a:rPr lang="en-US" altLang="ko-KR" sz="16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endParaRPr lang="ko-KR" altLang="en-US" sz="16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80659"/>
                  </a:ext>
                </a:extLst>
              </a:tr>
              <a:tr h="454518">
                <a:tc>
                  <a:txBody>
                    <a:bodyPr/>
                    <a:lstStyle/>
                    <a:p>
                      <a:pPr rtl="0"/>
                      <a:r>
                        <a:rPr lang="en-US" altLang="ko-KR" b="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점검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기본적인 게임방식의 구현여부 확인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845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b="1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b="1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최종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1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피격판정</a:t>
                      </a:r>
                      <a:r>
                        <a:rPr lang="en-US" altLang="ko-KR" sz="1600" b="1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</a:p>
                    <a:p>
                      <a:pPr algn="ctr" rtl="0"/>
                      <a:r>
                        <a:rPr lang="en-US" altLang="ko-KR" sz="1600" b="1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b="1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타격 기능 구현</a:t>
                      </a:r>
                      <a:r>
                        <a:rPr lang="en-US" altLang="ko-KR" sz="1600" b="1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63961"/>
                  </a:ext>
                </a:extLst>
              </a:tr>
              <a:tr h="673957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최종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난이도에 따른 가속증가 패턴추가 구현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구현준비중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약점에 따른 피격판정 구현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957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u="non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게임기능 구현  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기능 도입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(80%)</a:t>
                      </a: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도입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7953"/>
                  </a:ext>
                </a:extLst>
              </a:tr>
              <a:tr h="392798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최종점검 및 발표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97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83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3E6FB-2F8D-46DF-9855-97A60DF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commit </a:t>
            </a:r>
            <a:r>
              <a:rPr lang="ko-KR" altLang="en-US" dirty="0"/>
              <a:t>현황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52D9759-7491-4E8A-A57B-CB731B753B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" y="1507270"/>
            <a:ext cx="8886824" cy="4710937"/>
          </a:xfrm>
        </p:spPr>
      </p:pic>
    </p:spTree>
    <p:extLst>
      <p:ext uri="{BB962C8B-B14F-4D97-AF65-F5344CB8AC3E}">
        <p14:creationId xmlns:p14="http://schemas.microsoft.com/office/powerpoint/2010/main" val="331497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46E07-6748-4067-8262-FD0063BA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B8AB3-1CE9-490B-99D5-1E0AE2B09C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46584-BD0B-4397-9D22-106F660CD2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194648"/>
      </p:ext>
    </p:extLst>
  </p:cSld>
  <p:clrMapOvr>
    <a:masterClrMapping/>
  </p:clrMapOvr>
</p:sld>
</file>

<file path=ppt/theme/theme1.xml><?xml version="1.0" encoding="utf-8"?>
<a:theme xmlns:a="http://schemas.openxmlformats.org/drawingml/2006/main" name="세로 용어집 디자인 서식 파일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524_TF03460611.potx" id="{06FE8F16-7AFF-4CF0-A6E3-A4181B5B3564}" vid="{73C25FEC-BA70-4655-84E6-AC92D2B05B60}"/>
    </a:ext>
  </a:extLst>
</a:theme>
</file>

<file path=ppt/theme/theme2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세로 어휘집 디자인 슬라이드</Template>
  <TotalTime>206</TotalTime>
  <Words>342</Words>
  <Application>Microsoft Office PowerPoint</Application>
  <PresentationFormat>와이드스크린</PresentationFormat>
  <Paragraphs>98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세로 용어집 디자인 서식 파일</vt:lpstr>
      <vt:lpstr>2DGP 2차발표</vt:lpstr>
      <vt:lpstr>게임컨셉</vt:lpstr>
      <vt:lpstr>개발범위</vt:lpstr>
      <vt:lpstr>개발 상황(5주차 진행중)</vt:lpstr>
      <vt:lpstr>GitHub commit 현황</vt:lpstr>
      <vt:lpstr>게임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2차발표</dc:title>
  <dc:creator>LG</dc:creator>
  <cp:lastModifiedBy>LG</cp:lastModifiedBy>
  <cp:revision>23</cp:revision>
  <dcterms:created xsi:type="dcterms:W3CDTF">2017-11-21T04:00:02Z</dcterms:created>
  <dcterms:modified xsi:type="dcterms:W3CDTF">2017-11-29T04:01:45Z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