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547FE-2B61-454E-B646-6AF7DE93D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3A290-1FD3-4258-B947-5285522E3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EF541-A676-4698-92B7-7696651B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86DC-DBA5-41CB-9669-F269725A691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ADBAC-30D9-45D2-A332-C129F8B5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C4025-3ED0-4FE4-8B76-08430D57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07B1-B9AB-4AD3-B715-DFA67A23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9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09AB9-9320-4F8C-A31A-8ECB00AF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32D44-C26E-4728-8C50-C75224DC3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33018-880E-4639-AB04-41DA7AFA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86DC-DBA5-41CB-9669-F269725A691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A18FA-7633-45F3-8652-3F30F68A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87A39-D2A1-426C-8E43-560EE2A4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07B1-B9AB-4AD3-B715-DFA67A23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5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F4696C-E91E-4160-B6A9-A933E65EB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5D4AF8-39B1-4130-AED0-BDD61F6CA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1B1DB-BAAD-4887-A635-31A4659D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86DC-DBA5-41CB-9669-F269725A691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850CE-DF1E-4629-BB53-B8380040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1A51C-F0F5-4EA8-9D96-AC8AC932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07B1-B9AB-4AD3-B715-DFA67A23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2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7BB3-316E-490F-8FF6-32BABE0A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26EDB-BFF7-40C3-AA44-B74487EBC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AC9AE-4150-4791-ADBF-76137A55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86DC-DBA5-41CB-9669-F269725A691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4A714-6152-4A1A-AD1F-96355CCF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29DE6-7032-4372-9D89-8CDCE6B7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07B1-B9AB-4AD3-B715-DFA67A23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9594-BFC8-474D-A2B9-76AB65A0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6A98D-8E7F-4C76-8C9F-3AEA62FA8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90954-9128-44DA-B273-8B28A5FF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86DC-DBA5-41CB-9669-F269725A691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D2B45-BF1C-438E-8DF3-A5426C19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593AE-3365-44B1-B02A-05859598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07B1-B9AB-4AD3-B715-DFA67A23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38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BB8DB-D615-4AD7-89E3-9CD636FF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58BAA-4909-4E51-8853-B7D0ACB15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BE8E32-9D1E-4747-A006-D779D54EC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E29D6-E52E-40B3-AE58-FA87B9E5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86DC-DBA5-41CB-9669-F269725A691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955CAD-2A74-4A43-B37A-17E9F7FF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055E0-A788-4EC3-B084-ACEE424F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07B1-B9AB-4AD3-B715-DFA67A23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1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8C5A6-5D66-464C-8602-A2DD1859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7EC823-F2C5-4766-9831-BDD13D95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EBA3CC-DFD7-4FEB-BB6B-CDCF88526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D4DF9A-CADE-46EB-999D-887670639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3DE7FD-5B61-41DF-AACD-7E065D6CE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EFE281-6377-48E2-8E8A-BB0021E3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86DC-DBA5-41CB-9669-F269725A691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06C347-1767-42D3-A912-D3293AD0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C2D988-118F-435D-B067-92523EF7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07B1-B9AB-4AD3-B715-DFA67A23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2AA9F-3B6E-4E3E-8ECB-1B69E226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4F641-EC68-409A-91B0-FD514D39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86DC-DBA5-41CB-9669-F269725A691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E76CA1-D7D1-450E-9D5D-BBFF246A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212A49-1175-4DB7-A468-E751418D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07B1-B9AB-4AD3-B715-DFA67A23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18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612D87-C93F-4A46-9AC8-70E85704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86DC-DBA5-41CB-9669-F269725A691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076B87-A9B6-4027-A44E-120F85C8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84C0B8-DAC1-476A-A872-33F5D8C8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07B1-B9AB-4AD3-B715-DFA67A23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7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EEB38-7712-48BF-A0BF-B15390B5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F8764-1D05-403D-806B-AD14236C4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6C2500-9272-48AD-9401-0BAA4CB1C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4EE329-1355-4ADF-8B19-F5A91018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86DC-DBA5-41CB-9669-F269725A691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71B5D0-915F-4839-8FDC-76568DD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AF9D1-78B4-4D5D-85B9-3D41906B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07B1-B9AB-4AD3-B715-DFA67A23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9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9D9C7-C258-4175-917B-89362CD0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F69434-1EF3-4003-B4B4-BC9F0C01E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60F54D-013E-42DF-AA25-837532235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1DE64E-C31C-47FC-A8CC-9B0FB503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86DC-DBA5-41CB-9669-F269725A691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C6948-7D14-4492-BE4C-573AAC59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8D0C7B-41BF-487E-8F15-5461B3CC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07B1-B9AB-4AD3-B715-DFA67A23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6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54D25B-BB8D-4FF0-9BC7-BFB8E9FB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E63B4-B9BE-4302-9A70-CA46C22B4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725CB2-C147-459C-B7D6-75A1FA577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86DC-DBA5-41CB-9669-F269725A691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5B7A5-B35E-449F-90D9-A738713C1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F45C9-DE52-4D7A-8E5A-89B3DFCE9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07B1-B9AB-4AD3-B715-DFA67A23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94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E4EC3C6-EA9B-44FE-A1C1-E59B8EB4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7"/>
            <a:ext cx="12192000" cy="6841066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15D2A091-325F-47DD-8747-E4EBECCB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000" b="1" dirty="0"/>
              <a:t>Cramped Space</a:t>
            </a:r>
            <a:endParaRPr lang="ko-KR" altLang="en-US" sz="6000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22860C5-1A9B-43AE-A0B1-00AE154A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2100</a:t>
            </a:r>
            <a:r>
              <a:rPr lang="ko-KR" altLang="en-US" sz="3200" b="1" dirty="0"/>
              <a:t>년경에 인류가 우주로 진출하면서 본격적인 우주시대가 열린다</a:t>
            </a:r>
            <a:r>
              <a:rPr lang="en-US" altLang="ko-KR" sz="3200" b="1" dirty="0"/>
              <a:t>.</a:t>
            </a:r>
          </a:p>
          <a:p>
            <a:r>
              <a:rPr lang="ko-KR" altLang="en-US" sz="3200" b="1" dirty="0"/>
              <a:t>그 뒤 </a:t>
            </a:r>
            <a:r>
              <a:rPr lang="en-US" altLang="ko-KR" sz="3200" b="1" dirty="0"/>
              <a:t>200</a:t>
            </a:r>
            <a:r>
              <a:rPr lang="ko-KR" altLang="en-US" sz="3200" b="1" dirty="0" err="1"/>
              <a:t>년후</a:t>
            </a:r>
            <a:r>
              <a:rPr lang="ko-KR" altLang="en-US" sz="3200" b="1" dirty="0"/>
              <a:t> </a:t>
            </a:r>
            <a:r>
              <a:rPr lang="ko-KR" altLang="en-US" sz="3200" b="1" dirty="0" err="1"/>
              <a:t>워프엔진의</a:t>
            </a:r>
            <a:r>
              <a:rPr lang="ko-KR" altLang="en-US" sz="3200" b="1" dirty="0"/>
              <a:t> 개발로 인해 우주진출이 활성화되면서 각 나라마다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구역이 생긴다</a:t>
            </a:r>
            <a:r>
              <a:rPr lang="en-US" altLang="ko-KR" sz="3200" b="1" dirty="0"/>
              <a:t>.</a:t>
            </a:r>
          </a:p>
          <a:p>
            <a:r>
              <a:rPr lang="ko-KR" altLang="en-US" sz="3200" b="1" dirty="0"/>
              <a:t>그러나 우주에서의 패권을 </a:t>
            </a:r>
            <a:r>
              <a:rPr lang="ko-KR" altLang="en-US" sz="3200" b="1" dirty="0" err="1"/>
              <a:t>얻기위하여</a:t>
            </a:r>
            <a:r>
              <a:rPr lang="ko-KR" altLang="en-US" sz="3200" b="1" dirty="0"/>
              <a:t> 각 나라들은 서로의 구역을 침범하기 시작하는데</a:t>
            </a:r>
            <a:r>
              <a:rPr lang="en-US" altLang="ko-KR" sz="3200" b="1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4005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ACA9E39-9F34-4704-826C-02B3E092A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7"/>
            <a:ext cx="12192000" cy="68410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1894313-4720-4AC6-AC79-0F974A96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/>
              <a:t>기초적인 배경과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A73DE-6119-41D9-9D29-5898F66E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배경은 우주</a:t>
            </a:r>
            <a:endParaRPr lang="en-US" altLang="ko-KR" b="1" dirty="0"/>
          </a:p>
          <a:p>
            <a:r>
              <a:rPr lang="ko-KR" altLang="en-US" b="1" dirty="0"/>
              <a:t>중앙기지는 우주스테이션 </a:t>
            </a:r>
            <a:endParaRPr lang="en-US" altLang="ko-KR" b="1" dirty="0"/>
          </a:p>
          <a:p>
            <a:r>
              <a:rPr lang="ko-KR" altLang="en-US" b="1" dirty="0"/>
              <a:t>서브기지들은 전진기지</a:t>
            </a:r>
            <a:endParaRPr lang="en-US" altLang="ko-KR" b="1" dirty="0"/>
          </a:p>
          <a:p>
            <a:r>
              <a:rPr lang="ko-KR" altLang="en-US" b="1" dirty="0"/>
              <a:t>각 기지들에게 붙어있는 워프 억제기로 인해 적 영역에서는 워프가 불가</a:t>
            </a:r>
            <a:r>
              <a:rPr lang="en-US" altLang="ko-KR" b="1" dirty="0"/>
              <a:t>(</a:t>
            </a:r>
            <a:r>
              <a:rPr lang="ko-KR" altLang="en-US" b="1" dirty="0"/>
              <a:t>건물을 파괴하면 해당영역에 워프 가능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기지 와 스테이션은 강력한 방어기능을 보유</a:t>
            </a:r>
            <a:endParaRPr lang="en-US" altLang="ko-KR" b="1" dirty="0"/>
          </a:p>
          <a:p>
            <a:r>
              <a:rPr lang="ko-KR" altLang="en-US" b="1" dirty="0"/>
              <a:t>각 유닛</a:t>
            </a:r>
            <a:r>
              <a:rPr lang="en-US" altLang="ko-KR" b="1" dirty="0"/>
              <a:t>(</a:t>
            </a:r>
            <a:r>
              <a:rPr lang="ko-KR" altLang="en-US" b="1" dirty="0"/>
              <a:t>함선</a:t>
            </a:r>
            <a:r>
              <a:rPr lang="en-US" altLang="ko-KR" b="1" dirty="0"/>
              <a:t>)</a:t>
            </a:r>
            <a:r>
              <a:rPr lang="ko-KR" altLang="en-US" b="1" dirty="0"/>
              <a:t>들은 특별한 기술이나 능력이 사용가능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1264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B526B3C-A9B1-4933-8542-B0EED36BA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7"/>
            <a:ext cx="12192000" cy="684106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E8DAB9C-9A80-4D99-82DD-831E97DCF8F0}"/>
              </a:ext>
            </a:extLst>
          </p:cNvPr>
          <p:cNvSpPr/>
          <p:nvPr/>
        </p:nvSpPr>
        <p:spPr>
          <a:xfrm>
            <a:off x="4956312" y="92889"/>
            <a:ext cx="1828800" cy="954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우주 스테이션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D8F4130-1E2E-49C7-A764-8E481BF5FF7A}"/>
              </a:ext>
            </a:extLst>
          </p:cNvPr>
          <p:cNvSpPr/>
          <p:nvPr/>
        </p:nvSpPr>
        <p:spPr>
          <a:xfrm>
            <a:off x="9468680" y="1719640"/>
            <a:ext cx="1371598" cy="81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전진기지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C3DB3AA-3B33-4C3A-95DE-BB40EF9E16A9}"/>
              </a:ext>
            </a:extLst>
          </p:cNvPr>
          <p:cNvSpPr/>
          <p:nvPr/>
        </p:nvSpPr>
        <p:spPr>
          <a:xfrm>
            <a:off x="4956312" y="5874044"/>
            <a:ext cx="1828800" cy="9541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우주 스테이션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DFE7E22-72DB-47BE-B2DE-17B85017BAF9}"/>
              </a:ext>
            </a:extLst>
          </p:cNvPr>
          <p:cNvSpPr/>
          <p:nvPr/>
        </p:nvSpPr>
        <p:spPr>
          <a:xfrm>
            <a:off x="1484246" y="1719640"/>
            <a:ext cx="1285458" cy="785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전진기지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4E5CEC9-A83F-4B4A-8FCA-47AC3FA65577}"/>
              </a:ext>
            </a:extLst>
          </p:cNvPr>
          <p:cNvSpPr/>
          <p:nvPr/>
        </p:nvSpPr>
        <p:spPr>
          <a:xfrm>
            <a:off x="9468680" y="4359965"/>
            <a:ext cx="1371598" cy="7951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전진기지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C4D73C-22B0-4EA3-8556-A4202C10ABAF}"/>
              </a:ext>
            </a:extLst>
          </p:cNvPr>
          <p:cNvSpPr/>
          <p:nvPr/>
        </p:nvSpPr>
        <p:spPr>
          <a:xfrm>
            <a:off x="1484246" y="4359964"/>
            <a:ext cx="1285458" cy="79513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전진기지</a:t>
            </a: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9440363F-8DE5-43D0-B0B8-E596D0C2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기본 배치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CE1FA0-2B31-4A1F-85F1-6F04B3131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75" y="2529727"/>
            <a:ext cx="2292625" cy="166977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38A8E2-FCFD-4D02-A602-2109BF66F81C}"/>
              </a:ext>
            </a:extLst>
          </p:cNvPr>
          <p:cNvSpPr/>
          <p:nvPr/>
        </p:nvSpPr>
        <p:spPr>
          <a:xfrm>
            <a:off x="3261155" y="4075043"/>
            <a:ext cx="5219114" cy="569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</a:rPr>
              <a:t>소행성대는 </a:t>
            </a: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통과</a:t>
            </a:r>
            <a:r>
              <a:rPr lang="ko-KR" altLang="en-US" sz="2400" b="1" dirty="0">
                <a:solidFill>
                  <a:schemeClr val="tx1"/>
                </a:solidFill>
              </a:rPr>
              <a:t>도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워프</a:t>
            </a:r>
            <a:r>
              <a:rPr lang="ko-KR" altLang="en-US" sz="2400" b="1" dirty="0">
                <a:solidFill>
                  <a:schemeClr val="tx1"/>
                </a:solidFill>
              </a:rPr>
              <a:t>도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불가능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3608433-5862-4E56-8747-2C0899B2B2D3}"/>
              </a:ext>
            </a:extLst>
          </p:cNvPr>
          <p:cNvCxnSpPr>
            <a:cxnSpLocks/>
          </p:cNvCxnSpPr>
          <p:nvPr/>
        </p:nvCxnSpPr>
        <p:spPr>
          <a:xfrm>
            <a:off x="2054087" y="2529727"/>
            <a:ext cx="0" cy="1644708"/>
          </a:xfrm>
          <a:prstGeom prst="straightConnector1">
            <a:avLst/>
          </a:prstGeom>
          <a:ln w="889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E629C2E0-094F-4264-AA35-F6B7EFA17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839" y="2529727"/>
            <a:ext cx="2292625" cy="1669774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E4AA41E-E8D2-47DE-8F28-F3E7061A082A}"/>
              </a:ext>
            </a:extLst>
          </p:cNvPr>
          <p:cNvCxnSpPr>
            <a:cxnSpLocks/>
          </p:cNvCxnSpPr>
          <p:nvPr/>
        </p:nvCxnSpPr>
        <p:spPr>
          <a:xfrm>
            <a:off x="10121349" y="2606646"/>
            <a:ext cx="0" cy="1644708"/>
          </a:xfrm>
          <a:prstGeom prst="straightConnector1">
            <a:avLst/>
          </a:prstGeom>
          <a:ln w="889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8BE6F2D-E25B-483D-B9B0-0527D89B5A3E}"/>
              </a:ext>
            </a:extLst>
          </p:cNvPr>
          <p:cNvCxnSpPr>
            <a:cxnSpLocks/>
          </p:cNvCxnSpPr>
          <p:nvPr/>
        </p:nvCxnSpPr>
        <p:spPr>
          <a:xfrm>
            <a:off x="5986669" y="2517194"/>
            <a:ext cx="0" cy="1682307"/>
          </a:xfrm>
          <a:prstGeom prst="straightConnector1">
            <a:avLst/>
          </a:prstGeom>
          <a:ln w="889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97A9C07-ADB4-4857-AD24-42AE4635B868}"/>
              </a:ext>
            </a:extLst>
          </p:cNvPr>
          <p:cNvSpPr/>
          <p:nvPr/>
        </p:nvSpPr>
        <p:spPr>
          <a:xfrm>
            <a:off x="5300870" y="1502548"/>
            <a:ext cx="1371598" cy="81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전진기지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C0DE9AA-9284-4370-BD92-16252EC29AED}"/>
              </a:ext>
            </a:extLst>
          </p:cNvPr>
          <p:cNvSpPr/>
          <p:nvPr/>
        </p:nvSpPr>
        <p:spPr>
          <a:xfrm>
            <a:off x="5300870" y="4620995"/>
            <a:ext cx="1371598" cy="7951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전진기지</a:t>
            </a:r>
          </a:p>
        </p:txBody>
      </p:sp>
    </p:spTree>
    <p:extLst>
      <p:ext uri="{BB962C8B-B14F-4D97-AF65-F5344CB8AC3E}">
        <p14:creationId xmlns:p14="http://schemas.microsoft.com/office/powerpoint/2010/main" val="160988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0A5CA6-95F8-4277-BE95-B5C3DB9A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7"/>
            <a:ext cx="12192000" cy="68410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72B4D9-B360-41FC-96C3-E3263238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게임 진행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8D5E8-9E6A-4CB2-91F2-0692C0610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각 진영은 함선들을 워프로 불러내어 상대방의 진영을 더 많이 파괴하는 진영이 승리</a:t>
            </a:r>
            <a:endParaRPr lang="en-US" altLang="ko-KR" b="1" dirty="0"/>
          </a:p>
          <a:p>
            <a:r>
              <a:rPr lang="ko-KR" altLang="en-US" b="1" dirty="0"/>
              <a:t>각 함선들은 체급</a:t>
            </a:r>
            <a:r>
              <a:rPr lang="en-US" altLang="ko-KR" b="1" dirty="0"/>
              <a:t>(</a:t>
            </a:r>
            <a:r>
              <a:rPr lang="ko-KR" altLang="en-US" b="1" dirty="0"/>
              <a:t>전함</a:t>
            </a:r>
            <a:r>
              <a:rPr lang="en-US" altLang="ko-KR" b="1" dirty="0"/>
              <a:t>,</a:t>
            </a:r>
            <a:r>
              <a:rPr lang="ko-KR" altLang="en-US" b="1" dirty="0"/>
              <a:t>초계함</a:t>
            </a:r>
            <a:r>
              <a:rPr lang="en-US" altLang="ko-KR" b="1" dirty="0"/>
              <a:t>,</a:t>
            </a:r>
            <a:r>
              <a:rPr lang="ko-KR" altLang="en-US" b="1" dirty="0"/>
              <a:t>구축함</a:t>
            </a:r>
            <a:r>
              <a:rPr lang="en-US" altLang="ko-KR" b="1" dirty="0"/>
              <a:t>….)</a:t>
            </a:r>
            <a:r>
              <a:rPr lang="ko-KR" altLang="en-US" b="1" dirty="0"/>
              <a:t>에 따라 코스트</a:t>
            </a:r>
            <a:r>
              <a:rPr lang="en-US" altLang="ko-KR" b="1" dirty="0"/>
              <a:t>(</a:t>
            </a:r>
            <a:r>
              <a:rPr lang="ko-KR" altLang="en-US" b="1" dirty="0"/>
              <a:t>암흑물질</a:t>
            </a:r>
            <a:r>
              <a:rPr lang="en-US" altLang="ko-KR" b="1" dirty="0"/>
              <a:t>)</a:t>
            </a:r>
            <a:r>
              <a:rPr lang="ko-KR" altLang="en-US" b="1" dirty="0"/>
              <a:t>소모량이 다름</a:t>
            </a:r>
            <a:endParaRPr lang="en-US" altLang="ko-KR" b="1" dirty="0"/>
          </a:p>
          <a:p>
            <a:r>
              <a:rPr lang="ko-KR" altLang="en-US" b="1" dirty="0"/>
              <a:t>코스트는 서서히 자동으로 차오르며 최대 </a:t>
            </a:r>
            <a:r>
              <a:rPr lang="en-US" altLang="ko-KR" b="1" dirty="0"/>
              <a:t>20</a:t>
            </a:r>
            <a:r>
              <a:rPr lang="ko-KR" altLang="en-US" b="1" dirty="0"/>
              <a:t>까지 증가</a:t>
            </a:r>
            <a:endParaRPr lang="en-US" altLang="ko-KR" b="1" dirty="0"/>
          </a:p>
          <a:p>
            <a:r>
              <a:rPr lang="ko-KR" altLang="en-US" b="1" dirty="0"/>
              <a:t>대전시간은 </a:t>
            </a:r>
            <a:r>
              <a:rPr lang="en-US" altLang="ko-KR" b="1" dirty="0"/>
              <a:t>3</a:t>
            </a:r>
            <a:r>
              <a:rPr lang="ko-KR" altLang="en-US" b="1" dirty="0"/>
              <a:t>분이 주어지고 </a:t>
            </a:r>
            <a:r>
              <a:rPr lang="en-US" altLang="ko-KR" b="1" dirty="0"/>
              <a:t>3</a:t>
            </a:r>
            <a:r>
              <a:rPr lang="ko-KR" altLang="en-US" b="1" dirty="0"/>
              <a:t>분이지나도 승패가 갈리지 </a:t>
            </a:r>
            <a:r>
              <a:rPr lang="ko-KR" altLang="en-US" b="1"/>
              <a:t>않을 경우 각 파괴한 함선이나 기지의 점수의 총량을 재서 승패를 가림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30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156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Cramped Space</vt:lpstr>
      <vt:lpstr>기초적인 배경과 설정</vt:lpstr>
      <vt:lpstr>기본 배치</vt:lpstr>
      <vt:lpstr>게임 진행 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14</cp:revision>
  <dcterms:created xsi:type="dcterms:W3CDTF">2017-09-14T05:14:23Z</dcterms:created>
  <dcterms:modified xsi:type="dcterms:W3CDTF">2017-09-14T06:05:33Z</dcterms:modified>
</cp:coreProperties>
</file>