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63" r:id="rId1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974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BC63-58BA-4D92-9737-00B729D4F50E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66AE-4DE4-494D-A405-919AD5E1F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03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BC63-58BA-4D92-9737-00B729D4F50E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66AE-4DE4-494D-A405-919AD5E1F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28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BC63-58BA-4D92-9737-00B729D4F50E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66AE-4DE4-494D-A405-919AD5E1F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BC63-58BA-4D92-9737-00B729D4F50E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66AE-4DE4-494D-A405-919AD5E1F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2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BC63-58BA-4D92-9737-00B729D4F50E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66AE-4DE4-494D-A405-919AD5E1F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33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BC63-58BA-4D92-9737-00B729D4F50E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66AE-4DE4-494D-A405-919AD5E1F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43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BC63-58BA-4D92-9737-00B729D4F50E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66AE-4DE4-494D-A405-919AD5E1F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65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BC63-58BA-4D92-9737-00B729D4F50E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66AE-4DE4-494D-A405-919AD5E1F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38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BC63-58BA-4D92-9737-00B729D4F50E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66AE-4DE4-494D-A405-919AD5E1F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17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BC63-58BA-4D92-9737-00B729D4F50E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66AE-4DE4-494D-A405-919AD5E1F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07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BC63-58BA-4D92-9737-00B729D4F50E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66AE-4DE4-494D-A405-919AD5E1F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99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0BC63-58BA-4D92-9737-00B729D4F50E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F66AE-4DE4-494D-A405-919AD5E1F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63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398"/>
            <a:ext cx="611386" cy="44847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42197" y="2524797"/>
            <a:ext cx="31754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8800" dirty="0">
                <a:solidFill>
                  <a:schemeClr val="accent6">
                    <a:lumMod val="75000"/>
                  </a:schemeClr>
                </a:solidFill>
              </a:rPr>
              <a:t>Revive</a:t>
            </a:r>
            <a:endParaRPr lang="ko-KR" altLang="en-US" sz="8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98403" y="5685663"/>
            <a:ext cx="290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2015182052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</a:rPr>
              <a:t>오세진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D6BF6A-91FE-4170-A241-61F36949411B}"/>
              </a:ext>
            </a:extLst>
          </p:cNvPr>
          <p:cNvSpPr txBox="1"/>
          <p:nvPr/>
        </p:nvSpPr>
        <p:spPr>
          <a:xfrm>
            <a:off x="6998403" y="5985564"/>
            <a:ext cx="290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2015182053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</a:rPr>
              <a:t>이상호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5FC3ED-2731-47B2-B51F-A158DC44FFEC}"/>
              </a:ext>
            </a:extLst>
          </p:cNvPr>
          <p:cNvSpPr txBox="1"/>
          <p:nvPr/>
        </p:nvSpPr>
        <p:spPr>
          <a:xfrm>
            <a:off x="6998402" y="6285829"/>
            <a:ext cx="290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2014180041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</a:rPr>
              <a:t>조정운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814D6E-6784-4D17-AC17-1A4700702EDD}"/>
              </a:ext>
            </a:extLst>
          </p:cNvPr>
          <p:cNvSpPr/>
          <p:nvPr/>
        </p:nvSpPr>
        <p:spPr>
          <a:xfrm>
            <a:off x="7152639" y="443652"/>
            <a:ext cx="2753360" cy="1290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296D62-3D64-46AF-8F56-47FD842DD0FD}"/>
              </a:ext>
            </a:extLst>
          </p:cNvPr>
          <p:cNvSpPr/>
          <p:nvPr/>
        </p:nvSpPr>
        <p:spPr>
          <a:xfrm>
            <a:off x="7152639" y="0"/>
            <a:ext cx="2753360" cy="44365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지도교수 </a:t>
            </a:r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51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398"/>
            <a:ext cx="611386" cy="448478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94614" y="1086398"/>
            <a:ext cx="611386" cy="448478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365269" y="3036402"/>
            <a:ext cx="317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</a:rPr>
              <a:t>게임 시연</a:t>
            </a:r>
          </a:p>
        </p:txBody>
      </p:sp>
    </p:spTree>
    <p:extLst>
      <p:ext uri="{BB962C8B-B14F-4D97-AF65-F5344CB8AC3E}">
        <p14:creationId xmlns:p14="http://schemas.microsoft.com/office/powerpoint/2010/main" val="21270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398"/>
            <a:ext cx="611386" cy="44847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5688" y="932391"/>
            <a:ext cx="317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</a:rPr>
              <a:t>CONTENT</a:t>
            </a:r>
            <a:endParaRPr lang="ko-KR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24855" y="2821617"/>
            <a:ext cx="161326" cy="3040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19847" y="4137144"/>
            <a:ext cx="161326" cy="3040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9F71B1-0C48-4FEA-9F93-45AAB713E81E}"/>
              </a:ext>
            </a:extLst>
          </p:cNvPr>
          <p:cNvSpPr txBox="1"/>
          <p:nvPr/>
        </p:nvSpPr>
        <p:spPr>
          <a:xfrm>
            <a:off x="2991711" y="2681234"/>
            <a:ext cx="317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</a:rPr>
              <a:t>변경 사항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4D5F13-F455-4233-9F44-4F1A916020BD}"/>
              </a:ext>
            </a:extLst>
          </p:cNvPr>
          <p:cNvSpPr txBox="1"/>
          <p:nvPr/>
        </p:nvSpPr>
        <p:spPr>
          <a:xfrm>
            <a:off x="2991711" y="4069492"/>
            <a:ext cx="317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</a:rPr>
              <a:t>게임 시연</a:t>
            </a:r>
          </a:p>
        </p:txBody>
      </p:sp>
    </p:spTree>
    <p:extLst>
      <p:ext uri="{BB962C8B-B14F-4D97-AF65-F5344CB8AC3E}">
        <p14:creationId xmlns:p14="http://schemas.microsoft.com/office/powerpoint/2010/main" val="412324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1F1F057-04F0-4F4B-9FFB-C9DFE4190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86" y="1795801"/>
            <a:ext cx="4895570" cy="38519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6398"/>
            <a:ext cx="611386" cy="448478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B1015E9-73C1-4227-B9FF-370BB43A1007}"/>
              </a:ext>
            </a:extLst>
          </p:cNvPr>
          <p:cNvSpPr/>
          <p:nvPr/>
        </p:nvSpPr>
        <p:spPr>
          <a:xfrm>
            <a:off x="1002243" y="642006"/>
            <a:ext cx="161326" cy="3040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58008-B8DD-40B4-9733-F2D5118879B9}"/>
              </a:ext>
            </a:extLst>
          </p:cNvPr>
          <p:cNvSpPr txBox="1"/>
          <p:nvPr/>
        </p:nvSpPr>
        <p:spPr>
          <a:xfrm>
            <a:off x="1369099" y="501623"/>
            <a:ext cx="317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</a:rPr>
              <a:t>변경 사항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3BCE4D-7DB4-470B-B19D-49DC237B7313}"/>
              </a:ext>
            </a:extLst>
          </p:cNvPr>
          <p:cNvSpPr txBox="1"/>
          <p:nvPr/>
        </p:nvSpPr>
        <p:spPr>
          <a:xfrm>
            <a:off x="867076" y="1326377"/>
            <a:ext cx="3175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</a:rPr>
              <a:t>모핑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</a:rPr>
              <a:t> 변경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475610-C7A5-4FFD-B680-0CAB1662D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965" y="1788043"/>
            <a:ext cx="4651522" cy="38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6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398"/>
            <a:ext cx="611386" cy="448478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B1015E9-73C1-4227-B9FF-370BB43A1007}"/>
              </a:ext>
            </a:extLst>
          </p:cNvPr>
          <p:cNvSpPr/>
          <p:nvPr/>
        </p:nvSpPr>
        <p:spPr>
          <a:xfrm>
            <a:off x="1002243" y="642006"/>
            <a:ext cx="161326" cy="3040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58008-B8DD-40B4-9733-F2D5118879B9}"/>
              </a:ext>
            </a:extLst>
          </p:cNvPr>
          <p:cNvSpPr txBox="1"/>
          <p:nvPr/>
        </p:nvSpPr>
        <p:spPr>
          <a:xfrm>
            <a:off x="1369099" y="501623"/>
            <a:ext cx="317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</a:rPr>
              <a:t>변경 사항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3BCE4D-7DB4-470B-B19D-49DC237B7313}"/>
              </a:ext>
            </a:extLst>
          </p:cNvPr>
          <p:cNvSpPr txBox="1"/>
          <p:nvPr/>
        </p:nvSpPr>
        <p:spPr>
          <a:xfrm>
            <a:off x="867076" y="1326377"/>
            <a:ext cx="3175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</a:rPr>
              <a:t>모핑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A20FA9-0ECA-4F91-9E84-8A07D0D3D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031" y="1871592"/>
            <a:ext cx="5417937" cy="448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0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398"/>
            <a:ext cx="611386" cy="448478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B1015E9-73C1-4227-B9FF-370BB43A1007}"/>
              </a:ext>
            </a:extLst>
          </p:cNvPr>
          <p:cNvSpPr/>
          <p:nvPr/>
        </p:nvSpPr>
        <p:spPr>
          <a:xfrm>
            <a:off x="1002243" y="642006"/>
            <a:ext cx="161326" cy="3040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58008-B8DD-40B4-9733-F2D5118879B9}"/>
              </a:ext>
            </a:extLst>
          </p:cNvPr>
          <p:cNvSpPr txBox="1"/>
          <p:nvPr/>
        </p:nvSpPr>
        <p:spPr>
          <a:xfrm>
            <a:off x="1369099" y="501623"/>
            <a:ext cx="317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</a:rPr>
              <a:t>변경 사항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3BCE4D-7DB4-470B-B19D-49DC237B7313}"/>
              </a:ext>
            </a:extLst>
          </p:cNvPr>
          <p:cNvSpPr txBox="1"/>
          <p:nvPr/>
        </p:nvSpPr>
        <p:spPr>
          <a:xfrm>
            <a:off x="867076" y="1326377"/>
            <a:ext cx="3175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</a:rPr>
              <a:t>라이트 추가 및 수정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8C49C5-98C9-4D4C-817A-3B383AA99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76" y="2028021"/>
            <a:ext cx="8274424" cy="395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8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398"/>
            <a:ext cx="611386" cy="448478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B1015E9-73C1-4227-B9FF-370BB43A1007}"/>
              </a:ext>
            </a:extLst>
          </p:cNvPr>
          <p:cNvSpPr/>
          <p:nvPr/>
        </p:nvSpPr>
        <p:spPr>
          <a:xfrm>
            <a:off x="1002243" y="642006"/>
            <a:ext cx="161326" cy="3040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58008-B8DD-40B4-9733-F2D5118879B9}"/>
              </a:ext>
            </a:extLst>
          </p:cNvPr>
          <p:cNvSpPr txBox="1"/>
          <p:nvPr/>
        </p:nvSpPr>
        <p:spPr>
          <a:xfrm>
            <a:off x="1369099" y="501623"/>
            <a:ext cx="317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</a:rPr>
              <a:t>변경 사항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3BCE4D-7DB4-470B-B19D-49DC237B7313}"/>
              </a:ext>
            </a:extLst>
          </p:cNvPr>
          <p:cNvSpPr txBox="1"/>
          <p:nvPr/>
        </p:nvSpPr>
        <p:spPr>
          <a:xfrm>
            <a:off x="867076" y="1326377"/>
            <a:ext cx="3175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UI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</a:rPr>
              <a:t> 개선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5A4C54-5AD3-4A76-B119-55853D2B5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77" y="1866703"/>
            <a:ext cx="4042384" cy="245744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8A583EE-6B4B-4332-AE90-FC675F731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666" y="1864282"/>
            <a:ext cx="3663257" cy="25752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E00851-3FA5-409A-BF18-E36DD305F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0426" y="3706088"/>
            <a:ext cx="3974166" cy="257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2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398"/>
            <a:ext cx="611386" cy="448478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B1015E9-73C1-4227-B9FF-370BB43A1007}"/>
              </a:ext>
            </a:extLst>
          </p:cNvPr>
          <p:cNvSpPr/>
          <p:nvPr/>
        </p:nvSpPr>
        <p:spPr>
          <a:xfrm>
            <a:off x="1002243" y="642006"/>
            <a:ext cx="161326" cy="3040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58008-B8DD-40B4-9733-F2D5118879B9}"/>
              </a:ext>
            </a:extLst>
          </p:cNvPr>
          <p:cNvSpPr txBox="1"/>
          <p:nvPr/>
        </p:nvSpPr>
        <p:spPr>
          <a:xfrm>
            <a:off x="1369099" y="501623"/>
            <a:ext cx="317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</a:rPr>
              <a:t>변경 사항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3BCE4D-7DB4-470B-B19D-49DC237B7313}"/>
              </a:ext>
            </a:extLst>
          </p:cNvPr>
          <p:cNvSpPr txBox="1"/>
          <p:nvPr/>
        </p:nvSpPr>
        <p:spPr>
          <a:xfrm>
            <a:off x="867076" y="1326377"/>
            <a:ext cx="3175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</a:rPr>
              <a:t>이펙트 추가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400FF8-EEAA-41A0-8560-3167812F1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390" y="2168403"/>
            <a:ext cx="3959044" cy="29833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0B56313-1144-4634-AC80-3380C690D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352" y="2147887"/>
            <a:ext cx="39052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0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398"/>
            <a:ext cx="611386" cy="448478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B1015E9-73C1-4227-B9FF-370BB43A1007}"/>
              </a:ext>
            </a:extLst>
          </p:cNvPr>
          <p:cNvSpPr/>
          <p:nvPr/>
        </p:nvSpPr>
        <p:spPr>
          <a:xfrm>
            <a:off x="1002243" y="642006"/>
            <a:ext cx="161326" cy="3040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58008-B8DD-40B4-9733-F2D5118879B9}"/>
              </a:ext>
            </a:extLst>
          </p:cNvPr>
          <p:cNvSpPr txBox="1"/>
          <p:nvPr/>
        </p:nvSpPr>
        <p:spPr>
          <a:xfrm>
            <a:off x="1369099" y="501623"/>
            <a:ext cx="317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</a:rPr>
              <a:t>변경 사항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3BCE4D-7DB4-470B-B19D-49DC237B7313}"/>
              </a:ext>
            </a:extLst>
          </p:cNvPr>
          <p:cNvSpPr txBox="1"/>
          <p:nvPr/>
        </p:nvSpPr>
        <p:spPr>
          <a:xfrm>
            <a:off x="867076" y="1326377"/>
            <a:ext cx="3175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</a:rPr>
              <a:t>보스 등장 연출 추가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37EA65-B1BE-4083-BDF4-1C5CAAC74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643" y="2095013"/>
            <a:ext cx="3100703" cy="35059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F60858B-F8C1-4C6E-953E-5679492B0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122" y="2095013"/>
            <a:ext cx="3157667" cy="347617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29E1F5A-2A00-44B7-97BD-9CA116D8AC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57" y="2095013"/>
            <a:ext cx="2783699" cy="347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83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398"/>
            <a:ext cx="611386" cy="448478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B1015E9-73C1-4227-B9FF-370BB43A1007}"/>
              </a:ext>
            </a:extLst>
          </p:cNvPr>
          <p:cNvSpPr/>
          <p:nvPr/>
        </p:nvSpPr>
        <p:spPr>
          <a:xfrm>
            <a:off x="1002243" y="642006"/>
            <a:ext cx="161326" cy="3040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58008-B8DD-40B4-9733-F2D5118879B9}"/>
              </a:ext>
            </a:extLst>
          </p:cNvPr>
          <p:cNvSpPr txBox="1"/>
          <p:nvPr/>
        </p:nvSpPr>
        <p:spPr>
          <a:xfrm>
            <a:off x="1369099" y="501623"/>
            <a:ext cx="317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</a:rPr>
              <a:t>변경 사항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3BCE4D-7DB4-470B-B19D-49DC237B7313}"/>
              </a:ext>
            </a:extLst>
          </p:cNvPr>
          <p:cNvSpPr txBox="1"/>
          <p:nvPr/>
        </p:nvSpPr>
        <p:spPr>
          <a:xfrm>
            <a:off x="1082906" y="1541530"/>
            <a:ext cx="3175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</a:rPr>
              <a:t>버그 수정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621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48</Words>
  <Application>Microsoft Office PowerPoint</Application>
  <PresentationFormat>A4 용지(210x297mm)</PresentationFormat>
  <Paragraphs>23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대용</dc:creator>
  <cp:lastModifiedBy>이 상호</cp:lastModifiedBy>
  <cp:revision>41</cp:revision>
  <dcterms:created xsi:type="dcterms:W3CDTF">2016-11-15T01:28:42Z</dcterms:created>
  <dcterms:modified xsi:type="dcterms:W3CDTF">2019-05-31T06:19:49Z</dcterms:modified>
</cp:coreProperties>
</file>