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1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9E2B8-0C2F-429A-A9BC-64CB0CF62688}" v="1" dt="2019-02-23T04:19:48.474"/>
    <p1510:client id="{D960C3CA-509F-4A78-9E30-268BBD459A72}" v="2" dt="2019-02-23T05:54:4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й Яшников" userId="2f3dcae54e41e305" providerId="Windows Live" clId="Web-{D960C3CA-509F-4A78-9E30-268BBD459A72}"/>
    <pc:docChg chg="addSld modSld">
      <pc:chgData name="Валерий Яшников" userId="2f3dcae54e41e305" providerId="Windows Live" clId="Web-{D960C3CA-509F-4A78-9E30-268BBD459A72}" dt="2019-02-23T05:58:25.422" v="74" actId="14100"/>
      <pc:docMkLst>
        <pc:docMk/>
      </pc:docMkLst>
      <pc:sldChg chg="modSp">
        <pc:chgData name="Валерий Яшников" userId="2f3dcae54e41e305" providerId="Windows Live" clId="Web-{D960C3CA-509F-4A78-9E30-268BBD459A72}" dt="2019-02-23T05:58:25.422" v="74" actId="14100"/>
        <pc:sldMkLst>
          <pc:docMk/>
          <pc:sldMk cId="1351651579" sldId="256"/>
        </pc:sldMkLst>
        <pc:spChg chg="mod">
          <ac:chgData name="Валерий Яшников" userId="2f3dcae54e41e305" providerId="Windows Live" clId="Web-{D960C3CA-509F-4A78-9E30-268BBD459A72}" dt="2019-02-23T05:58:25.422" v="74" actId="14100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mod setBg">
        <pc:chgData name="Валерий Яшников" userId="2f3dcae54e41e305" providerId="Windows Live" clId="Web-{D960C3CA-509F-4A78-9E30-268BBD459A72}" dt="2019-02-23T05:53:22.393" v="1"/>
        <pc:sldMkLst>
          <pc:docMk/>
          <pc:sldMk cId="1602054654" sldId="266"/>
        </pc:sldMkLst>
        <pc:spChg chg="del">
          <ac:chgData name="Валерий Яшников" userId="2f3dcae54e41e305" providerId="Windows Live" clId="Web-{D960C3CA-509F-4A78-9E30-268BBD459A72}" dt="2019-02-23T05:53:22.393" v="1"/>
          <ac:spMkLst>
            <pc:docMk/>
            <pc:sldMk cId="1602054654" sldId="266"/>
            <ac:spMk id="2" creationId="{CDED8F1E-3C8C-4C27-9B63-E3E517E24198}"/>
          </ac:spMkLst>
        </pc:spChg>
        <pc:spChg chg="del">
          <ac:chgData name="Валерий Яшников" userId="2f3dcae54e41e305" providerId="Windows Live" clId="Web-{D960C3CA-509F-4A78-9E30-268BBD459A72}" dt="2019-02-23T05:53:15.315" v="0"/>
          <ac:spMkLst>
            <pc:docMk/>
            <pc:sldMk cId="1602054654" sldId="266"/>
            <ac:spMk id="3" creationId="{7AE004D1-0A70-462A-8C77-D35BD3224843}"/>
          </ac:spMkLst>
        </pc:spChg>
        <pc:spChg chg="add">
          <ac:chgData name="Валерий Яшников" userId="2f3dcae54e41e305" providerId="Windows Live" clId="Web-{D960C3CA-509F-4A78-9E30-268BBD459A72}" dt="2019-02-23T05:53:22.393" v="1"/>
          <ac:spMkLst>
            <pc:docMk/>
            <pc:sldMk cId="1602054654" sldId="266"/>
            <ac:spMk id="13" creationId="{355E0F90-3FFF-4E04-B3C8-3C969A415D9C}"/>
          </ac:spMkLst>
        </pc:spChg>
        <pc:spChg chg="add">
          <ac:chgData name="Валерий Яшников" userId="2f3dcae54e41e305" providerId="Windows Live" clId="Web-{D960C3CA-509F-4A78-9E30-268BBD459A72}" dt="2019-02-23T05:53:22.393" v="1"/>
          <ac:spMkLst>
            <pc:docMk/>
            <pc:sldMk cId="1602054654" sldId="266"/>
            <ac:spMk id="15" creationId="{EC63A4EF-A033-4ED0-9EB6-6E1A8D264FE7}"/>
          </ac:spMkLst>
        </pc:spChg>
        <pc:spChg chg="add">
          <ac:chgData name="Валерий Яшников" userId="2f3dcae54e41e305" providerId="Windows Live" clId="Web-{D960C3CA-509F-4A78-9E30-268BBD459A72}" dt="2019-02-23T05:53:22.393" v="1"/>
          <ac:spMkLst>
            <pc:docMk/>
            <pc:sldMk cId="1602054654" sldId="266"/>
            <ac:spMk id="17" creationId="{964965EE-80F2-417F-9652-5BFF14DA7CDD}"/>
          </ac:spMkLst>
        </pc:spChg>
        <pc:spChg chg="add">
          <ac:chgData name="Валерий Яшников" userId="2f3dcae54e41e305" providerId="Windows Live" clId="Web-{D960C3CA-509F-4A78-9E30-268BBD459A72}" dt="2019-02-23T05:53:22.393" v="1"/>
          <ac:spMkLst>
            <pc:docMk/>
            <pc:sldMk cId="1602054654" sldId="266"/>
            <ac:spMk id="19" creationId="{AA3C9611-CFD7-4C23-A8F2-00E7865A5D02}"/>
          </ac:spMkLst>
        </pc:spChg>
        <pc:spChg chg="add">
          <ac:chgData name="Валерий Яшников" userId="2f3dcae54e41e305" providerId="Windows Live" clId="Web-{D960C3CA-509F-4A78-9E30-268BBD459A72}" dt="2019-02-23T05:53:22.393" v="1"/>
          <ac:spMkLst>
            <pc:docMk/>
            <pc:sldMk cId="1602054654" sldId="266"/>
            <ac:spMk id="21" creationId="{71E1850B-81EE-4905-9A6F-BDF593EC7713}"/>
          </ac:spMkLst>
        </pc:spChg>
        <pc:spChg chg="add">
          <ac:chgData name="Валерий Яшников" userId="2f3dcae54e41e305" providerId="Windows Live" clId="Web-{D960C3CA-509F-4A78-9E30-268BBD459A72}" dt="2019-02-23T05:53:22.393" v="1"/>
          <ac:spMkLst>
            <pc:docMk/>
            <pc:sldMk cId="1602054654" sldId="266"/>
            <ac:spMk id="23" creationId="{FA250539-5364-4CFC-82C6-D791BC0C8802}"/>
          </ac:spMkLst>
        </pc:spChg>
        <pc:picChg chg="add mod ord">
          <ac:chgData name="Валерий Яшников" userId="2f3dcae54e41e305" providerId="Windows Live" clId="Web-{D960C3CA-509F-4A78-9E30-268BBD459A72}" dt="2019-02-23T05:53:22.393" v="1"/>
          <ac:picMkLst>
            <pc:docMk/>
            <pc:sldMk cId="1602054654" sldId="266"/>
            <ac:picMk id="4" creationId="{92EF919E-9113-4758-81DC-E33387717A8D}"/>
          </ac:picMkLst>
        </pc:picChg>
        <pc:picChg chg="add">
          <ac:chgData name="Валерий Яшников" userId="2f3dcae54e41e305" providerId="Windows Live" clId="Web-{D960C3CA-509F-4A78-9E30-268BBD459A72}" dt="2019-02-23T05:53:22.393" v="1"/>
          <ac:picMkLst>
            <pc:docMk/>
            <pc:sldMk cId="1602054654" sldId="266"/>
            <ac:picMk id="9" creationId="{722F0272-3878-4604-AA91-01CA8F08DEF5}"/>
          </ac:picMkLst>
        </pc:picChg>
        <pc:picChg chg="add">
          <ac:chgData name="Валерий Яшников" userId="2f3dcae54e41e305" providerId="Windows Live" clId="Web-{D960C3CA-509F-4A78-9E30-268BBD459A72}" dt="2019-02-23T05:53:22.393" v="1"/>
          <ac:picMkLst>
            <pc:docMk/>
            <pc:sldMk cId="1602054654" sldId="266"/>
            <ac:picMk id="11" creationId="{1F60EAEC-22E3-4448-8F0A-9ADAA793A95E}"/>
          </ac:picMkLst>
        </pc:picChg>
      </pc:sldChg>
      <pc:sldChg chg="addSp delSp modSp new mod setBg modClrScheme chgLayout">
        <pc:chgData name="Валерий Яшников" userId="2f3dcae54e41e305" providerId="Windows Live" clId="Web-{D960C3CA-509F-4A78-9E30-268BBD459A72}" dt="2019-02-23T05:57:59.781" v="68" actId="20577"/>
        <pc:sldMkLst>
          <pc:docMk/>
          <pc:sldMk cId="1464890792" sldId="267"/>
        </pc:sldMkLst>
        <pc:spChg chg="mod ord">
          <ac:chgData name="Валерий Яшников" userId="2f3dcae54e41e305" providerId="Windows Live" clId="Web-{D960C3CA-509F-4A78-9E30-268BBD459A72}" dt="2019-02-23T05:57:59.781" v="68" actId="20577"/>
          <ac:spMkLst>
            <pc:docMk/>
            <pc:sldMk cId="1464890792" sldId="267"/>
            <ac:spMk id="2" creationId="{50857397-D624-4683-9B40-3A5838102C4F}"/>
          </ac:spMkLst>
        </pc:spChg>
        <pc:spChg chg="del">
          <ac:chgData name="Валерий Яшников" userId="2f3dcae54e41e305" providerId="Windows Live" clId="Web-{D960C3CA-509F-4A78-9E30-268BBD459A72}" dt="2019-02-23T05:54:16.314" v="3"/>
          <ac:spMkLst>
            <pc:docMk/>
            <pc:sldMk cId="1464890792" sldId="267"/>
            <ac:spMk id="3" creationId="{E8825A16-00B2-4B10-8A47-EC117E077A51}"/>
          </ac:spMkLst>
        </pc:spChg>
        <pc:spChg chg="add">
          <ac:chgData name="Валерий Яшников" userId="2f3dcae54e41e305" providerId="Windows Live" clId="Web-{D960C3CA-509F-4A78-9E30-268BBD459A72}" dt="2019-02-23T05:54:22.158" v="4"/>
          <ac:spMkLst>
            <pc:docMk/>
            <pc:sldMk cId="1464890792" sldId="267"/>
            <ac:spMk id="11" creationId="{7BA5DE79-30D1-4A10-8DB9-0A6E523A9723}"/>
          </ac:spMkLst>
        </pc:spChg>
        <pc:spChg chg="add">
          <ac:chgData name="Валерий Яшников" userId="2f3dcae54e41e305" providerId="Windows Live" clId="Web-{D960C3CA-509F-4A78-9E30-268BBD459A72}" dt="2019-02-23T05:54:22.158" v="4"/>
          <ac:spMkLst>
            <pc:docMk/>
            <pc:sldMk cId="1464890792" sldId="267"/>
            <ac:spMk id="13" creationId="{9ABD0D63-D23F-4AE7-8270-4185EF9C1C25}"/>
          </ac:spMkLst>
        </pc:spChg>
        <pc:spChg chg="add">
          <ac:chgData name="Валерий Яшников" userId="2f3dcae54e41e305" providerId="Windows Live" clId="Web-{D960C3CA-509F-4A78-9E30-268BBD459A72}" dt="2019-02-23T05:54:22.158" v="4"/>
          <ac:spMkLst>
            <pc:docMk/>
            <pc:sldMk cId="1464890792" sldId="267"/>
            <ac:spMk id="15" creationId="{72168E9E-94E9-4BE3-B88C-C8A468117753}"/>
          </ac:spMkLst>
        </pc:spChg>
        <pc:spChg chg="add">
          <ac:chgData name="Валерий Яшников" userId="2f3dcae54e41e305" providerId="Windows Live" clId="Web-{D960C3CA-509F-4A78-9E30-268BBD459A72}" dt="2019-02-23T05:54:22.158" v="4"/>
          <ac:spMkLst>
            <pc:docMk/>
            <pc:sldMk cId="1464890792" sldId="267"/>
            <ac:spMk id="17" creationId="{12107AC1-AA0D-4097-B03D-FD3C632AB886}"/>
          </ac:spMkLst>
        </pc:spChg>
        <pc:spChg chg="add">
          <ac:chgData name="Валерий Яшников" userId="2f3dcae54e41e305" providerId="Windows Live" clId="Web-{D960C3CA-509F-4A78-9E30-268BBD459A72}" dt="2019-02-23T05:54:22.158" v="4"/>
          <ac:spMkLst>
            <pc:docMk/>
            <pc:sldMk cId="1464890792" sldId="267"/>
            <ac:spMk id="19" creationId="{7C8D231A-EC46-4736-B00F-76D307082204}"/>
          </ac:spMkLst>
        </pc:spChg>
        <pc:spChg chg="add">
          <ac:chgData name="Валерий Яшников" userId="2f3dcae54e41e305" providerId="Windows Live" clId="Web-{D960C3CA-509F-4A78-9E30-268BBD459A72}" dt="2019-02-23T05:54:22.158" v="4"/>
          <ac:spMkLst>
            <pc:docMk/>
            <pc:sldMk cId="1464890792" sldId="267"/>
            <ac:spMk id="21" creationId="{92806DFD-E192-42CC-B190-3C4C95B8FF4E}"/>
          </ac:spMkLst>
        </pc:spChg>
        <pc:spChg chg="add">
          <ac:chgData name="Валерий Яшников" userId="2f3dcae54e41e305" providerId="Windows Live" clId="Web-{D960C3CA-509F-4A78-9E30-268BBD459A72}" dt="2019-02-23T05:54:22.158" v="4"/>
          <ac:spMkLst>
            <pc:docMk/>
            <pc:sldMk cId="1464890792" sldId="267"/>
            <ac:spMk id="23" creationId="{558A0B6A-DEC0-46AC-8D12-B6E45FCD1EA2}"/>
          </ac:spMkLst>
        </pc:spChg>
        <pc:picChg chg="add">
          <ac:chgData name="Валерий Яшников" userId="2f3dcae54e41e305" providerId="Windows Live" clId="Web-{D960C3CA-509F-4A78-9E30-268BBD459A72}" dt="2019-02-23T05:54:22.158" v="4"/>
          <ac:picMkLst>
            <pc:docMk/>
            <pc:sldMk cId="1464890792" sldId="267"/>
            <ac:picMk id="7" creationId="{3DBBA26C-89C3-411F-9753-606A413F89AF}"/>
          </ac:picMkLst>
        </pc:picChg>
        <pc:picChg chg="add">
          <ac:chgData name="Валерий Яшников" userId="2f3dcae54e41e305" providerId="Windows Live" clId="Web-{D960C3CA-509F-4A78-9E30-268BBD459A72}" dt="2019-02-23T05:54:22.158" v="4"/>
          <ac:picMkLst>
            <pc:docMk/>
            <pc:sldMk cId="1464890792" sldId="267"/>
            <ac:picMk id="9" creationId="{EEAD2215-6311-4D1C-B6B5-F57CB6BFCBCA}"/>
          </ac:picMkLst>
        </pc:picChg>
        <pc:picChg chg="add">
          <ac:chgData name="Валерий Яшников" userId="2f3dcae54e41e305" providerId="Windows Live" clId="Web-{D960C3CA-509F-4A78-9E30-268BBD459A72}" dt="2019-02-23T05:54:22.158" v="4"/>
          <ac:picMkLst>
            <pc:docMk/>
            <pc:sldMk cId="1464890792" sldId="267"/>
            <ac:picMk id="25" creationId="{8C1A506D-EB69-4549-9782-F0EBB2A9AE9C}"/>
          </ac:picMkLst>
        </pc:picChg>
      </pc:sldChg>
    </pc:docChg>
  </pc:docChgLst>
  <pc:docChgLst>
    <pc:chgData name="Валерий Яшников" userId="2f3dcae54e41e305" providerId="Windows Live" clId="Web-{F070D400-ABF9-4B67-AE17-5CAB076338D5}"/>
    <pc:docChg chg="modSld">
      <pc:chgData name="Валерий Яшников" userId="2f3dcae54e41e305" providerId="Windows Live" clId="Web-{F070D400-ABF9-4B67-AE17-5CAB076338D5}" dt="2019-02-23T09:43:48.812" v="9" actId="20577"/>
      <pc:docMkLst>
        <pc:docMk/>
      </pc:docMkLst>
      <pc:sldChg chg="delSp modSp">
        <pc:chgData name="Валерий Яшников" userId="2f3dcae54e41e305" providerId="Windows Live" clId="Web-{F070D400-ABF9-4B67-AE17-5CAB076338D5}" dt="2019-02-23T09:43:48.812" v="9" actId="20577"/>
        <pc:sldMkLst>
          <pc:docMk/>
          <pc:sldMk cId="1032348183" sldId="260"/>
        </pc:sldMkLst>
        <pc:spChg chg="mod">
          <ac:chgData name="Валерий Яшников" userId="2f3dcae54e41e305" providerId="Windows Live" clId="Web-{F070D400-ABF9-4B67-AE17-5CAB076338D5}" dt="2019-02-23T09:43:48.812" v="9" actId="20577"/>
          <ac:spMkLst>
            <pc:docMk/>
            <pc:sldMk cId="1032348183" sldId="260"/>
            <ac:spMk id="3" creationId="{76D48FB9-DD20-4C2A-83B5-7D247E3F8D9C}"/>
          </ac:spMkLst>
        </pc:spChg>
        <pc:spChg chg="del mod">
          <ac:chgData name="Валерий Яшников" userId="2f3dcae54e41e305" providerId="Windows Live" clId="Web-{F070D400-ABF9-4B67-AE17-5CAB076338D5}" dt="2019-02-23T09:43:30.062" v="1"/>
          <ac:spMkLst>
            <pc:docMk/>
            <pc:sldMk cId="1032348183" sldId="260"/>
            <ac:spMk id="5" creationId="{B7419C89-C35C-49A9-987A-1958ADEE20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5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9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2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15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5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0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90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2FFB779-270B-4192-84BA-A697F48306D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044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4667" y="136522"/>
            <a:ext cx="7908513" cy="256444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6600" dirty="0">
                <a:latin typeface="Trebuchet MS"/>
                <a:cs typeface="Arial"/>
              </a:rPr>
              <a:t>Разработка игры "Пятнашки"</a:t>
            </a:r>
            <a:br>
              <a:rPr lang="ru-RU" sz="6600" dirty="0">
                <a:latin typeface="Trebuchet MS"/>
                <a:cs typeface="Arial"/>
              </a:rPr>
            </a:br>
            <a:r>
              <a:rPr lang="ru-RU" sz="6600" dirty="0">
                <a:latin typeface="Trebuchet MS"/>
                <a:cs typeface="Arial"/>
              </a:rPr>
              <a:t>средствами </a:t>
            </a:r>
            <a:r>
              <a:rPr lang="ru-RU" sz="6600" dirty="0" err="1">
                <a:latin typeface="Trebuchet MS"/>
                <a:cs typeface="Arial"/>
              </a:rPr>
              <a:t>JavaSript</a:t>
            </a:r>
            <a:endParaRPr lang="ru-RU" sz="6600">
              <a:latin typeface="Trebuchet MS"/>
              <a:cs typeface="Arial" panose="020B060402020202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009" y="6188915"/>
            <a:ext cx="3634308" cy="515444"/>
          </a:xfrm>
        </p:spPr>
        <p:txBody>
          <a:bodyPr anchor="t">
            <a:normAutofit fontScale="92500"/>
          </a:bodyPr>
          <a:lstStyle/>
          <a:p>
            <a:pPr algn="ctr"/>
            <a:r>
              <a:rPr lang="ru-RU" sz="2800" i="1" dirty="0" err="1">
                <a:latin typeface="Arial Black"/>
                <a:cs typeface="Arial"/>
              </a:rPr>
              <a:t>Яшников</a:t>
            </a:r>
            <a:r>
              <a:rPr lang="ru-RU" sz="2800" i="1" dirty="0">
                <a:latin typeface="Arial Black"/>
                <a:cs typeface="Arial"/>
              </a:rPr>
              <a:t> Валерий</a:t>
            </a:r>
            <a:endParaRPr lang="ru-RU" sz="2800" i="1">
              <a:latin typeface="Arial Blac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57397-D624-4683-9B40-3A583810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29" y="593721"/>
            <a:ext cx="7908513" cy="9218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>
                <a:cs typeface="Arial"/>
              </a:rPr>
              <a:t>Thanks for attention :3</a:t>
            </a:r>
          </a:p>
        </p:txBody>
      </p:sp>
    </p:spTree>
    <p:extLst>
      <p:ext uri="{BB962C8B-B14F-4D97-AF65-F5344CB8AC3E}">
        <p14:creationId xmlns:p14="http://schemas.microsoft.com/office/powerpoint/2010/main" val="146489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881F2-4F84-43B0-AC58-FB7C07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992" y="1201723"/>
            <a:ext cx="3109170" cy="1259071"/>
          </a:xfrm>
        </p:spPr>
        <p:txBody>
          <a:bodyPr anchor="ctr">
            <a:normAutofit/>
          </a:bodyPr>
          <a:lstStyle/>
          <a:p>
            <a:r>
              <a:rPr lang="ru-RU" sz="3600" dirty="0">
                <a:cs typeface="Arial"/>
              </a:rPr>
              <a:t>Что </a:t>
            </a:r>
            <a:r>
              <a:rPr lang="ru-RU" sz="3600">
                <a:cs typeface="Arial"/>
              </a:rPr>
              <a:t>такоe </a:t>
            </a:r>
            <a:br>
              <a:rPr lang="ru-RU" sz="3600" dirty="0">
                <a:cs typeface="Arial"/>
              </a:rPr>
            </a:br>
            <a:r>
              <a:rPr lang="ru-RU" sz="3600">
                <a:cs typeface="Arial"/>
              </a:rPr>
              <a:t>JavaScript?</a:t>
            </a:r>
            <a:endParaRPr lang="ru-RU" sz="3600" dirty="0">
              <a:cs typeface="Arial" panose="020B060402020202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48FB9-DD20-4C2A-83B5-7D247E3F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292240"/>
            <a:ext cx="5329250" cy="61137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ru-RU" sz="2100" i="1" dirty="0" err="1">
                <a:cs typeface="Arial"/>
              </a:rPr>
              <a:t>JavaScript</a:t>
            </a:r>
            <a:r>
              <a:rPr lang="ru-RU" sz="2100" dirty="0">
                <a:cs typeface="Arial"/>
              </a:rPr>
              <a:t> изначально создавался для того, чтобы сделать </a:t>
            </a:r>
            <a:r>
              <a:rPr lang="ru-RU" sz="2100" dirty="0" err="1">
                <a:cs typeface="Arial"/>
              </a:rPr>
              <a:t>web</a:t>
            </a:r>
            <a:r>
              <a:rPr lang="ru-RU" sz="2100" dirty="0">
                <a:cs typeface="Arial"/>
              </a:rPr>
              <a:t>-странички «живыми». Программы на этом языке называются </a:t>
            </a:r>
            <a:r>
              <a:rPr lang="ru-RU" sz="2100" i="1" dirty="0">
                <a:cs typeface="Arial"/>
              </a:rPr>
              <a:t>скриптами</a:t>
            </a:r>
            <a:r>
              <a:rPr lang="ru-RU" sz="2100" dirty="0">
                <a:cs typeface="Arial"/>
              </a:rPr>
              <a:t>. В браузере они подключаются напрямую к HTML и, как только загружается страничка – тут же выполняются.</a:t>
            </a:r>
            <a:endParaRPr lang="ru-RU" sz="2100">
              <a:cs typeface="Arial"/>
            </a:endParaRPr>
          </a:p>
          <a:p>
            <a:pPr marL="344170" indent="-344170"/>
            <a:r>
              <a:rPr lang="ru-RU" sz="2100" b="1" dirty="0">
                <a:cs typeface="Arial"/>
              </a:rPr>
              <a:t>Программы на </a:t>
            </a:r>
            <a:r>
              <a:rPr lang="ru-RU" sz="2100" b="1" dirty="0" err="1">
                <a:cs typeface="Arial"/>
              </a:rPr>
              <a:t>JavaScript</a:t>
            </a:r>
            <a:r>
              <a:rPr lang="ru-RU" sz="2100" b="1" dirty="0">
                <a:cs typeface="Arial"/>
              </a:rPr>
              <a:t> – обычный текст</a:t>
            </a:r>
            <a:r>
              <a:rPr lang="ru-RU" sz="2100" dirty="0">
                <a:cs typeface="Arial"/>
              </a:rPr>
              <a:t>. Они не требуют какой-то специальной подготовки.</a:t>
            </a:r>
            <a:endParaRPr lang="ru-RU" sz="2100">
              <a:cs typeface="Arial"/>
            </a:endParaRPr>
          </a:p>
          <a:p>
            <a:pPr marL="344170" indent="-344170"/>
            <a:r>
              <a:rPr lang="ru-RU" sz="2100" dirty="0">
                <a:cs typeface="Arial"/>
              </a:rPr>
              <a:t>В этом плане </a:t>
            </a:r>
            <a:r>
              <a:rPr lang="ru-RU" sz="2100" dirty="0" err="1">
                <a:cs typeface="Arial"/>
              </a:rPr>
              <a:t>JavaScript</a:t>
            </a:r>
            <a:r>
              <a:rPr lang="ru-RU" sz="2100" dirty="0">
                <a:cs typeface="Arial"/>
              </a:rPr>
              <a:t> сильно отличается от другого языка, который называется </a:t>
            </a:r>
            <a:r>
              <a:rPr lang="ru-RU" sz="2100" dirty="0">
                <a:cs typeface="Arial"/>
                <a:hlinkClick r:id="rId3"/>
              </a:rPr>
              <a:t>Java</a:t>
            </a:r>
            <a:r>
              <a:rPr lang="ru-RU" sz="2100" dirty="0">
                <a:cs typeface="Arial"/>
              </a:rPr>
              <a:t>.</a:t>
            </a:r>
            <a:endParaRPr lang="ru-RU" sz="2100">
              <a:cs typeface="Arial"/>
            </a:endParaRPr>
          </a:p>
          <a:p>
            <a:pPr marL="344170" indent="-344170"/>
            <a:endParaRPr lang="ru-RU" sz="2100" dirty="0">
              <a:cs typeface="Arial"/>
            </a:endParaRPr>
          </a:p>
        </p:txBody>
      </p:sp>
      <p:pic>
        <p:nvPicPr>
          <p:cNvPr id="4" name="Рисунок 4" descr="Изображение выглядит как коллекция картинок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1A50D9D-DB59-4C86-A96C-5BCD698A6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097" y="3429000"/>
            <a:ext cx="2347451" cy="2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881F2-4F84-43B0-AC58-FB7C07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54" y="627292"/>
            <a:ext cx="2628524" cy="1259071"/>
          </a:xfrm>
        </p:spPr>
        <p:txBody>
          <a:bodyPr anchor="ctr">
            <a:normAutofit/>
          </a:bodyPr>
          <a:lstStyle/>
          <a:p>
            <a:r>
              <a:rPr lang="ru-RU" sz="3600" dirty="0">
                <a:cs typeface="Arial"/>
              </a:rPr>
              <a:t>Что умеет </a:t>
            </a:r>
            <a:br>
              <a:rPr lang="ru-RU" sz="3600" dirty="0">
                <a:cs typeface="Arial"/>
              </a:rPr>
            </a:br>
            <a:r>
              <a:rPr lang="ru-RU" sz="3600" dirty="0" err="1">
                <a:cs typeface="Arial"/>
              </a:rPr>
              <a:t>JavaScript</a:t>
            </a:r>
            <a:r>
              <a:rPr lang="ru-RU" sz="3600" dirty="0">
                <a:cs typeface="Arial" panose="020B0604020202020204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48FB9-DD20-4C2A-83B5-7D247E3F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196" y="1253532"/>
            <a:ext cx="8224847" cy="54338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ru-RU" sz="1700" dirty="0">
                <a:cs typeface="Arial"/>
              </a:rPr>
              <a:t>Современный </a:t>
            </a:r>
            <a:r>
              <a:rPr lang="ru-RU" sz="1700" dirty="0" err="1">
                <a:cs typeface="Arial"/>
              </a:rPr>
              <a:t>JavaScript</a:t>
            </a:r>
            <a:r>
              <a:rPr lang="ru-RU" sz="1700" dirty="0">
                <a:cs typeface="Arial"/>
              </a:rPr>
              <a:t> – это «безопасный» язык программирования общего назначения. Он не предоставляет низкоуровневых средств работы с памятью, процессором, так как изначально был ориентирован на браузеры, в которых это не требуется.</a:t>
            </a:r>
          </a:p>
          <a:p>
            <a:pPr marL="344170" indent="-344170"/>
            <a:r>
              <a:rPr lang="ru-RU" sz="1700" dirty="0">
                <a:cs typeface="Arial"/>
              </a:rPr>
              <a:t>Что же касается остальных возможностей – они зависят от окружения, в котором запущен </a:t>
            </a:r>
            <a:r>
              <a:rPr lang="ru-RU" sz="1700" dirty="0" err="1">
                <a:cs typeface="Arial"/>
              </a:rPr>
              <a:t>JavaScript</a:t>
            </a:r>
            <a:r>
              <a:rPr lang="ru-RU" sz="1700" dirty="0">
                <a:cs typeface="Arial"/>
              </a:rPr>
              <a:t>. В браузере </a:t>
            </a:r>
            <a:r>
              <a:rPr lang="ru-RU" sz="1700" dirty="0" err="1">
                <a:cs typeface="Arial"/>
              </a:rPr>
              <a:t>JavaScript</a:t>
            </a:r>
            <a:r>
              <a:rPr lang="ru-RU" sz="1700" dirty="0">
                <a:cs typeface="Arial"/>
              </a:rPr>
              <a:t> умеет делать всё, что относится к манипуляции со страницей, взаимодействию с посетителем и, в какой-то мере, с сервером:</a:t>
            </a:r>
          </a:p>
          <a:p>
            <a:pPr marL="344170" indent="-344170"/>
            <a:r>
              <a:rPr lang="ru-RU" sz="1700" dirty="0">
                <a:cs typeface="Arial"/>
              </a:rPr>
              <a:t>Создавать новые HTML-теги, удалять существующие, менять стили элементов, прятать, показывать элементы и т.п.</a:t>
            </a:r>
          </a:p>
          <a:p>
            <a:pPr marL="344170" indent="-344170"/>
            <a:r>
              <a:rPr lang="ru-RU" sz="1700" dirty="0">
                <a:cs typeface="Arial"/>
              </a:rPr>
              <a:t>Реагировать на действия посетителя, обрабатывать клики мыши, перемещения курсора, нажатия на клавиатуру и т.п.</a:t>
            </a:r>
          </a:p>
          <a:p>
            <a:pPr marL="344170" indent="-344170"/>
            <a:r>
              <a:rPr lang="ru-RU" sz="1700" dirty="0">
                <a:cs typeface="Arial"/>
              </a:rPr>
              <a:t>Посылать запросы на сервер и загружать данные без перезагрузки страницы (эта технология называется "AJAX").</a:t>
            </a:r>
          </a:p>
          <a:p>
            <a:pPr marL="344170" indent="-344170"/>
            <a:r>
              <a:rPr lang="ru-RU" sz="1700" dirty="0">
                <a:cs typeface="Arial"/>
              </a:rPr>
              <a:t>Получать и устанавливать </a:t>
            </a:r>
            <a:r>
              <a:rPr lang="ru-RU" sz="1700" dirty="0" err="1">
                <a:cs typeface="Arial"/>
              </a:rPr>
              <a:t>cookie</a:t>
            </a:r>
            <a:r>
              <a:rPr lang="ru-RU" sz="1700" dirty="0">
                <a:cs typeface="Arial"/>
              </a:rPr>
              <a:t>, запрашивать данные, выводить сообщения</a:t>
            </a:r>
          </a:p>
          <a:p>
            <a:pPr marL="344170" indent="-344170"/>
            <a:endParaRPr lang="ru-RU" sz="1600" dirty="0">
              <a:cs typeface="Arial"/>
            </a:endParaRPr>
          </a:p>
          <a:p>
            <a:pPr marL="344170" indent="-344170"/>
            <a:endParaRPr lang="ru-RU" sz="1600" i="1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13247-4AD2-4F9C-9A01-7B224F025D26}"/>
              </a:ext>
            </a:extLst>
          </p:cNvPr>
          <p:cNvSpPr txBox="1"/>
          <p:nvPr/>
        </p:nvSpPr>
        <p:spPr>
          <a:xfrm>
            <a:off x="1256567" y="2569552"/>
            <a:ext cx="245012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~ Полная интеграция с HTML/CSS.</a:t>
            </a:r>
          </a:p>
          <a:p>
            <a:r>
              <a:rPr lang="ru-RU" dirty="0"/>
              <a:t>~ Простые вещи делаются просто.</a:t>
            </a:r>
            <a:endParaRPr lang="ru-RU" dirty="0">
              <a:cs typeface="Arial"/>
            </a:endParaRPr>
          </a:p>
          <a:p>
            <a:r>
              <a:rPr lang="ru-RU" dirty="0"/>
              <a:t>~ Поддерживается всеми распространёнными браузерами и включён по умолчанию.</a:t>
            </a:r>
            <a:endParaRPr lang="ru-RU" dirty="0">
              <a:cs typeface="Arial"/>
            </a:endParaRPr>
          </a:p>
          <a:p>
            <a:pPr algn="l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34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881F2-4F84-43B0-AC58-FB7C07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897611"/>
          </a:xfrm>
        </p:spPr>
        <p:txBody>
          <a:bodyPr anchor="t">
            <a:normAutofit/>
          </a:bodyPr>
          <a:lstStyle/>
          <a:p>
            <a:pPr algn="l"/>
            <a:r>
              <a:rPr lang="ru-RU" sz="5000" dirty="0">
                <a:solidFill>
                  <a:schemeClr val="tx2"/>
                </a:solidFill>
                <a:cs typeface="Arial"/>
              </a:rPr>
              <a:t>Проект "Пятнашки"</a:t>
            </a:r>
            <a:endParaRPr lang="ru-RU" sz="5000" dirty="0">
              <a:solidFill>
                <a:schemeClr val="tx2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48FB9-DD20-4C2A-83B5-7D247E3F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57" y="2547708"/>
            <a:ext cx="8323283" cy="3502235"/>
          </a:xfrm>
        </p:spPr>
        <p:txBody>
          <a:bodyPr anchor="ctr">
            <a:normAutofit/>
          </a:bodyPr>
          <a:lstStyle/>
          <a:p>
            <a:pPr marL="344170" indent="-344170"/>
            <a:r>
              <a:rPr lang="ru-RU" dirty="0">
                <a:solidFill>
                  <a:schemeClr val="tx2"/>
                </a:solidFill>
                <a:cs typeface="Arial"/>
              </a:rPr>
              <a:t>Состоит из трех файлов:</a:t>
            </a:r>
            <a:endParaRPr lang="ru-RU" dirty="0">
              <a:solidFill>
                <a:schemeClr val="tx2"/>
              </a:solidFill>
            </a:endParaRPr>
          </a:p>
          <a:p>
            <a:pPr marL="344170" indent="-344170"/>
            <a:r>
              <a:rPr lang="ru-RU" dirty="0">
                <a:solidFill>
                  <a:schemeClr val="tx2"/>
                </a:solidFill>
                <a:cs typeface="Arial" panose="020B0604020202020204"/>
              </a:rPr>
              <a:t>.</a:t>
            </a:r>
            <a:r>
              <a:rPr lang="ru-RU" dirty="0" err="1">
                <a:solidFill>
                  <a:schemeClr val="tx2"/>
                </a:solidFill>
                <a:cs typeface="Arial" panose="020B0604020202020204"/>
              </a:rPr>
              <a:t>css</a:t>
            </a:r>
            <a:r>
              <a:rPr lang="ru-RU" dirty="0">
                <a:solidFill>
                  <a:schemeClr val="tx2"/>
                </a:solidFill>
                <a:cs typeface="Arial" panose="020B0604020202020204"/>
              </a:rPr>
              <a:t> - каскадная таблица стилей</a:t>
            </a:r>
          </a:p>
          <a:p>
            <a:pPr marL="344170" indent="-344170"/>
            <a:r>
              <a:rPr lang="ru-RU" dirty="0">
                <a:solidFill>
                  <a:schemeClr val="tx2"/>
                </a:solidFill>
                <a:cs typeface="Arial" panose="020B0604020202020204"/>
              </a:rPr>
              <a:t>.</a:t>
            </a:r>
            <a:r>
              <a:rPr lang="ru-RU" dirty="0" err="1">
                <a:solidFill>
                  <a:schemeClr val="tx2"/>
                </a:solidFill>
                <a:cs typeface="Arial" panose="020B0604020202020204"/>
              </a:rPr>
              <a:t>html</a:t>
            </a:r>
            <a:r>
              <a:rPr lang="ru-RU" dirty="0">
                <a:solidFill>
                  <a:schemeClr val="tx2"/>
                </a:solidFill>
                <a:cs typeface="Arial" panose="020B0604020202020204"/>
              </a:rPr>
              <a:t> - основной </a:t>
            </a:r>
            <a:r>
              <a:rPr lang="ru-RU" dirty="0" err="1">
                <a:solidFill>
                  <a:schemeClr val="tx2"/>
                </a:solidFill>
                <a:cs typeface="Arial" panose="020B0604020202020204"/>
              </a:rPr>
              <a:t>html</a:t>
            </a:r>
            <a:r>
              <a:rPr lang="ru-RU" dirty="0">
                <a:solidFill>
                  <a:schemeClr val="tx2"/>
                </a:solidFill>
                <a:cs typeface="Arial" panose="020B0604020202020204"/>
              </a:rPr>
              <a:t> файл</a:t>
            </a:r>
          </a:p>
          <a:p>
            <a:pPr marL="344170" indent="-344170"/>
            <a:r>
              <a:rPr lang="ru-RU" dirty="0">
                <a:solidFill>
                  <a:schemeClr val="tx2"/>
                </a:solidFill>
                <a:cs typeface="Arial" panose="020B0604020202020204"/>
              </a:rPr>
              <a:t>.</a:t>
            </a:r>
            <a:r>
              <a:rPr lang="ru-RU" dirty="0" err="1">
                <a:solidFill>
                  <a:schemeClr val="tx2"/>
                </a:solidFill>
                <a:cs typeface="Arial" panose="020B0604020202020204"/>
              </a:rPr>
              <a:t>js</a:t>
            </a:r>
            <a:r>
              <a:rPr lang="ru-RU" dirty="0">
                <a:solidFill>
                  <a:schemeClr val="tx2"/>
                </a:solidFill>
                <a:cs typeface="Arial" panose="020B0604020202020204"/>
              </a:rPr>
              <a:t> - скрипт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5EE209E-4317-4A37-AF37-28746EDE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8" y="3124567"/>
            <a:ext cx="2788981" cy="18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881F2-4F84-43B0-AC58-FB7C07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897611"/>
          </a:xfrm>
        </p:spPr>
        <p:txBody>
          <a:bodyPr anchor="t">
            <a:normAutofit/>
          </a:bodyPr>
          <a:lstStyle/>
          <a:p>
            <a:pPr algn="l"/>
            <a:r>
              <a:rPr lang="ru-RU" sz="5000" dirty="0">
                <a:solidFill>
                  <a:schemeClr val="tx2"/>
                </a:solidFill>
                <a:cs typeface="Arial"/>
              </a:rPr>
              <a:t>Проект "Пятнашки"</a:t>
            </a:r>
            <a:endParaRPr lang="ru-RU" sz="5000" dirty="0">
              <a:solidFill>
                <a:schemeClr val="tx2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D22BF90-1273-4301-A5A0-C8C3FB97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9597" y="3048852"/>
            <a:ext cx="7029450" cy="24765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5DFCC-A18F-4EDE-AC58-0EA2ED3A3A5E}"/>
              </a:ext>
            </a:extLst>
          </p:cNvPr>
          <p:cNvSpPr txBox="1"/>
          <p:nvPr/>
        </p:nvSpPr>
        <p:spPr>
          <a:xfrm>
            <a:off x="1805353" y="41030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Arial"/>
              </a:rPr>
              <a:t>HTML файл</a:t>
            </a:r>
          </a:p>
        </p:txBody>
      </p:sp>
    </p:spTree>
    <p:extLst>
      <p:ext uri="{BB962C8B-B14F-4D97-AF65-F5344CB8AC3E}">
        <p14:creationId xmlns:p14="http://schemas.microsoft.com/office/powerpoint/2010/main" val="3582559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881F2-4F84-43B0-AC58-FB7C07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897611"/>
          </a:xfrm>
        </p:spPr>
        <p:txBody>
          <a:bodyPr anchor="t">
            <a:normAutofit/>
          </a:bodyPr>
          <a:lstStyle/>
          <a:p>
            <a:pPr algn="l"/>
            <a:r>
              <a:rPr lang="ru-RU" sz="5000" dirty="0">
                <a:solidFill>
                  <a:schemeClr val="tx2"/>
                </a:solidFill>
                <a:cs typeface="Arial"/>
              </a:rPr>
              <a:t>Проект "Пятнашки"</a:t>
            </a:r>
            <a:endParaRPr lang="ru-RU" sz="5000" dirty="0">
              <a:solidFill>
                <a:schemeClr val="tx2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5DFCC-A18F-4EDE-AC58-0EA2ED3A3A5E}"/>
              </a:ext>
            </a:extLst>
          </p:cNvPr>
          <p:cNvSpPr txBox="1"/>
          <p:nvPr/>
        </p:nvSpPr>
        <p:spPr>
          <a:xfrm>
            <a:off x="1805353" y="41030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cs typeface="Arial"/>
              </a:rPr>
              <a:t>JavaScript</a:t>
            </a:r>
            <a:r>
              <a:rPr lang="ru-RU" dirty="0">
                <a:cs typeface="Arial"/>
              </a:rPr>
              <a:t> файл</a:t>
            </a:r>
          </a:p>
        </p:txBody>
      </p:sp>
      <p:pic>
        <p:nvPicPr>
          <p:cNvPr id="5" name="Рисунок 7" descr="Изображение выглядит как снимок экран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BC4EC1A-9F08-4026-909E-1C66DB3DE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1324" y="2305783"/>
            <a:ext cx="7069015" cy="39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881F2-4F84-43B0-AC58-FB7C07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897611"/>
          </a:xfrm>
        </p:spPr>
        <p:txBody>
          <a:bodyPr anchor="t">
            <a:normAutofit/>
          </a:bodyPr>
          <a:lstStyle/>
          <a:p>
            <a:pPr algn="l"/>
            <a:r>
              <a:rPr lang="ru-RU" sz="5000" dirty="0">
                <a:solidFill>
                  <a:schemeClr val="tx2"/>
                </a:solidFill>
                <a:cs typeface="Arial"/>
              </a:rPr>
              <a:t>Проект "Пятнашки"</a:t>
            </a:r>
            <a:endParaRPr lang="ru-RU" sz="5000" dirty="0">
              <a:solidFill>
                <a:schemeClr val="tx2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5DFCC-A18F-4EDE-AC58-0EA2ED3A3A5E}"/>
              </a:ext>
            </a:extLst>
          </p:cNvPr>
          <p:cNvSpPr txBox="1"/>
          <p:nvPr/>
        </p:nvSpPr>
        <p:spPr>
          <a:xfrm>
            <a:off x="1805353" y="41030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Arial"/>
              </a:rPr>
              <a:t>CSS файл</a:t>
            </a:r>
          </a:p>
        </p:txBody>
      </p:sp>
      <p:pic>
        <p:nvPicPr>
          <p:cNvPr id="7" name="Рисунок 7" descr="Изображение выглядит как снимок экран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0C73F5A-4318-4FE0-A7D8-436DAF537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046" y="2294060"/>
            <a:ext cx="7151076" cy="39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8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Рисунок 4">
            <a:extLst>
              <a:ext uri="{FF2B5EF4-FFF2-40B4-BE49-F238E27FC236}">
                <a16:creationId xmlns:a16="http://schemas.microsoft.com/office/drawing/2014/main" id="{94DABC7A-238A-4E32-982B-9A2D9C10D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3"/>
          <a:stretch/>
        </p:blipFill>
        <p:spPr>
          <a:xfrm>
            <a:off x="1328446" y="697324"/>
            <a:ext cx="9719948" cy="546763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64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2EF919E-9113-4758-81DC-E3338771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28446" y="697407"/>
            <a:ext cx="9719948" cy="54674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05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Мэдисон</vt:lpstr>
      <vt:lpstr>Разработка игры "Пятнашки" средствами JavaSript</vt:lpstr>
      <vt:lpstr>Что такоe  JavaScript?</vt:lpstr>
      <vt:lpstr>Что умеет  JavaScript?</vt:lpstr>
      <vt:lpstr>Проект "Пятнашки"</vt:lpstr>
      <vt:lpstr>Проект "Пятнашки"</vt:lpstr>
      <vt:lpstr>Проект "Пятнашки"</vt:lpstr>
      <vt:lpstr>Проект "Пятнашки"</vt:lpstr>
      <vt:lpstr>Презентация PowerPoint</vt:lpstr>
      <vt:lpstr>Презентация PowerPoint</vt:lpstr>
      <vt:lpstr>Thanks for attention :3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234</cp:revision>
  <dcterms:created xsi:type="dcterms:W3CDTF">2012-07-30T23:42:41Z</dcterms:created>
  <dcterms:modified xsi:type="dcterms:W3CDTF">2019-02-23T09:43:50Z</dcterms:modified>
</cp:coreProperties>
</file>