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765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637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502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998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939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3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25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4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406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32AB-D39C-4944-B0C5-30A8E2445B58}" type="datetimeFigureOut">
              <a:rPr lang="bg-BG" smtClean="0"/>
              <a:t>26.2.2021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4F98-3BAE-44E3-94D1-97668CF764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35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ПРАКТИЧЕСКИ ПРОЕКТ - №1</a:t>
            </a:r>
            <a:br>
              <a:rPr lang="bg-BG" dirty="0"/>
            </a:br>
            <a:r>
              <a:rPr lang="bg-BG" dirty="0"/>
              <a:t>Тема:</a:t>
            </a:r>
            <a:br>
              <a:rPr lang="bg-BG" dirty="0"/>
            </a:br>
            <a:r>
              <a:rPr lang="bg-BG" dirty="0"/>
              <a:t>„Моите лични впечатления“</a:t>
            </a:r>
            <a:br>
              <a:rPr lang="bg-BG" dirty="0"/>
            </a:b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377101"/>
            <a:ext cx="9144000" cy="1655762"/>
          </a:xfrm>
        </p:spPr>
        <p:txBody>
          <a:bodyPr/>
          <a:lstStyle/>
          <a:p>
            <a:r>
              <a:rPr lang="bg-BG" dirty="0"/>
              <a:t>Чудомир Иванов </a:t>
            </a:r>
            <a:r>
              <a:rPr lang="bg-BG" dirty="0" err="1"/>
              <a:t>Чоков</a:t>
            </a:r>
            <a:endParaRPr lang="bg-BG" dirty="0"/>
          </a:p>
          <a:p>
            <a:r>
              <a:rPr lang="bg-BG" dirty="0"/>
              <a:t>Ф.№1901747007</a:t>
            </a:r>
          </a:p>
          <a:p>
            <a:r>
              <a:rPr lang="bg-BG" dirty="0"/>
              <a:t>Специалност: Мобилни системи и приложения РМ2</a:t>
            </a:r>
          </a:p>
        </p:txBody>
      </p:sp>
    </p:spTree>
    <p:extLst>
      <p:ext uri="{BB962C8B-B14F-4D97-AF65-F5344CB8AC3E}">
        <p14:creationId xmlns:p14="http://schemas.microsoft.com/office/powerpoint/2010/main" val="2953098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899953" y="0"/>
            <a:ext cx="5747657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Ако няма регистрация и се натисне бутон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</a:t>
            </a: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отваря екран за регистрация.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натискане на регистрация запазва потребителя и връща към екрана с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bg-BG" dirty="0"/>
          </a:p>
        </p:txBody>
      </p:sp>
      <p:pic>
        <p:nvPicPr>
          <p:cNvPr id="3" name="Картина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7" y="1567542"/>
            <a:ext cx="2646589" cy="4624252"/>
          </a:xfrm>
          <a:prstGeom prst="rect">
            <a:avLst/>
          </a:prstGeom>
        </p:spPr>
      </p:pic>
      <p:pic>
        <p:nvPicPr>
          <p:cNvPr id="4" name="Картина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77" y="1567542"/>
            <a:ext cx="2772957" cy="4624252"/>
          </a:xfrm>
          <a:prstGeom prst="rect">
            <a:avLst/>
          </a:prstGeom>
        </p:spPr>
      </p:pic>
      <p:pic>
        <p:nvPicPr>
          <p:cNvPr id="5" name="Картина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819" y="1567542"/>
            <a:ext cx="2610667" cy="46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6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09303" y="145758"/>
            <a:ext cx="11181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успешен вход на потребител отваря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фрагмент с всички коментари и бутон за добавяне на коментар. При натискането му </a:t>
            </a: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извежда </a:t>
            </a:r>
            <a:r>
              <a:rPr lang="bg-B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попъп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екран за добавяне на коментар.</a:t>
            </a:r>
            <a:endParaRPr lang="bg-BG" dirty="0"/>
          </a:p>
        </p:txBody>
      </p:sp>
      <p:pic>
        <p:nvPicPr>
          <p:cNvPr id="3" name="Картина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89" y="1663881"/>
            <a:ext cx="2573927" cy="4423410"/>
          </a:xfrm>
          <a:prstGeom prst="rect">
            <a:avLst/>
          </a:prstGeom>
        </p:spPr>
      </p:pic>
      <p:pic>
        <p:nvPicPr>
          <p:cNvPr id="4" name="Картина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76" y="1663881"/>
            <a:ext cx="2756127" cy="4423410"/>
          </a:xfrm>
          <a:prstGeom prst="rect">
            <a:avLst/>
          </a:prstGeom>
        </p:spPr>
      </p:pic>
      <p:sp>
        <p:nvSpPr>
          <p:cNvPr id="5" name="Стрелка надясно 4"/>
          <p:cNvSpPr/>
          <p:nvPr/>
        </p:nvSpPr>
        <p:spPr>
          <a:xfrm>
            <a:off x="4598126" y="3587931"/>
            <a:ext cx="1933303" cy="635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56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-365760" y="275554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избиране от менюто на фрагмент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Category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извежда екран с бутони по категории.</a:t>
            </a:r>
            <a:endParaRPr lang="bg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Картина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41" y="706119"/>
            <a:ext cx="3221628" cy="51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2043953" y="87512"/>
            <a:ext cx="824752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избиране на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Logout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извежда екран за потвърждение и ако се даде такова препраща на началния екран.</a:t>
            </a:r>
            <a:endParaRPr lang="bg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Картина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69" y="1454187"/>
            <a:ext cx="3059431" cy="4964542"/>
          </a:xfrm>
          <a:prstGeom prst="rect">
            <a:avLst/>
          </a:prstGeom>
        </p:spPr>
      </p:pic>
      <p:pic>
        <p:nvPicPr>
          <p:cNvPr id="9" name="Картина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201" y="1454187"/>
            <a:ext cx="2989057" cy="4964542"/>
          </a:xfrm>
          <a:prstGeom prst="rect">
            <a:avLst/>
          </a:prstGeom>
        </p:spPr>
      </p:pic>
      <p:sp>
        <p:nvSpPr>
          <p:cNvPr id="6" name="Стрелка надясно 5"/>
          <p:cNvSpPr/>
          <p:nvPr/>
        </p:nvSpPr>
        <p:spPr>
          <a:xfrm>
            <a:off x="4975412" y="3675529"/>
            <a:ext cx="2501153" cy="753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26734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61256" y="1469116"/>
            <a:ext cx="10711543" cy="2134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bg-BG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</a:pP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</a:pPr>
            <a:endParaRPr lang="bg-BG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Да създам приложение, за споделяне на личните впечатления на потребителите за различни хотели, ресторанти и други посетени от тях места със съответно отбелязване върху карта.</a:t>
            </a:r>
            <a:endParaRPr lang="bg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34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1724297" y="2290568"/>
            <a:ext cx="8133806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bg-BG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  <a:endParaRPr lang="bg-BG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bg-BG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bg-BG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За реализиране на проекта създадох база данни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SQL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със таблици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User, Place, Category,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CommentList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съответните връзки между тях.</a:t>
            </a:r>
            <a:endParaRPr lang="bg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24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203797"/>
            <a:ext cx="121920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Създадох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Restful service</a:t>
            </a: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</a:t>
            </a: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логва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регистрация, оставяне на коментар и вземане на всички </a:t>
            </a: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коментари в Интерфейс</a:t>
            </a:r>
            <a:endParaRPr lang="bg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Картина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856"/>
            <a:ext cx="12192000" cy="59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70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65706"/>
            <a:ext cx="403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 Клас, който използва Интерфейса</a:t>
            </a:r>
            <a:endParaRPr lang="bg-BG" dirty="0"/>
          </a:p>
        </p:txBody>
      </p:sp>
      <p:pic>
        <p:nvPicPr>
          <p:cNvPr id="3" name="Картина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038"/>
            <a:ext cx="12192000" cy="64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99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0"/>
            <a:ext cx="3841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Два </a:t>
            </a:r>
            <a:r>
              <a:rPr lang="bg-B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Симпъл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Класа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bg-B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гет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сет методи.</a:t>
            </a:r>
            <a:endParaRPr lang="bg-BG" dirty="0"/>
          </a:p>
        </p:txBody>
      </p:sp>
      <p:pic>
        <p:nvPicPr>
          <p:cNvPr id="3" name="Картина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4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2609446"/>
            <a:ext cx="4415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стартиране на приложението се зарежда екран с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</a:t>
            </a:r>
            <a:r>
              <a:rPr lang="bg-B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текст </a:t>
            </a:r>
            <a:r>
              <a:rPr lang="bg-B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опция за клик и препращане към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bg-BG" dirty="0"/>
          </a:p>
        </p:txBody>
      </p:sp>
      <p:pic>
        <p:nvPicPr>
          <p:cNvPr id="3" name="Картина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59" y="444137"/>
            <a:ext cx="3231198" cy="5799908"/>
          </a:xfrm>
          <a:prstGeom prst="rect">
            <a:avLst/>
          </a:prstGeom>
        </p:spPr>
      </p:pic>
      <p:pic>
        <p:nvPicPr>
          <p:cNvPr id="4" name="Картина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83" y="444137"/>
            <a:ext cx="2959009" cy="5799908"/>
          </a:xfrm>
          <a:prstGeom prst="rect">
            <a:avLst/>
          </a:prstGeom>
        </p:spPr>
      </p:pic>
      <p:sp>
        <p:nvSpPr>
          <p:cNvPr id="5" name="Стрелка надясно 4"/>
          <p:cNvSpPr/>
          <p:nvPr/>
        </p:nvSpPr>
        <p:spPr>
          <a:xfrm>
            <a:off x="7707086" y="3204754"/>
            <a:ext cx="957943" cy="328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378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162</Words>
  <Application>Microsoft Office PowerPoint</Application>
  <PresentationFormat>Широк екран</PresentationFormat>
  <Paragraphs>21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на Office</vt:lpstr>
      <vt:lpstr>ПРАКТИЧЕСКИ ПРОЕКТ - №1 Тема: „Моите лични впечатления“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ПРАКТИЧЕСКИ ПРОЕКТ - №1 Тема: „Моите лични впечатления“</dc:title>
  <dc:creator>user</dc:creator>
  <cp:lastModifiedBy>user</cp:lastModifiedBy>
  <cp:revision>3</cp:revision>
  <dcterms:created xsi:type="dcterms:W3CDTF">2021-02-26T14:32:41Z</dcterms:created>
  <dcterms:modified xsi:type="dcterms:W3CDTF">2021-02-26T14:45:36Z</dcterms:modified>
</cp:coreProperties>
</file>