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3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4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6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3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3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6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7E7F-ED01-45D7-80B4-2D3D51A0F20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18F6-443B-462A-AF51-047995A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664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“ARP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методы борьбы с ним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для изменения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таблицы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chudo\OneDrive\Рабочий стол\image_2023-04-11_01-36-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36" y="2316010"/>
            <a:ext cx="8078327" cy="1295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7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438" y="10135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скрипта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9" y="1257056"/>
            <a:ext cx="4914899" cy="37837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58683" y="1834478"/>
            <a:ext cx="519620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выполнены следующие задачи: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основы работы протокола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описаны методы борьбы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скрипты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проиллюстрировали процесс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440" y="2607164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7946" y="5081953"/>
            <a:ext cx="5805854" cy="109500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124807" y="-66571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5227" y="1959601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зучение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спуфинга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методов борьбы с ним, а также исследование данного процесса на практике.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350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89738" y="-1404815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2262" y="1459473"/>
            <a:ext cx="9144000" cy="3273892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ru-RU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Изучить 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основы работы протокола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ru-RU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Изучить 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ARP-</a:t>
            </a:r>
            <a:r>
              <a:rPr lang="ru-RU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спуфинга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ru-RU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Изучить 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проанализировать методы борьбы с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спуфингом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ru-RU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Создать скрипт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можно использовать для проведения 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спуфинга</a:t>
            </a:r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2300" dirty="0"/>
          </a:p>
        </p:txBody>
      </p:sp>
    </p:spTree>
    <p:extLst>
      <p:ext uri="{BB962C8B-B14F-4D97-AF65-F5344CB8AC3E}">
        <p14:creationId xmlns:p14="http://schemas.microsoft.com/office/powerpoint/2010/main" val="500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56493" y="-1427406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8977" y="2072177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в большом количестве сетей, вследствие этого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очень серьезным инструментом в руках злоумышленников, с помощью которого можно украсть большое количество личных данных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0169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6" y="694688"/>
            <a:ext cx="4582164" cy="45631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439985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протокола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63008" y="4429919"/>
            <a:ext cx="553915" cy="388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411415" y="4624052"/>
            <a:ext cx="1283677" cy="202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01560" y="4589233"/>
            <a:ext cx="527539" cy="69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45623" y="4556045"/>
            <a:ext cx="254977" cy="10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26" y="2170363"/>
            <a:ext cx="6661638" cy="22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4677" y="-133643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76" y="1051170"/>
            <a:ext cx="948822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1631" y="-592136"/>
            <a:ext cx="1101383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борьбы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спуфингом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1631" y="1881554"/>
            <a:ext cx="10837984" cy="4448908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ARP.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VLAN.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VPN.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туннелирования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(Point to Point Protocol over Ethernet)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ядра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923" y="-119380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 сети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57196" y="1389185"/>
            <a:ext cx="5653453" cy="36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9415" y="127733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запуска скрипта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0" y="1929880"/>
            <a:ext cx="8523701" cy="110090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53253" y="4370877"/>
            <a:ext cx="463931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193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Курсовая работа на тему: “ARP – спуфинг и методы борьбы с ним”</vt:lpstr>
      <vt:lpstr>Цель работы:  </vt:lpstr>
      <vt:lpstr>Задачи:</vt:lpstr>
      <vt:lpstr>Актуальность работы:</vt:lpstr>
      <vt:lpstr>Принцип работы протокола ARP</vt:lpstr>
      <vt:lpstr>ARP-спуфинг</vt:lpstr>
      <vt:lpstr>Методы борьбы с ARP-спуфингом</vt:lpstr>
      <vt:lpstr>“Сканер сети”</vt:lpstr>
      <vt:lpstr>Результат запуска скрипта</vt:lpstr>
      <vt:lpstr>Скрипт для изменения arp - таблицы</vt:lpstr>
      <vt:lpstr>Результат работы скрипта</vt:lpstr>
      <vt:lpstr>Вывод:</vt:lpstr>
      <vt:lpstr>Спасибо за внимание!!!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“ARP – спуфинг и методы борьбы с ним”</dc:title>
  <dc:creator>chudopalova0@gmail.com</dc:creator>
  <cp:lastModifiedBy>chudopalova0@gmail.com</cp:lastModifiedBy>
  <cp:revision>8</cp:revision>
  <dcterms:created xsi:type="dcterms:W3CDTF">2023-04-12T14:25:38Z</dcterms:created>
  <dcterms:modified xsi:type="dcterms:W3CDTF">2023-04-12T17:13:07Z</dcterms:modified>
</cp:coreProperties>
</file>