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4F859D-DF11-4575-AA0D-887CDA445B1F}" type="doc">
      <dgm:prSet loTypeId="urn:microsoft.com/office/officeart/2005/8/layout/cycle4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95A2A8-CA01-4BB8-BE5C-CB9A0AEDCA2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Mission Critical</a:t>
          </a:r>
          <a:br>
            <a:rPr lang="en-US" dirty="0" smtClean="0"/>
          </a:br>
          <a:r>
            <a:rPr lang="en-US" dirty="0" smtClean="0"/>
            <a:t> </a:t>
          </a:r>
          <a:br>
            <a:rPr lang="en-US" dirty="0" smtClean="0"/>
          </a:br>
          <a:r>
            <a:rPr lang="en-US" dirty="0" smtClean="0"/>
            <a:t>High -Customer Value</a:t>
          </a:r>
          <a:endParaRPr lang="en-US" dirty="0"/>
        </a:p>
      </dgm:t>
    </dgm:pt>
    <dgm:pt modelId="{29D89002-30E7-4BAA-83F1-0AC806A47B1F}" type="parTrans" cxnId="{00149A62-3B55-45B0-9472-52D39218A81A}">
      <dgm:prSet/>
      <dgm:spPr/>
      <dgm:t>
        <a:bodyPr/>
        <a:lstStyle/>
        <a:p>
          <a:endParaRPr lang="en-US"/>
        </a:p>
      </dgm:t>
    </dgm:pt>
    <dgm:pt modelId="{9F4378EB-EDDB-498D-A284-08C429D3EFA7}" type="sibTrans" cxnId="{00149A62-3B55-45B0-9472-52D39218A81A}">
      <dgm:prSet/>
      <dgm:spPr/>
      <dgm:t>
        <a:bodyPr/>
        <a:lstStyle/>
        <a:p>
          <a:endParaRPr lang="en-US"/>
        </a:p>
      </dgm:t>
    </dgm:pt>
    <dgm:pt modelId="{73E2D049-EB79-441B-9676-5546F38E4604}">
      <dgm:prSet phldrT="[Text]" custT="1"/>
      <dgm:spPr/>
      <dgm:t>
        <a:bodyPr anchor="ctr"/>
        <a:lstStyle/>
        <a:p>
          <a:r>
            <a:rPr lang="en-US" sz="3600" b="1" dirty="0" smtClean="0"/>
            <a:t>DO IT</a:t>
          </a:r>
          <a:endParaRPr lang="en-US" sz="3600" b="1" dirty="0"/>
        </a:p>
      </dgm:t>
    </dgm:pt>
    <dgm:pt modelId="{17960FB7-9704-49B7-ADE5-17451D5F5A93}" type="parTrans" cxnId="{4965242D-1A22-4648-9238-7F6B03C3F425}">
      <dgm:prSet/>
      <dgm:spPr/>
      <dgm:t>
        <a:bodyPr/>
        <a:lstStyle/>
        <a:p>
          <a:endParaRPr lang="en-US"/>
        </a:p>
      </dgm:t>
    </dgm:pt>
    <dgm:pt modelId="{42CF3575-6F5C-48D9-B1F3-60201CDF2866}" type="sibTrans" cxnId="{4965242D-1A22-4648-9238-7F6B03C3F425}">
      <dgm:prSet/>
      <dgm:spPr/>
      <dgm:t>
        <a:bodyPr/>
        <a:lstStyle/>
        <a:p>
          <a:endParaRPr lang="en-US"/>
        </a:p>
      </dgm:t>
    </dgm:pt>
    <dgm:pt modelId="{813A8C6D-FDB5-49CC-9F4E-CB9F0684F93E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Not Critical</a:t>
          </a:r>
        </a:p>
        <a:p>
          <a:r>
            <a:rPr lang="en-US" dirty="0" smtClean="0"/>
            <a:t> High -Customer value</a:t>
          </a:r>
          <a:endParaRPr lang="en-US" dirty="0"/>
        </a:p>
      </dgm:t>
    </dgm:pt>
    <dgm:pt modelId="{B90C6194-3F6C-4561-BD1E-C56241715215}" type="parTrans" cxnId="{246843B7-EEE2-43EF-8389-77AB12773627}">
      <dgm:prSet/>
      <dgm:spPr/>
      <dgm:t>
        <a:bodyPr/>
        <a:lstStyle/>
        <a:p>
          <a:endParaRPr lang="en-US"/>
        </a:p>
      </dgm:t>
    </dgm:pt>
    <dgm:pt modelId="{17B6D614-6F60-4C64-A6B0-6295ACFA3C22}" type="sibTrans" cxnId="{246843B7-EEE2-43EF-8389-77AB12773627}">
      <dgm:prSet/>
      <dgm:spPr/>
      <dgm:t>
        <a:bodyPr/>
        <a:lstStyle/>
        <a:p>
          <a:endParaRPr lang="en-US"/>
        </a:p>
      </dgm:t>
    </dgm:pt>
    <dgm:pt modelId="{FFFA510A-F802-4E96-A284-97854A1B4CAD}">
      <dgm:prSet phldrT="[Text]"/>
      <dgm:spPr/>
      <dgm:t>
        <a:bodyPr/>
        <a:lstStyle/>
        <a:p>
          <a:r>
            <a:rPr lang="en-US" dirty="0" smtClean="0"/>
            <a:t>Partner with 3</a:t>
          </a:r>
          <a:r>
            <a:rPr lang="en-US" baseline="30000" dirty="0" smtClean="0"/>
            <a:t>rd</a:t>
          </a:r>
          <a:r>
            <a:rPr lang="en-US" dirty="0" smtClean="0"/>
            <a:t> party – Microsoft methodology</a:t>
          </a:r>
          <a:endParaRPr lang="en-US" dirty="0"/>
        </a:p>
      </dgm:t>
    </dgm:pt>
    <dgm:pt modelId="{E49D01B1-8EC5-4B01-85F1-98623F3F7DF3}" type="parTrans" cxnId="{689A6193-A9A4-4C89-AA25-CC4B710CE2AD}">
      <dgm:prSet/>
      <dgm:spPr/>
      <dgm:t>
        <a:bodyPr/>
        <a:lstStyle/>
        <a:p>
          <a:endParaRPr lang="en-US"/>
        </a:p>
      </dgm:t>
    </dgm:pt>
    <dgm:pt modelId="{D4556336-AEB4-4E03-BD23-E8F87337A955}" type="sibTrans" cxnId="{689A6193-A9A4-4C89-AA25-CC4B710CE2AD}">
      <dgm:prSet/>
      <dgm:spPr/>
      <dgm:t>
        <a:bodyPr/>
        <a:lstStyle/>
        <a:p>
          <a:endParaRPr lang="en-US"/>
        </a:p>
      </dgm:t>
    </dgm:pt>
    <dgm:pt modelId="{540912D6-30ED-4644-BC06-46E84F6EC8A8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Not Critical</a:t>
          </a:r>
        </a:p>
        <a:p>
          <a:endParaRPr lang="en-US" dirty="0" smtClean="0"/>
        </a:p>
        <a:p>
          <a:r>
            <a:rPr lang="en-US" dirty="0" smtClean="0"/>
            <a:t>Low/no customer value</a:t>
          </a:r>
          <a:endParaRPr lang="en-US" dirty="0"/>
        </a:p>
      </dgm:t>
    </dgm:pt>
    <dgm:pt modelId="{ACAB57EA-774C-4481-83A5-E11D87E97CA9}" type="parTrans" cxnId="{E06E4012-C316-4900-987E-1F924D243E41}">
      <dgm:prSet/>
      <dgm:spPr/>
      <dgm:t>
        <a:bodyPr/>
        <a:lstStyle/>
        <a:p>
          <a:endParaRPr lang="en-US"/>
        </a:p>
      </dgm:t>
    </dgm:pt>
    <dgm:pt modelId="{77514A78-3FB8-45BB-BC24-574484063D18}" type="sibTrans" cxnId="{E06E4012-C316-4900-987E-1F924D243E41}">
      <dgm:prSet/>
      <dgm:spPr/>
      <dgm:t>
        <a:bodyPr/>
        <a:lstStyle/>
        <a:p>
          <a:endParaRPr lang="en-US"/>
        </a:p>
      </dgm:t>
    </dgm:pt>
    <dgm:pt modelId="{8A7E6D4D-9C69-4E0D-B8AF-A1AAB67E69A0}">
      <dgm:prSet phldrT="[Text]" custT="1"/>
      <dgm:spPr/>
      <dgm:t>
        <a:bodyPr/>
        <a:lstStyle/>
        <a:p>
          <a:r>
            <a:rPr lang="en-US" sz="2800" b="1" dirty="0" smtClean="0"/>
            <a:t>STOP NOW</a:t>
          </a:r>
          <a:endParaRPr lang="en-US" sz="2800" b="1" dirty="0"/>
        </a:p>
      </dgm:t>
    </dgm:pt>
    <dgm:pt modelId="{5BE64E0B-BB23-4E1E-A350-1BE9EB94C242}" type="parTrans" cxnId="{C397005C-9F2A-4106-9E48-B4E20E6A81CC}">
      <dgm:prSet/>
      <dgm:spPr/>
      <dgm:t>
        <a:bodyPr/>
        <a:lstStyle/>
        <a:p>
          <a:endParaRPr lang="en-US"/>
        </a:p>
      </dgm:t>
    </dgm:pt>
    <dgm:pt modelId="{0A252E9E-1737-484C-9704-96FE1119D5C4}" type="sibTrans" cxnId="{C397005C-9F2A-4106-9E48-B4E20E6A81CC}">
      <dgm:prSet/>
      <dgm:spPr/>
      <dgm:t>
        <a:bodyPr/>
        <a:lstStyle/>
        <a:p>
          <a:endParaRPr lang="en-US"/>
        </a:p>
      </dgm:t>
    </dgm:pt>
    <dgm:pt modelId="{778AC060-8625-48C9-9325-398B91A2BC3F}">
      <dgm:prSet phldrT="[Text]"/>
      <dgm:spPr/>
      <dgm:t>
        <a:bodyPr/>
        <a:lstStyle/>
        <a:p>
          <a:r>
            <a:rPr lang="en-US" dirty="0" smtClean="0"/>
            <a:t>Mission Critical</a:t>
          </a:r>
        </a:p>
        <a:p>
          <a:endParaRPr lang="en-US" dirty="0" smtClean="0"/>
        </a:p>
        <a:p>
          <a:r>
            <a:rPr lang="en-US" dirty="0" smtClean="0"/>
            <a:t>Low Customer Value</a:t>
          </a:r>
          <a:endParaRPr lang="en-US" dirty="0"/>
        </a:p>
      </dgm:t>
    </dgm:pt>
    <dgm:pt modelId="{114C0A7C-0AEC-45E3-9B3C-58C3F0038F3E}" type="parTrans" cxnId="{AA62E1D4-CE2F-4497-9E94-D4F3D6243ECA}">
      <dgm:prSet/>
      <dgm:spPr/>
      <dgm:t>
        <a:bodyPr/>
        <a:lstStyle/>
        <a:p>
          <a:endParaRPr lang="en-US"/>
        </a:p>
      </dgm:t>
    </dgm:pt>
    <dgm:pt modelId="{F7A711C0-AD6F-4CE1-9758-73B9EE9126FF}" type="sibTrans" cxnId="{AA62E1D4-CE2F-4497-9E94-D4F3D6243ECA}">
      <dgm:prSet/>
      <dgm:spPr/>
      <dgm:t>
        <a:bodyPr/>
        <a:lstStyle/>
        <a:p>
          <a:endParaRPr lang="en-US"/>
        </a:p>
      </dgm:t>
    </dgm:pt>
    <dgm:pt modelId="{5A6554B3-4539-4CFC-8176-A6CB75C350DE}">
      <dgm:prSet phldrT="[Text]"/>
      <dgm:spPr/>
      <dgm:t>
        <a:bodyPr/>
        <a:lstStyle/>
        <a:p>
          <a:r>
            <a:rPr lang="en-US" dirty="0" smtClean="0"/>
            <a:t>Find a cheap off the shelf solution if possible, change process to use solution</a:t>
          </a:r>
          <a:endParaRPr lang="en-US" dirty="0"/>
        </a:p>
      </dgm:t>
    </dgm:pt>
    <dgm:pt modelId="{53B55FF1-1D53-4D17-B05A-F29F3DA2AF96}" type="parTrans" cxnId="{3C9DFA3C-4AC6-41D6-8A8A-9AFA93EE6B1F}">
      <dgm:prSet/>
      <dgm:spPr/>
      <dgm:t>
        <a:bodyPr/>
        <a:lstStyle/>
        <a:p>
          <a:endParaRPr lang="en-US"/>
        </a:p>
      </dgm:t>
    </dgm:pt>
    <dgm:pt modelId="{7767D814-F991-415A-BD47-9B93ACB7602D}" type="sibTrans" cxnId="{3C9DFA3C-4AC6-41D6-8A8A-9AFA93EE6B1F}">
      <dgm:prSet/>
      <dgm:spPr/>
      <dgm:t>
        <a:bodyPr/>
        <a:lstStyle/>
        <a:p>
          <a:endParaRPr lang="en-US"/>
        </a:p>
      </dgm:t>
    </dgm:pt>
    <dgm:pt modelId="{B915C07D-222E-428C-8194-AE801904AB42}" type="pres">
      <dgm:prSet presAssocID="{D34F859D-DF11-4575-AA0D-887CDA445B1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FD125C-1D5A-4C5A-9480-8857B576B68D}" type="pres">
      <dgm:prSet presAssocID="{D34F859D-DF11-4575-AA0D-887CDA445B1F}" presName="children" presStyleCnt="0"/>
      <dgm:spPr/>
    </dgm:pt>
    <dgm:pt modelId="{95EABBC1-1D53-455E-9BD3-5517D15E3830}" type="pres">
      <dgm:prSet presAssocID="{D34F859D-DF11-4575-AA0D-887CDA445B1F}" presName="child1group" presStyleCnt="0"/>
      <dgm:spPr/>
    </dgm:pt>
    <dgm:pt modelId="{CC90F091-E86A-4BF8-8F59-9AD80A898C5B}" type="pres">
      <dgm:prSet presAssocID="{D34F859D-DF11-4575-AA0D-887CDA445B1F}" presName="child1" presStyleLbl="bgAcc1" presStyleIdx="0" presStyleCnt="4" custLinFactNeighborX="-313" custLinFactNeighborY="3387"/>
      <dgm:spPr/>
      <dgm:t>
        <a:bodyPr/>
        <a:lstStyle/>
        <a:p>
          <a:endParaRPr lang="en-US"/>
        </a:p>
      </dgm:t>
    </dgm:pt>
    <dgm:pt modelId="{800D1F8D-AB41-4CE8-B68D-4F7CED26AAEB}" type="pres">
      <dgm:prSet presAssocID="{D34F859D-DF11-4575-AA0D-887CDA445B1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67868-C009-4780-9252-4946FFC58579}" type="pres">
      <dgm:prSet presAssocID="{D34F859D-DF11-4575-AA0D-887CDA445B1F}" presName="child2group" presStyleCnt="0"/>
      <dgm:spPr/>
    </dgm:pt>
    <dgm:pt modelId="{D176708C-D385-48E8-9874-801D01EFA98A}" type="pres">
      <dgm:prSet presAssocID="{D34F859D-DF11-4575-AA0D-887CDA445B1F}" presName="child2" presStyleLbl="bgAcc1" presStyleIdx="1" presStyleCnt="4" custLinFactNeighborX="14103" custLinFactNeighborY="13063"/>
      <dgm:spPr/>
      <dgm:t>
        <a:bodyPr/>
        <a:lstStyle/>
        <a:p>
          <a:endParaRPr lang="en-US"/>
        </a:p>
      </dgm:t>
    </dgm:pt>
    <dgm:pt modelId="{5DBE73C8-2A2F-4F8C-A019-95448C6174E2}" type="pres">
      <dgm:prSet presAssocID="{D34F859D-DF11-4575-AA0D-887CDA445B1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9D0ECC-17C8-4C4E-8ECB-04F1BB667F81}" type="pres">
      <dgm:prSet presAssocID="{D34F859D-DF11-4575-AA0D-887CDA445B1F}" presName="child3group" presStyleCnt="0"/>
      <dgm:spPr/>
    </dgm:pt>
    <dgm:pt modelId="{70ECD0B2-C103-4971-8DEB-DFC461E976F9}" type="pres">
      <dgm:prSet presAssocID="{D34F859D-DF11-4575-AA0D-887CDA445B1F}" presName="child3" presStyleLbl="bgAcc1" presStyleIdx="2" presStyleCnt="4" custScaleX="137509" custScaleY="49701" custLinFactNeighborX="10065" custLinFactNeighborY="-2288"/>
      <dgm:spPr/>
      <dgm:t>
        <a:bodyPr/>
        <a:lstStyle/>
        <a:p>
          <a:endParaRPr lang="en-US"/>
        </a:p>
      </dgm:t>
    </dgm:pt>
    <dgm:pt modelId="{6641BD8F-806E-4C7C-BAA1-1EA7ADC75C34}" type="pres">
      <dgm:prSet presAssocID="{D34F859D-DF11-4575-AA0D-887CDA445B1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27A00-BAA2-482B-9D16-A68E9C7242BB}" type="pres">
      <dgm:prSet presAssocID="{D34F859D-DF11-4575-AA0D-887CDA445B1F}" presName="child4group" presStyleCnt="0"/>
      <dgm:spPr/>
    </dgm:pt>
    <dgm:pt modelId="{74C9F486-5A4C-486A-B944-61971F1FC3D3}" type="pres">
      <dgm:prSet presAssocID="{D34F859D-DF11-4575-AA0D-887CDA445B1F}" presName="child4" presStyleLbl="bgAcc1" presStyleIdx="3" presStyleCnt="4" custScaleX="98553" custLinFactNeighborX="-4701" custLinFactNeighborY="-7257"/>
      <dgm:spPr/>
      <dgm:t>
        <a:bodyPr/>
        <a:lstStyle/>
        <a:p>
          <a:endParaRPr lang="en-US"/>
        </a:p>
      </dgm:t>
    </dgm:pt>
    <dgm:pt modelId="{EE37CA4C-3F3F-4946-8405-AC6C0D046376}" type="pres">
      <dgm:prSet presAssocID="{D34F859D-DF11-4575-AA0D-887CDA445B1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AE1AF-8D48-4FA2-BD7C-BCEDDC443A8A}" type="pres">
      <dgm:prSet presAssocID="{D34F859D-DF11-4575-AA0D-887CDA445B1F}" presName="childPlaceholder" presStyleCnt="0"/>
      <dgm:spPr/>
    </dgm:pt>
    <dgm:pt modelId="{7D11DB1C-CEF4-4494-8684-1A2501E4383F}" type="pres">
      <dgm:prSet presAssocID="{D34F859D-DF11-4575-AA0D-887CDA445B1F}" presName="circle" presStyleCnt="0"/>
      <dgm:spPr/>
    </dgm:pt>
    <dgm:pt modelId="{5A26088C-BB77-4E39-B95D-CDF7104C5447}" type="pres">
      <dgm:prSet presAssocID="{D34F859D-DF11-4575-AA0D-887CDA445B1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54038-9931-405C-BADC-44EBA7450831}" type="pres">
      <dgm:prSet presAssocID="{D34F859D-DF11-4575-AA0D-887CDA445B1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7C1CD-A4D6-43F6-A0DF-2E3473D42609}" type="pres">
      <dgm:prSet presAssocID="{D34F859D-DF11-4575-AA0D-887CDA445B1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B644A-2FAB-44FE-8BB9-18EBA38E07C5}" type="pres">
      <dgm:prSet presAssocID="{D34F859D-DF11-4575-AA0D-887CDA445B1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C4C15-DA51-43A5-9FFB-C64459DD88EC}" type="pres">
      <dgm:prSet presAssocID="{D34F859D-DF11-4575-AA0D-887CDA445B1F}" presName="quadrantPlaceholder" presStyleCnt="0"/>
      <dgm:spPr/>
    </dgm:pt>
    <dgm:pt modelId="{1D4A2099-D803-48A1-8D2B-941FC6D54F52}" type="pres">
      <dgm:prSet presAssocID="{D34F859D-DF11-4575-AA0D-887CDA445B1F}" presName="center1" presStyleLbl="fgShp" presStyleIdx="0" presStyleCnt="2" custFlipVert="1" custFlipHor="0" custScaleX="5644" custScaleY="6490" custLinFactX="200637" custLinFactY="195377" custLinFactNeighborX="300000" custLinFactNeighborY="200000"/>
      <dgm:spPr>
        <a:prstGeom prst="rect">
          <a:avLst/>
        </a:prstGeom>
      </dgm:spPr>
    </dgm:pt>
    <dgm:pt modelId="{4FBA8221-47E0-4C03-97F0-8DE28DF95B82}" type="pres">
      <dgm:prSet presAssocID="{D34F859D-DF11-4575-AA0D-887CDA445B1F}" presName="center2" presStyleLbl="fgShp" presStyleIdx="1" presStyleCnt="2" custScaleX="5644" custScaleY="9284" custLinFactX="306253" custLinFactY="153696" custLinFactNeighborX="400000" custLinFactNeighborY="200000"/>
      <dgm:spPr>
        <a:prstGeom prst="rect">
          <a:avLst/>
        </a:prstGeom>
        <a:solidFill>
          <a:schemeClr val="tx2">
            <a:lumMod val="50000"/>
          </a:schemeClr>
        </a:solidFill>
      </dgm:spPr>
    </dgm:pt>
  </dgm:ptLst>
  <dgm:cxnLst>
    <dgm:cxn modelId="{B0E941E1-445D-49A9-A653-C0D131DB6D77}" type="presOf" srcId="{5A6554B3-4539-4CFC-8176-A6CB75C350DE}" destId="{EE37CA4C-3F3F-4946-8405-AC6C0D046376}" srcOrd="1" destOrd="0" presId="urn:microsoft.com/office/officeart/2005/8/layout/cycle4"/>
    <dgm:cxn modelId="{FD47DB8E-0B1B-4B04-B57E-D3898412F42D}" type="presOf" srcId="{FFFA510A-F802-4E96-A284-97854A1B4CAD}" destId="{D176708C-D385-48E8-9874-801D01EFA98A}" srcOrd="0" destOrd="0" presId="urn:microsoft.com/office/officeart/2005/8/layout/cycle4"/>
    <dgm:cxn modelId="{3119BDAD-2DB7-42DD-8E17-19BB8370A7FE}" type="presOf" srcId="{5A6554B3-4539-4CFC-8176-A6CB75C350DE}" destId="{74C9F486-5A4C-486A-B944-61971F1FC3D3}" srcOrd="0" destOrd="0" presId="urn:microsoft.com/office/officeart/2005/8/layout/cycle4"/>
    <dgm:cxn modelId="{9DC0F8F2-CD7D-41E5-A33C-426790E30B62}" type="presOf" srcId="{73E2D049-EB79-441B-9676-5546F38E4604}" destId="{CC90F091-E86A-4BF8-8F59-9AD80A898C5B}" srcOrd="0" destOrd="0" presId="urn:microsoft.com/office/officeart/2005/8/layout/cycle4"/>
    <dgm:cxn modelId="{E5B2AB69-1E3E-44C0-9AE5-69CAA833B919}" type="presOf" srcId="{8A7E6D4D-9C69-4E0D-B8AF-A1AAB67E69A0}" destId="{70ECD0B2-C103-4971-8DEB-DFC461E976F9}" srcOrd="0" destOrd="0" presId="urn:microsoft.com/office/officeart/2005/8/layout/cycle4"/>
    <dgm:cxn modelId="{246843B7-EEE2-43EF-8389-77AB12773627}" srcId="{D34F859D-DF11-4575-AA0D-887CDA445B1F}" destId="{813A8C6D-FDB5-49CC-9F4E-CB9F0684F93E}" srcOrd="1" destOrd="0" parTransId="{B90C6194-3F6C-4561-BD1E-C56241715215}" sibTransId="{17B6D614-6F60-4C64-A6B0-6295ACFA3C22}"/>
    <dgm:cxn modelId="{33FCBF44-715A-414E-9536-AD900BA45359}" type="presOf" srcId="{813A8C6D-FDB5-49CC-9F4E-CB9F0684F93E}" destId="{B3C54038-9931-405C-BADC-44EBA7450831}" srcOrd="0" destOrd="0" presId="urn:microsoft.com/office/officeart/2005/8/layout/cycle4"/>
    <dgm:cxn modelId="{806A1498-81A5-4B70-92A8-25581FBE6307}" type="presOf" srcId="{FFFA510A-F802-4E96-A284-97854A1B4CAD}" destId="{5DBE73C8-2A2F-4F8C-A019-95448C6174E2}" srcOrd="1" destOrd="0" presId="urn:microsoft.com/office/officeart/2005/8/layout/cycle4"/>
    <dgm:cxn modelId="{689A6193-A9A4-4C89-AA25-CC4B710CE2AD}" srcId="{813A8C6D-FDB5-49CC-9F4E-CB9F0684F93E}" destId="{FFFA510A-F802-4E96-A284-97854A1B4CAD}" srcOrd="0" destOrd="0" parTransId="{E49D01B1-8EC5-4B01-85F1-98623F3F7DF3}" sibTransId="{D4556336-AEB4-4E03-BD23-E8F87337A955}"/>
    <dgm:cxn modelId="{AA62E1D4-CE2F-4497-9E94-D4F3D6243ECA}" srcId="{D34F859D-DF11-4575-AA0D-887CDA445B1F}" destId="{778AC060-8625-48C9-9325-398B91A2BC3F}" srcOrd="3" destOrd="0" parTransId="{114C0A7C-0AEC-45E3-9B3C-58C3F0038F3E}" sibTransId="{F7A711C0-AD6F-4CE1-9758-73B9EE9126FF}"/>
    <dgm:cxn modelId="{C3C3FC23-BC92-4CC7-855B-7E99A6AAF614}" type="presOf" srcId="{8A7E6D4D-9C69-4E0D-B8AF-A1AAB67E69A0}" destId="{6641BD8F-806E-4C7C-BAA1-1EA7ADC75C34}" srcOrd="1" destOrd="0" presId="urn:microsoft.com/office/officeart/2005/8/layout/cycle4"/>
    <dgm:cxn modelId="{E06E4012-C316-4900-987E-1F924D243E41}" srcId="{D34F859D-DF11-4575-AA0D-887CDA445B1F}" destId="{540912D6-30ED-4644-BC06-46E84F6EC8A8}" srcOrd="2" destOrd="0" parTransId="{ACAB57EA-774C-4481-83A5-E11D87E97CA9}" sibTransId="{77514A78-3FB8-45BB-BC24-574484063D18}"/>
    <dgm:cxn modelId="{C397005C-9F2A-4106-9E48-B4E20E6A81CC}" srcId="{540912D6-30ED-4644-BC06-46E84F6EC8A8}" destId="{8A7E6D4D-9C69-4E0D-B8AF-A1AAB67E69A0}" srcOrd="0" destOrd="0" parTransId="{5BE64E0B-BB23-4E1E-A350-1BE9EB94C242}" sibTransId="{0A252E9E-1737-484C-9704-96FE1119D5C4}"/>
    <dgm:cxn modelId="{00149A62-3B55-45B0-9472-52D39218A81A}" srcId="{D34F859D-DF11-4575-AA0D-887CDA445B1F}" destId="{7F95A2A8-CA01-4BB8-BE5C-CB9A0AEDCA22}" srcOrd="0" destOrd="0" parTransId="{29D89002-30E7-4BAA-83F1-0AC806A47B1F}" sibTransId="{9F4378EB-EDDB-498D-A284-08C429D3EFA7}"/>
    <dgm:cxn modelId="{16FF5F25-0BF1-4FCD-8117-773C79A3105D}" type="presOf" srcId="{540912D6-30ED-4644-BC06-46E84F6EC8A8}" destId="{C6A7C1CD-A4D6-43F6-A0DF-2E3473D42609}" srcOrd="0" destOrd="0" presId="urn:microsoft.com/office/officeart/2005/8/layout/cycle4"/>
    <dgm:cxn modelId="{9009566D-FA5B-4C3C-B6E0-39100D357A74}" type="presOf" srcId="{7F95A2A8-CA01-4BB8-BE5C-CB9A0AEDCA22}" destId="{5A26088C-BB77-4E39-B95D-CDF7104C5447}" srcOrd="0" destOrd="0" presId="urn:microsoft.com/office/officeart/2005/8/layout/cycle4"/>
    <dgm:cxn modelId="{3C9DFA3C-4AC6-41D6-8A8A-9AFA93EE6B1F}" srcId="{778AC060-8625-48C9-9325-398B91A2BC3F}" destId="{5A6554B3-4539-4CFC-8176-A6CB75C350DE}" srcOrd="0" destOrd="0" parTransId="{53B55FF1-1D53-4D17-B05A-F29F3DA2AF96}" sibTransId="{7767D814-F991-415A-BD47-9B93ACB7602D}"/>
    <dgm:cxn modelId="{EB01CE63-A8AF-416A-9BE5-10090B388C7C}" type="presOf" srcId="{778AC060-8625-48C9-9325-398B91A2BC3F}" destId="{350B644A-2FAB-44FE-8BB9-18EBA38E07C5}" srcOrd="0" destOrd="0" presId="urn:microsoft.com/office/officeart/2005/8/layout/cycle4"/>
    <dgm:cxn modelId="{4965242D-1A22-4648-9238-7F6B03C3F425}" srcId="{7F95A2A8-CA01-4BB8-BE5C-CB9A0AEDCA22}" destId="{73E2D049-EB79-441B-9676-5546F38E4604}" srcOrd="0" destOrd="0" parTransId="{17960FB7-9704-49B7-ADE5-17451D5F5A93}" sibTransId="{42CF3575-6F5C-48D9-B1F3-60201CDF2866}"/>
    <dgm:cxn modelId="{11D480BC-009A-4367-A82D-E34E05767F34}" type="presOf" srcId="{73E2D049-EB79-441B-9676-5546F38E4604}" destId="{800D1F8D-AB41-4CE8-B68D-4F7CED26AAEB}" srcOrd="1" destOrd="0" presId="urn:microsoft.com/office/officeart/2005/8/layout/cycle4"/>
    <dgm:cxn modelId="{817582E3-D0B2-43CD-8C0C-7575A9FF9566}" type="presOf" srcId="{D34F859D-DF11-4575-AA0D-887CDA445B1F}" destId="{B915C07D-222E-428C-8194-AE801904AB42}" srcOrd="0" destOrd="0" presId="urn:microsoft.com/office/officeart/2005/8/layout/cycle4"/>
    <dgm:cxn modelId="{6453BC8A-73CC-4B30-9586-62EB4E12CD86}" type="presParOf" srcId="{B915C07D-222E-428C-8194-AE801904AB42}" destId="{3FFD125C-1D5A-4C5A-9480-8857B576B68D}" srcOrd="0" destOrd="0" presId="urn:microsoft.com/office/officeart/2005/8/layout/cycle4"/>
    <dgm:cxn modelId="{6962AC9A-3F05-410B-A424-960A01D67140}" type="presParOf" srcId="{3FFD125C-1D5A-4C5A-9480-8857B576B68D}" destId="{95EABBC1-1D53-455E-9BD3-5517D15E3830}" srcOrd="0" destOrd="0" presId="urn:microsoft.com/office/officeart/2005/8/layout/cycle4"/>
    <dgm:cxn modelId="{879F38D8-0909-4E33-A1D3-1B294486CABD}" type="presParOf" srcId="{95EABBC1-1D53-455E-9BD3-5517D15E3830}" destId="{CC90F091-E86A-4BF8-8F59-9AD80A898C5B}" srcOrd="0" destOrd="0" presId="urn:microsoft.com/office/officeart/2005/8/layout/cycle4"/>
    <dgm:cxn modelId="{A88DF4B7-DD1B-45AD-8E51-77B3932C5C16}" type="presParOf" srcId="{95EABBC1-1D53-455E-9BD3-5517D15E3830}" destId="{800D1F8D-AB41-4CE8-B68D-4F7CED26AAEB}" srcOrd="1" destOrd="0" presId="urn:microsoft.com/office/officeart/2005/8/layout/cycle4"/>
    <dgm:cxn modelId="{7C3D0FC4-3A2B-4EB3-B116-B8BF793761F1}" type="presParOf" srcId="{3FFD125C-1D5A-4C5A-9480-8857B576B68D}" destId="{C6467868-C009-4780-9252-4946FFC58579}" srcOrd="1" destOrd="0" presId="urn:microsoft.com/office/officeart/2005/8/layout/cycle4"/>
    <dgm:cxn modelId="{2ABAE43F-C752-40C0-A8D5-904508CEC9F4}" type="presParOf" srcId="{C6467868-C009-4780-9252-4946FFC58579}" destId="{D176708C-D385-48E8-9874-801D01EFA98A}" srcOrd="0" destOrd="0" presId="urn:microsoft.com/office/officeart/2005/8/layout/cycle4"/>
    <dgm:cxn modelId="{F9854912-3A08-4F60-BA4E-FFD60B4C4442}" type="presParOf" srcId="{C6467868-C009-4780-9252-4946FFC58579}" destId="{5DBE73C8-2A2F-4F8C-A019-95448C6174E2}" srcOrd="1" destOrd="0" presId="urn:microsoft.com/office/officeart/2005/8/layout/cycle4"/>
    <dgm:cxn modelId="{581035EA-9C99-4418-9155-F3969FC5C845}" type="presParOf" srcId="{3FFD125C-1D5A-4C5A-9480-8857B576B68D}" destId="{FF9D0ECC-17C8-4C4E-8ECB-04F1BB667F81}" srcOrd="2" destOrd="0" presId="urn:microsoft.com/office/officeart/2005/8/layout/cycle4"/>
    <dgm:cxn modelId="{52AD4290-0E97-474A-907C-CD6BBD496607}" type="presParOf" srcId="{FF9D0ECC-17C8-4C4E-8ECB-04F1BB667F81}" destId="{70ECD0B2-C103-4971-8DEB-DFC461E976F9}" srcOrd="0" destOrd="0" presId="urn:microsoft.com/office/officeart/2005/8/layout/cycle4"/>
    <dgm:cxn modelId="{FF90E1D5-4800-483C-90AE-E195FAD2CE9D}" type="presParOf" srcId="{FF9D0ECC-17C8-4C4E-8ECB-04F1BB667F81}" destId="{6641BD8F-806E-4C7C-BAA1-1EA7ADC75C34}" srcOrd="1" destOrd="0" presId="urn:microsoft.com/office/officeart/2005/8/layout/cycle4"/>
    <dgm:cxn modelId="{379D6DEA-6B25-45E3-9B2F-BE991C569C17}" type="presParOf" srcId="{3FFD125C-1D5A-4C5A-9480-8857B576B68D}" destId="{B7C27A00-BAA2-482B-9D16-A68E9C7242BB}" srcOrd="3" destOrd="0" presId="urn:microsoft.com/office/officeart/2005/8/layout/cycle4"/>
    <dgm:cxn modelId="{477CACB6-E6E2-4E6F-ABF3-60B5E78519D5}" type="presParOf" srcId="{B7C27A00-BAA2-482B-9D16-A68E9C7242BB}" destId="{74C9F486-5A4C-486A-B944-61971F1FC3D3}" srcOrd="0" destOrd="0" presId="urn:microsoft.com/office/officeart/2005/8/layout/cycle4"/>
    <dgm:cxn modelId="{CB7A578C-66CD-4C66-B8B3-9512F288A53C}" type="presParOf" srcId="{B7C27A00-BAA2-482B-9D16-A68E9C7242BB}" destId="{EE37CA4C-3F3F-4946-8405-AC6C0D046376}" srcOrd="1" destOrd="0" presId="urn:microsoft.com/office/officeart/2005/8/layout/cycle4"/>
    <dgm:cxn modelId="{A582AC02-BA76-4C15-AE52-9AED52FFE56E}" type="presParOf" srcId="{3FFD125C-1D5A-4C5A-9480-8857B576B68D}" destId="{1D6AE1AF-8D48-4FA2-BD7C-BCEDDC443A8A}" srcOrd="4" destOrd="0" presId="urn:microsoft.com/office/officeart/2005/8/layout/cycle4"/>
    <dgm:cxn modelId="{2B882275-7205-4D55-B2B2-EC6048CB16DF}" type="presParOf" srcId="{B915C07D-222E-428C-8194-AE801904AB42}" destId="{7D11DB1C-CEF4-4494-8684-1A2501E4383F}" srcOrd="1" destOrd="0" presId="urn:microsoft.com/office/officeart/2005/8/layout/cycle4"/>
    <dgm:cxn modelId="{81934F95-895B-4B8C-B859-B9124A53DE0C}" type="presParOf" srcId="{7D11DB1C-CEF4-4494-8684-1A2501E4383F}" destId="{5A26088C-BB77-4E39-B95D-CDF7104C5447}" srcOrd="0" destOrd="0" presId="urn:microsoft.com/office/officeart/2005/8/layout/cycle4"/>
    <dgm:cxn modelId="{B9C04B74-B7E5-4F52-AA49-A0630125B517}" type="presParOf" srcId="{7D11DB1C-CEF4-4494-8684-1A2501E4383F}" destId="{B3C54038-9931-405C-BADC-44EBA7450831}" srcOrd="1" destOrd="0" presId="urn:microsoft.com/office/officeart/2005/8/layout/cycle4"/>
    <dgm:cxn modelId="{CE31723D-969D-4FF8-8F38-2AF12CD22032}" type="presParOf" srcId="{7D11DB1C-CEF4-4494-8684-1A2501E4383F}" destId="{C6A7C1CD-A4D6-43F6-A0DF-2E3473D42609}" srcOrd="2" destOrd="0" presId="urn:microsoft.com/office/officeart/2005/8/layout/cycle4"/>
    <dgm:cxn modelId="{3DE17899-A350-4EC9-ABA3-F87EF6249EE5}" type="presParOf" srcId="{7D11DB1C-CEF4-4494-8684-1A2501E4383F}" destId="{350B644A-2FAB-44FE-8BB9-18EBA38E07C5}" srcOrd="3" destOrd="0" presId="urn:microsoft.com/office/officeart/2005/8/layout/cycle4"/>
    <dgm:cxn modelId="{D05A90B2-6AA3-4AFE-9A0D-5DE7F4299FE5}" type="presParOf" srcId="{7D11DB1C-CEF4-4494-8684-1A2501E4383F}" destId="{2C7C4C15-DA51-43A5-9FFB-C64459DD88EC}" srcOrd="4" destOrd="0" presId="urn:microsoft.com/office/officeart/2005/8/layout/cycle4"/>
    <dgm:cxn modelId="{C19229FA-8995-4E47-8926-AA28E6D0B32C}" type="presParOf" srcId="{B915C07D-222E-428C-8194-AE801904AB42}" destId="{1D4A2099-D803-48A1-8D2B-941FC6D54F52}" srcOrd="2" destOrd="0" presId="urn:microsoft.com/office/officeart/2005/8/layout/cycle4"/>
    <dgm:cxn modelId="{84FBDAC0-D08C-41B6-9AF1-0BFE74BD821C}" type="presParOf" srcId="{B915C07D-222E-428C-8194-AE801904AB42}" destId="{4FBA8221-47E0-4C03-97F0-8DE28DF95B8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CD0B2-C103-4971-8DEB-DFC461E976F9}">
      <dsp:nvSpPr>
        <dsp:cNvPr id="0" name=""/>
        <dsp:cNvSpPr/>
      </dsp:nvSpPr>
      <dsp:spPr>
        <a:xfrm>
          <a:off x="4425697" y="4081105"/>
          <a:ext cx="3680870" cy="861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/>
            <a:t>STOP NOW</a:t>
          </a:r>
          <a:endParaRPr lang="en-US" sz="2800" b="1" kern="1200" dirty="0"/>
        </a:p>
      </dsp:txBody>
      <dsp:txXfrm>
        <a:off x="5548889" y="4315487"/>
        <a:ext cx="2538747" cy="608489"/>
      </dsp:txXfrm>
    </dsp:sp>
    <dsp:sp modelId="{74C9F486-5A4C-486A-B944-61971F1FC3D3}">
      <dsp:nvSpPr>
        <dsp:cNvPr id="0" name=""/>
        <dsp:cNvSpPr/>
      </dsp:nvSpPr>
      <dsp:spPr>
        <a:xfrm>
          <a:off x="184383" y="3558859"/>
          <a:ext cx="2638087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Find a cheap off the shelf solution if possible, change process to use solution</a:t>
          </a:r>
          <a:endParaRPr lang="en-US" sz="1500" kern="1200" dirty="0"/>
        </a:p>
      </dsp:txBody>
      <dsp:txXfrm>
        <a:off x="222473" y="4030442"/>
        <a:ext cx="1770481" cy="1224300"/>
      </dsp:txXfrm>
    </dsp:sp>
    <dsp:sp modelId="{D176708C-D385-48E8-9874-801D01EFA98A}">
      <dsp:nvSpPr>
        <dsp:cNvPr id="0" name=""/>
        <dsp:cNvSpPr/>
      </dsp:nvSpPr>
      <dsp:spPr>
        <a:xfrm>
          <a:off x="5035811" y="226508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Partner with 3</a:t>
          </a:r>
          <a:r>
            <a:rPr lang="en-US" sz="1500" kern="1200" baseline="30000" dirty="0" smtClean="0"/>
            <a:t>rd</a:t>
          </a:r>
          <a:r>
            <a:rPr lang="en-US" sz="1500" kern="1200" dirty="0" smtClean="0"/>
            <a:t> party – Microsoft methodology</a:t>
          </a:r>
          <a:endParaRPr lang="en-US" sz="1500" kern="1200" dirty="0"/>
        </a:p>
      </dsp:txBody>
      <dsp:txXfrm>
        <a:off x="5876948" y="264598"/>
        <a:ext cx="1797595" cy="1224300"/>
      </dsp:txXfrm>
    </dsp:sp>
    <dsp:sp modelId="{CC90F091-E86A-4BF8-8F59-9AD80A898C5B}">
      <dsp:nvSpPr>
        <dsp:cNvPr id="0" name=""/>
        <dsp:cNvSpPr/>
      </dsp:nvSpPr>
      <dsp:spPr>
        <a:xfrm>
          <a:off x="282475" y="58729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b="1" kern="1200" dirty="0" smtClean="0"/>
            <a:t>DO IT</a:t>
          </a:r>
          <a:endParaRPr lang="en-US" sz="3600" b="1" kern="1200" dirty="0"/>
        </a:p>
      </dsp:txBody>
      <dsp:txXfrm>
        <a:off x="320565" y="96819"/>
        <a:ext cx="1797595" cy="1224300"/>
      </dsp:txXfrm>
    </dsp:sp>
    <dsp:sp modelId="{5A26088C-BB77-4E39-B95D-CDF7104C5447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Mission Critical</a:t>
          </a:r>
          <a:br>
            <a:rPr lang="en-US" sz="1700" kern="1200" dirty="0" smtClean="0"/>
          </a:br>
          <a:r>
            <a:rPr lang="en-US" sz="1700" kern="1200" dirty="0" smtClean="0"/>
            <a:t> </a:t>
          </a:r>
          <a:br>
            <a:rPr lang="en-US" sz="1700" kern="1200" dirty="0" smtClean="0"/>
          </a:br>
          <a:r>
            <a:rPr lang="en-US" sz="1700" kern="1200" dirty="0" smtClean="0"/>
            <a:t>High -Customer Value</a:t>
          </a:r>
          <a:endParaRPr lang="en-US" sz="1700" kern="1200" dirty="0"/>
        </a:p>
      </dsp:txBody>
      <dsp:txXfrm>
        <a:off x="2350740" y="996074"/>
        <a:ext cx="1659072" cy="1659072"/>
      </dsp:txXfrm>
    </dsp:sp>
    <dsp:sp modelId="{B3C54038-9931-405C-BADC-44EBA7450831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chemeClr val="bg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Not Critical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High -Customer value</a:t>
          </a:r>
          <a:endParaRPr lang="en-US" sz="1700" kern="1200" dirty="0"/>
        </a:p>
      </dsp:txBody>
      <dsp:txXfrm rot="-5400000">
        <a:off x="4118186" y="996074"/>
        <a:ext cx="1659072" cy="1659072"/>
      </dsp:txXfrm>
    </dsp:sp>
    <dsp:sp modelId="{C6A7C1CD-A4D6-43F6-A0DF-2E3473D42609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Not Critical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Low/no customer value</a:t>
          </a:r>
          <a:endParaRPr lang="en-US" sz="1700" kern="1200" dirty="0"/>
        </a:p>
      </dsp:txBody>
      <dsp:txXfrm rot="10800000">
        <a:off x="4118186" y="2763520"/>
        <a:ext cx="1659072" cy="1659072"/>
      </dsp:txXfrm>
    </dsp:sp>
    <dsp:sp modelId="{350B644A-2FAB-44FE-8BB9-18EBA38E07C5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Mission Critical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Low Customer Value</a:t>
          </a:r>
          <a:endParaRPr lang="en-US" sz="1700" kern="1200" dirty="0"/>
        </a:p>
      </dsp:txBody>
      <dsp:txXfrm rot="5400000">
        <a:off x="2350740" y="2763520"/>
        <a:ext cx="1659072" cy="1659072"/>
      </dsp:txXfrm>
    </dsp:sp>
    <dsp:sp modelId="{1D4A2099-D803-48A1-8D2B-941FC6D54F52}">
      <dsp:nvSpPr>
        <dsp:cNvPr id="0" name=""/>
        <dsp:cNvSpPr/>
      </dsp:nvSpPr>
      <dsp:spPr>
        <a:xfrm flipV="1">
          <a:off x="8096753" y="5336149"/>
          <a:ext cx="45721" cy="45717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A8221-47E0-4C03-97F0-8DE28DF95B82}">
      <dsp:nvSpPr>
        <dsp:cNvPr id="0" name=""/>
        <dsp:cNvSpPr/>
      </dsp:nvSpPr>
      <dsp:spPr>
        <a:xfrm rot="10800000">
          <a:off x="8105139" y="5303629"/>
          <a:ext cx="45721" cy="65398"/>
        </a:xfrm>
        <a:prstGeom prst="rect">
          <a:avLst/>
        </a:prstGeom>
        <a:solidFill>
          <a:schemeClr val="tx2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5246335"/>
              </p:ext>
            </p:extLst>
          </p:nvPr>
        </p:nvGraphicFramePr>
        <p:xfrm>
          <a:off x="974987" y="4679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24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pic>
        <p:nvPicPr>
          <p:cNvPr id="1028" name="Picture 4" descr="https://becomingagile.files.wordpress.com/2015/03/screen-shot-2015-03-25-at-15-32-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94" y="2239169"/>
            <a:ext cx="80200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12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busy…</a:t>
            </a:r>
            <a:endParaRPr lang="en-US" dirty="0"/>
          </a:p>
        </p:txBody>
      </p:sp>
      <p:pic>
        <p:nvPicPr>
          <p:cNvPr id="2050" name="Picture 2" descr="Technical Debt CEOs Perspecti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88" y="2160588"/>
            <a:ext cx="532746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07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trusts inputs</a:t>
            </a:r>
            <a:endParaRPr lang="en-US" dirty="0"/>
          </a:p>
        </p:txBody>
      </p:sp>
      <p:pic>
        <p:nvPicPr>
          <p:cNvPr id="1026" name="Picture 2" descr="https://pbs.twimg.com/media/CfcFEq6WIAI1uz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9" y="3220244"/>
            <a:ext cx="57150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4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slideplayer.com/22/6337079/slides/slide_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14" y="141889"/>
            <a:ext cx="8979493" cy="648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18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579" y="173420"/>
            <a:ext cx="8894874" cy="660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229" y="394138"/>
            <a:ext cx="8303850" cy="61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July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941" y="660400"/>
            <a:ext cx="6088030" cy="60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145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54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Business Value</vt:lpstr>
      <vt:lpstr>Too busy…</vt:lpstr>
      <vt:lpstr>Who trusts inputs</vt:lpstr>
      <vt:lpstr>PowerPoint Presentation</vt:lpstr>
      <vt:lpstr>PowerPoint Presentation</vt:lpstr>
      <vt:lpstr>PowerPoint Presentation</vt:lpstr>
      <vt:lpstr>July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Hudson</dc:creator>
  <cp:lastModifiedBy>Chris Hudson</cp:lastModifiedBy>
  <cp:revision>12</cp:revision>
  <cp:lastPrinted>2016-08-12T11:33:37Z</cp:lastPrinted>
  <dcterms:created xsi:type="dcterms:W3CDTF">2016-06-23T19:27:57Z</dcterms:created>
  <dcterms:modified xsi:type="dcterms:W3CDTF">2016-08-12T11:40:53Z</dcterms:modified>
</cp:coreProperties>
</file>