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5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5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064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2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4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9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0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31B2F5E7-C141-F803-0673-BF217D290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349" r="3181"/>
          <a:stretch/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7185CB-28DE-3D3D-1D39-8EA70B479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589" y="2216727"/>
            <a:ext cx="3447288" cy="1801792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TRIVIUM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8B6FB6-9AFB-225E-E898-2A457A5FB945}"/>
              </a:ext>
            </a:extLst>
          </p:cNvPr>
          <p:cNvSpPr/>
          <p:nvPr/>
        </p:nvSpPr>
        <p:spPr>
          <a:xfrm>
            <a:off x="0" y="0"/>
            <a:ext cx="12192000" cy="157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Giới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thiệu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F59FC-0855-99C0-1E0D-E0DDC817DDAF}"/>
              </a:ext>
            </a:extLst>
          </p:cNvPr>
          <p:cNvSpPr/>
          <p:nvPr/>
        </p:nvSpPr>
        <p:spPr>
          <a:xfrm>
            <a:off x="0" y="2011760"/>
            <a:ext cx="4729019" cy="4304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TRIVIUM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thuộc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họ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eStream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dòng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eStream</a:t>
            </a:r>
            <a:r>
              <a:rPr lang="en-US" dirty="0">
                <a:solidFill>
                  <a:schemeClr val="tx1"/>
                </a:solidFill>
              </a:rPr>
              <a:t> chia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phần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Profiles 1(SW)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Profiles 2(HW)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1CCC9-BB98-87DD-B9CF-1D5D7F69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55" y="1995055"/>
            <a:ext cx="5633617" cy="19361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A2E350E-7D54-E4E3-BDBE-19BC1180AD54}"/>
              </a:ext>
            </a:extLst>
          </p:cNvPr>
          <p:cNvSpPr/>
          <p:nvPr/>
        </p:nvSpPr>
        <p:spPr>
          <a:xfrm>
            <a:off x="8571346" y="3154218"/>
            <a:ext cx="1339273" cy="3232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29199A-1718-B074-303E-A0F25E361D76}"/>
              </a:ext>
            </a:extLst>
          </p:cNvPr>
          <p:cNvSpPr/>
          <p:nvPr/>
        </p:nvSpPr>
        <p:spPr>
          <a:xfrm rot="18467256">
            <a:off x="7952226" y="3688839"/>
            <a:ext cx="94210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59E78-B869-EF3E-BDBF-04FA1DBC433B}"/>
              </a:ext>
            </a:extLst>
          </p:cNvPr>
          <p:cNvSpPr/>
          <p:nvPr/>
        </p:nvSpPr>
        <p:spPr>
          <a:xfrm>
            <a:off x="7056582" y="4664364"/>
            <a:ext cx="2983345" cy="682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hôm</a:t>
            </a:r>
            <a:r>
              <a:rPr lang="en-US" dirty="0"/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35381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2067FB-98E4-C132-EF98-E594A93D8CA5}"/>
              </a:ext>
            </a:extLst>
          </p:cNvPr>
          <p:cNvSpPr/>
          <p:nvPr/>
        </p:nvSpPr>
        <p:spPr>
          <a:xfrm>
            <a:off x="0" y="0"/>
            <a:ext cx="12192000" cy="157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Giới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thiệu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5A83E-71F6-8FB7-AF76-362D08FE074A}"/>
              </a:ext>
            </a:extLst>
          </p:cNvPr>
          <p:cNvSpPr/>
          <p:nvPr/>
        </p:nvSpPr>
        <p:spPr>
          <a:xfrm>
            <a:off x="0" y="2142836"/>
            <a:ext cx="12192000" cy="471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TRIVIUM </a:t>
            </a:r>
            <a:r>
              <a:rPr lang="en-US" sz="2800" dirty="0" err="1">
                <a:solidFill>
                  <a:schemeClr val="tx1"/>
                </a:solidFill>
              </a:rPr>
              <a:t>là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một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mật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dòng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đồng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bộ</a:t>
            </a:r>
            <a:r>
              <a:rPr lang="en-US" sz="2800" dirty="0">
                <a:solidFill>
                  <a:schemeClr val="tx1"/>
                </a:solidFill>
              </a:rPr>
              <a:t> (Key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tạo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độc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lập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với</a:t>
            </a:r>
            <a:r>
              <a:rPr lang="en-US" sz="2800" dirty="0">
                <a:solidFill>
                  <a:schemeClr val="tx1"/>
                </a:solidFill>
              </a:rPr>
              <a:t> Plain-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Ciphertext).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Nó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thiết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kế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bởi</a:t>
            </a:r>
            <a:r>
              <a:rPr lang="en-US" sz="2800" dirty="0">
                <a:solidFill>
                  <a:schemeClr val="tx1"/>
                </a:solidFill>
              </a:rPr>
              <a:t> Christophe De </a:t>
            </a:r>
            <a:r>
              <a:rPr lang="en-US" sz="2800" dirty="0" err="1">
                <a:solidFill>
                  <a:schemeClr val="tx1"/>
                </a:solidFill>
              </a:rPr>
              <a:t>Canniere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Bart </a:t>
            </a:r>
            <a:r>
              <a:rPr lang="en-US" sz="2800" dirty="0" err="1">
                <a:solidFill>
                  <a:schemeClr val="tx1"/>
                </a:solidFill>
              </a:rPr>
              <a:t>Preneel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Mã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dòng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này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sử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dụng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một</a:t>
            </a:r>
            <a:r>
              <a:rPr lang="en-US" sz="2800" dirty="0">
                <a:solidFill>
                  <a:schemeClr val="tx1"/>
                </a:solidFill>
              </a:rPr>
              <a:t> Key 80 bits </a:t>
            </a:r>
            <a:r>
              <a:rPr lang="en-US" sz="2800" dirty="0" err="1">
                <a:solidFill>
                  <a:schemeClr val="tx1"/>
                </a:solidFill>
              </a:rPr>
              <a:t>và</a:t>
            </a:r>
            <a:r>
              <a:rPr lang="en-US" sz="2800" dirty="0">
                <a:solidFill>
                  <a:schemeClr val="tx1"/>
                </a:solidFill>
              </a:rPr>
              <a:t> IV 80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Trạng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thái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của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nó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có</a:t>
            </a:r>
            <a:r>
              <a:rPr lang="en-US" sz="2800" dirty="0">
                <a:solidFill>
                  <a:schemeClr val="tx1"/>
                </a:solidFill>
              </a:rPr>
              <a:t> 288 bits </a:t>
            </a:r>
            <a:r>
              <a:rPr lang="en-US" sz="2800" dirty="0" err="1">
                <a:solidFill>
                  <a:schemeClr val="tx1"/>
                </a:solidFill>
              </a:rPr>
              <a:t>gồm</a:t>
            </a:r>
            <a:r>
              <a:rPr lang="en-US" sz="2800" dirty="0">
                <a:solidFill>
                  <a:schemeClr val="tx1"/>
                </a:solidFill>
              </a:rPr>
              <a:t> 3 Shift Registers </a:t>
            </a:r>
            <a:r>
              <a:rPr lang="en-US" sz="2800" dirty="0" err="1">
                <a:solidFill>
                  <a:schemeClr val="tx1"/>
                </a:solidFill>
              </a:rPr>
              <a:t>có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độ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dài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lần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lượt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là</a:t>
            </a:r>
            <a:r>
              <a:rPr lang="en-US" sz="2800" dirty="0">
                <a:solidFill>
                  <a:schemeClr val="tx1"/>
                </a:solidFill>
              </a:rPr>
              <a:t> 93(S1-S93), 84(S94-S177), 111(S178-S288)</a:t>
            </a:r>
          </a:p>
        </p:txBody>
      </p:sp>
    </p:spTree>
    <p:extLst>
      <p:ext uri="{BB962C8B-B14F-4D97-AF65-F5344CB8AC3E}">
        <p14:creationId xmlns:p14="http://schemas.microsoft.com/office/powerpoint/2010/main" val="170463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29114A-DCF7-F092-3DF2-D41C24DA195C}"/>
              </a:ext>
            </a:extLst>
          </p:cNvPr>
          <p:cNvSpPr/>
          <p:nvPr/>
        </p:nvSpPr>
        <p:spPr>
          <a:xfrm>
            <a:off x="0" y="0"/>
            <a:ext cx="12192000" cy="157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 single round of TRIVIUM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E3C1E-6E72-9119-30BE-EA3EA817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295" y="2062291"/>
            <a:ext cx="4557155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64BDDF-72C4-E4F3-20F7-E7FD33138B68}"/>
              </a:ext>
            </a:extLst>
          </p:cNvPr>
          <p:cNvSpPr/>
          <p:nvPr/>
        </p:nvSpPr>
        <p:spPr>
          <a:xfrm>
            <a:off x="0" y="0"/>
            <a:ext cx="12192000" cy="157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 single round of TRIVIUM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728FE-48C9-47C8-BD07-9CBAD69D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418"/>
            <a:ext cx="7135705" cy="5262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64667-37B0-B573-BB83-6DC6A876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800" y="2322368"/>
            <a:ext cx="3828105" cy="24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6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CF4F36-64A3-86A8-209A-7FD81DECD2B5}"/>
              </a:ext>
            </a:extLst>
          </p:cNvPr>
          <p:cNvSpPr/>
          <p:nvPr/>
        </p:nvSpPr>
        <p:spPr>
          <a:xfrm>
            <a:off x="0" y="0"/>
            <a:ext cx="12192000" cy="157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Khởi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tạo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mã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dòng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27EF8-30B8-ED97-F399-C8C7D787667F}"/>
              </a:ext>
            </a:extLst>
          </p:cNvPr>
          <p:cNvSpPr/>
          <p:nvPr/>
        </p:nvSpPr>
        <p:spPr>
          <a:xfrm>
            <a:off x="0" y="2142836"/>
            <a:ext cx="6022109" cy="471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Key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khởi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tạo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từ</a:t>
            </a:r>
            <a:r>
              <a:rPr lang="en-US" sz="2800" dirty="0">
                <a:solidFill>
                  <a:schemeClr val="tx1"/>
                </a:solidFill>
              </a:rPr>
              <a:t> bit 1 </a:t>
            </a:r>
            <a:r>
              <a:rPr lang="en-US" sz="2800" dirty="0" err="1">
                <a:solidFill>
                  <a:schemeClr val="tx1"/>
                </a:solidFill>
              </a:rPr>
              <a:t>đến</a:t>
            </a:r>
            <a:r>
              <a:rPr lang="en-US" sz="2800" dirty="0">
                <a:solidFill>
                  <a:schemeClr val="tx1"/>
                </a:solidFill>
              </a:rPr>
              <a:t> bit 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IV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khởi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tạo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từ</a:t>
            </a:r>
            <a:r>
              <a:rPr lang="en-US" sz="2800" dirty="0">
                <a:solidFill>
                  <a:schemeClr val="tx1"/>
                </a:solidFill>
              </a:rPr>
              <a:t> bit 94 </a:t>
            </a:r>
            <a:r>
              <a:rPr lang="en-US" sz="2800" dirty="0" err="1">
                <a:solidFill>
                  <a:schemeClr val="tx1"/>
                </a:solidFill>
              </a:rPr>
              <a:t>đến</a:t>
            </a:r>
            <a:r>
              <a:rPr lang="en-US" sz="2800" dirty="0">
                <a:solidFill>
                  <a:schemeClr val="tx1"/>
                </a:solidFill>
              </a:rPr>
              <a:t> bit 173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00000111 </a:t>
            </a:r>
            <a:r>
              <a:rPr lang="en-US" sz="2800" dirty="0" err="1">
                <a:solidFill>
                  <a:schemeClr val="tx1"/>
                </a:solidFill>
              </a:rPr>
              <a:t>viết</a:t>
            </a:r>
            <a:r>
              <a:rPr lang="en-US" sz="2800" dirty="0">
                <a:solidFill>
                  <a:schemeClr val="tx1"/>
                </a:solidFill>
              </a:rPr>
              <a:t> ở 8 bit </a:t>
            </a:r>
            <a:r>
              <a:rPr lang="en-US" sz="2800" dirty="0" err="1">
                <a:solidFill>
                  <a:schemeClr val="tx1"/>
                </a:solidFill>
              </a:rPr>
              <a:t>cuối</a:t>
            </a:r>
            <a:r>
              <a:rPr lang="en-US" sz="2800" dirty="0">
                <a:solidFill>
                  <a:schemeClr val="tx1"/>
                </a:solidFill>
              </a:rPr>
              <a:t> (281-288)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Mã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dòng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thực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thi</a:t>
            </a:r>
            <a:r>
              <a:rPr lang="en-US" sz="2800" dirty="0">
                <a:solidFill>
                  <a:schemeClr val="tx1"/>
                </a:solidFill>
              </a:rPr>
              <a:t> 1152 </a:t>
            </a:r>
            <a:r>
              <a:rPr lang="en-US" sz="2800" dirty="0" err="1">
                <a:solidFill>
                  <a:schemeClr val="tx1"/>
                </a:solidFill>
              </a:rPr>
              <a:t>vòng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84012-56D4-1D4D-9C77-6D384956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217" y="2420136"/>
            <a:ext cx="5151317" cy="1008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EBB5D-BC8C-02D8-3DA0-9BBDC533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18" y="3781158"/>
            <a:ext cx="3332550" cy="394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87848-D675-B1DB-5D8C-FDDCC7B4B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218" y="4176011"/>
            <a:ext cx="5151317" cy="21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1222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Sitka Banner</vt:lpstr>
      <vt:lpstr>HeadlinesVTI</vt:lpstr>
      <vt:lpstr>TRIVIUM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TRIVIUM</dc:title>
  <dc:creator>Tran Quang Huy 20203457</dc:creator>
  <cp:lastModifiedBy>Tran Quang Huy 20203457</cp:lastModifiedBy>
  <cp:revision>1</cp:revision>
  <dcterms:created xsi:type="dcterms:W3CDTF">2023-11-15T13:36:57Z</dcterms:created>
  <dcterms:modified xsi:type="dcterms:W3CDTF">2023-11-15T14:46:38Z</dcterms:modified>
</cp:coreProperties>
</file>