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07" r:id="rId2"/>
    <p:sldId id="257" r:id="rId3"/>
    <p:sldId id="1573" r:id="rId4"/>
    <p:sldId id="270" r:id="rId5"/>
    <p:sldId id="1523" r:id="rId6"/>
    <p:sldId id="2497" r:id="rId7"/>
    <p:sldId id="2526" r:id="rId8"/>
    <p:sldId id="2520" r:id="rId9"/>
    <p:sldId id="2509" r:id="rId10"/>
    <p:sldId id="2511" r:id="rId11"/>
    <p:sldId id="2512" r:id="rId12"/>
    <p:sldId id="2513" r:id="rId13"/>
    <p:sldId id="2515" r:id="rId14"/>
    <p:sldId id="2514" r:id="rId15"/>
    <p:sldId id="2516" r:id="rId16"/>
    <p:sldId id="2517" r:id="rId17"/>
    <p:sldId id="2519" r:id="rId18"/>
    <p:sldId id="311" r:id="rId19"/>
    <p:sldId id="308" r:id="rId20"/>
    <p:sldId id="2521" r:id="rId21"/>
    <p:sldId id="2522" r:id="rId22"/>
    <p:sldId id="2524" r:id="rId23"/>
    <p:sldId id="2523" r:id="rId24"/>
    <p:sldId id="2525" r:id="rId25"/>
    <p:sldId id="286" r:id="rId26"/>
    <p:sldId id="259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fld id="{65A87B3D-9459-401D-9CE8-A46C08529C9C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fld id="{507912D7-56A5-458A-89EC-300D33FC2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136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Regular" panose="020B0500000000000000" pitchFamily="34" charset="-122"/>
        <a:ea typeface="思源黑体 CN Regular" panose="020B05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Regular" panose="020B0500000000000000" pitchFamily="34" charset="-122"/>
        <a:ea typeface="思源黑体 CN Regular" panose="020B05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Regular" panose="020B0500000000000000" pitchFamily="34" charset="-122"/>
        <a:ea typeface="思源黑体 CN Regular" panose="020B05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Regular" panose="020B0500000000000000" pitchFamily="34" charset="-122"/>
        <a:ea typeface="思源黑体 CN Regular" panose="020B05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Regular" panose="020B0500000000000000" pitchFamily="34" charset="-122"/>
        <a:ea typeface="思源黑体 CN Regular" panose="020B05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A81B8-E2F7-6243-8BE5-A91BC155FFDD}" type="slidenum">
              <a:rPr lang="en-US" altLang="zh-CN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8175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A81B8-E2F7-6243-8BE5-A91BC155FFDD}" type="slidenum">
              <a:rPr lang="en-US" altLang="zh-CN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6949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A81B8-E2F7-6243-8BE5-A91BC155FFDD}" type="slidenum">
              <a:rPr lang="en-US" altLang="zh-CN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6239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A81B8-E2F7-6243-8BE5-A91BC155FFDD}" type="slidenum">
              <a:rPr lang="en-US" altLang="zh-CN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5741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A81B8-E2F7-6243-8BE5-A91BC155FFDD}" type="slidenum">
              <a:rPr lang="en-US" altLang="zh-CN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2652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693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859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908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178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631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629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A81B8-E2F7-6243-8BE5-A91BC155FFDD}" type="slidenum">
              <a:rPr lang="en-US" altLang="zh-CN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9297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A81B8-E2F7-6243-8BE5-A91BC155FFDD}" type="slidenum">
              <a:rPr lang="en-US" altLang="zh-CN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0377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A81B8-E2F7-6243-8BE5-A91BC155FFDD}" type="slidenum">
              <a:rPr lang="en-US" altLang="zh-CN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2798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A81B8-E2F7-6243-8BE5-A91BC155FFDD}" type="slidenum">
              <a:rPr lang="en-US" altLang="zh-CN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8976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A81B8-E2F7-6243-8BE5-A91BC155FFDD}" type="slidenum">
              <a:rPr lang="en-US" altLang="zh-CN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1451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A81B8-E2F7-6243-8BE5-A91BC155FFDD}" type="slidenum">
              <a:rPr lang="en-US" altLang="zh-CN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0722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A81B8-E2F7-6243-8BE5-A91BC155FFDD}" type="slidenum">
              <a:rPr lang="en-US" altLang="zh-CN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8984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A81B8-E2F7-6243-8BE5-A91BC155FFDD}" type="slidenum">
              <a:rPr lang="en-US" altLang="zh-CN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1877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7825F1C-1871-4E36-82B2-FB25827D0A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>
          <a:xfrm rot="5400000">
            <a:off x="4775200" y="-4775200"/>
            <a:ext cx="2641600" cy="12192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2F2773D-41EF-4AED-B1DE-9218CF594E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>
          <a:xfrm rot="5400000" flipH="1" flipV="1">
            <a:off x="4775200" y="-558801"/>
            <a:ext cx="2641600" cy="12192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7CFEDDE-9F79-49A6-B5FC-AD1CB59FD428}"/>
              </a:ext>
            </a:extLst>
          </p:cNvPr>
          <p:cNvSpPr/>
          <p:nvPr userDrawn="1"/>
        </p:nvSpPr>
        <p:spPr>
          <a:xfrm>
            <a:off x="0" y="2209800"/>
            <a:ext cx="12192000" cy="2438400"/>
          </a:xfrm>
          <a:prstGeom prst="rect">
            <a:avLst/>
          </a:prstGeom>
          <a:gradFill flip="none" rotWithShape="1">
            <a:gsLst>
              <a:gs pos="0">
                <a:srgbClr val="FF663C"/>
              </a:gs>
              <a:gs pos="51000">
                <a:srgbClr val="FF5024"/>
              </a:gs>
              <a:gs pos="100000">
                <a:srgbClr val="FF653B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260D4BD-5CDA-4E22-B004-64FCE849E3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850900"/>
            <a:ext cx="51562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7167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8D25B-7695-4D9B-A2E1-5A6FB26ED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vi-VN" altLang="vi-VN" sz="2700">
                <a:latin typeface="Noto Sans"/>
                <a:ea typeface="Noto Sans"/>
              </a:rPr>
              <a:t>Bấm vào đây để chỉnh sửa kiểu tiêu đề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0E34D-35AE-4B9E-843D-24AD7AE22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altLang="vi-VN">
                <a:latin typeface="Noto Sans"/>
                <a:ea typeface="Noto Sans"/>
              </a:rPr>
              <a:t>Bấm vào đây để</a:t>
            </a:r>
          </a:p>
          <a:p>
            <a:pPr lvl="1"/>
            <a:r>
              <a:rPr lang="vi-VN" altLang="vi-VN">
                <a:latin typeface="Noto Sans"/>
                <a:ea typeface="Noto Sans"/>
              </a:rPr>
              <a:t>Cấp độ 2</a:t>
            </a:r>
          </a:p>
          <a:p>
            <a:pPr lvl="2"/>
            <a:r>
              <a:rPr lang="vi-VN" altLang="vi-VN">
                <a:latin typeface="Noto Sans"/>
                <a:ea typeface="Noto Sans"/>
              </a:rPr>
              <a:t>Cấp ba</a:t>
            </a:r>
          </a:p>
          <a:p>
            <a:pPr lvl="3"/>
            <a:r>
              <a:rPr lang="vi-VN" altLang="vi-VN">
                <a:latin typeface="Noto Sans"/>
                <a:ea typeface="Noto Sans"/>
              </a:rPr>
              <a:t>Cấp 4</a:t>
            </a:r>
          </a:p>
          <a:p>
            <a:pPr lvl="4"/>
            <a:r>
              <a:rPr lang="vi-VN" altLang="vi-VN">
                <a:latin typeface="Noto Sans"/>
                <a:ea typeface="Noto Sans"/>
              </a:rPr>
              <a:t>Cấp 5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78135E-BBE9-4FEB-9303-F96F65DA7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altLang="vi-VN">
                <a:latin typeface="Noto Sans"/>
                <a:ea typeface="Noto Sans"/>
              </a:rPr>
              <a:t>Bấm vào đây để chỉnh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B42A87-DD51-45CD-B9D6-B5B97B9A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353C643F-C2AA-4993-8389-CF30A4E5B18C}" type="datetimeFigureOut">
              <a:rPr lang="vi-VN" altLang="vi-VN" sz="1100" smtClean="0">
                <a:latin typeface="Noto Sans"/>
                <a:ea typeface="Noto Sans"/>
              </a:rPr>
              <a:t>18/07/2024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DDE379-70C7-4B14-BD77-4905F0D5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09579D-182D-43B2-839C-524B4728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3CA7996-7999-4A14-8263-435EDC67B3F7}" type="slidenum">
              <a:rPr lang="vi-VN" altLang="vi-VN" smtClean="0">
                <a:latin typeface="Noto Sans"/>
                <a:ea typeface="Noto Sans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95068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F0292-B2E3-4251-89F7-035FFBB45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vi-VN" altLang="vi-VN" sz="2700">
                <a:latin typeface="Noto Sans"/>
                <a:ea typeface="Noto Sans"/>
              </a:rPr>
              <a:t>Bấm vào đây để chỉnh sửa kiểu tiêu đề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E24D7B-2475-4958-A234-2DC92DE80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079A59-BA5A-4AFF-A9A4-4561DC8F5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altLang="vi-VN">
                <a:latin typeface="Noto Sans"/>
                <a:ea typeface="Noto Sans"/>
              </a:rPr>
              <a:t>Bấm vào đây để chỉnh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3A9103-49B9-4C7E-AD39-ED319DFD7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353C643F-C2AA-4993-8389-CF30A4E5B18C}" type="datetimeFigureOut">
              <a:rPr lang="vi-VN" altLang="vi-VN" sz="1100" smtClean="0">
                <a:latin typeface="Noto Sans"/>
                <a:ea typeface="Noto Sans"/>
              </a:rPr>
              <a:t>18/07/2024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834648-7EA1-4ECC-8635-EC0FAD5D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228D6E-B70C-4737-98F4-84A5AEDD7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3CA7996-7999-4A14-8263-435EDC67B3F7}" type="slidenum">
              <a:rPr lang="vi-VN" altLang="vi-VN" smtClean="0">
                <a:latin typeface="Noto Sans"/>
                <a:ea typeface="Noto Sans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68794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FF309-8836-4094-B3E8-4636271FF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altLang="vi-VN">
                <a:latin typeface="Noto Sans"/>
                <a:ea typeface="Noto Sans"/>
              </a:rPr>
              <a:t>Bấm vào đây để chỉnh sửa kiểu tiêu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E27F8F-7763-4A91-A47D-98A341751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vert">
            <a:normAutofit/>
          </a:bodyPr>
          <a:lstStyle/>
          <a:p>
            <a:pPr lvl="0"/>
            <a:r>
              <a:rPr lang="vi-VN" altLang="vi-VN">
                <a:latin typeface="Noto Sans"/>
                <a:ea typeface="Noto Sans"/>
              </a:rPr>
              <a:t>Bấm vào đây để chỉnh sửa kiểu văn bản chính</a:t>
            </a:r>
          </a:p>
          <a:p>
            <a:pPr lvl="1"/>
            <a:r>
              <a:rPr lang="vi-VN" altLang="vi-VN">
                <a:latin typeface="Noto Sans"/>
                <a:ea typeface="Noto Sans"/>
              </a:rPr>
              <a:t>Cấp độ 2</a:t>
            </a:r>
          </a:p>
          <a:p>
            <a:pPr lvl="2"/>
            <a:r>
              <a:rPr lang="vi-VN" altLang="vi-VN">
                <a:latin typeface="Noto Sans"/>
                <a:ea typeface="Noto Sans"/>
              </a:rPr>
              <a:t>Cấp ba</a:t>
            </a:r>
          </a:p>
          <a:p>
            <a:pPr lvl="3"/>
            <a:r>
              <a:rPr lang="vi-VN" altLang="vi-VN">
                <a:latin typeface="Noto Sans"/>
                <a:ea typeface="Noto Sans"/>
              </a:rPr>
              <a:t>Cấp 4</a:t>
            </a:r>
          </a:p>
          <a:p>
            <a:pPr lvl="4"/>
            <a:r>
              <a:rPr lang="vi-VN" altLang="vi-VN">
                <a:latin typeface="Noto Sans"/>
                <a:ea typeface="Noto Sans"/>
              </a:rPr>
              <a:t>Cấp 5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6177A6-1285-410C-8891-687D5056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353C643F-C2AA-4993-8389-CF30A4E5B18C}" type="datetimeFigureOut">
              <a:rPr lang="vi-VN" altLang="vi-VN" sz="1100" smtClean="0">
                <a:latin typeface="Noto Sans"/>
                <a:ea typeface="Noto Sans"/>
              </a:rPr>
              <a:t>18/07/2024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D693F-B6D1-4122-A80C-98F239C1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8AEDD2-DA57-4243-8942-A6AC56A9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3CA7996-7999-4A14-8263-435EDC67B3F7}" type="slidenum">
              <a:rPr lang="vi-VN" altLang="vi-VN" smtClean="0">
                <a:latin typeface="Noto Sans"/>
                <a:ea typeface="Noto Sans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25591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0293B4-C162-48C4-9FE9-5E322A8C1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vert">
            <a:normAutofit/>
          </a:bodyPr>
          <a:lstStyle/>
          <a:p>
            <a:r>
              <a:rPr lang="vi-VN" altLang="vi-VN" sz="4200">
                <a:latin typeface="Noto Sans"/>
                <a:ea typeface="Noto Sans"/>
              </a:rPr>
              <a:t>Bấm vào đây để chỉnh sửa kiểu tiêu đề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0B5A24-750E-49B2-8230-D5298F9D7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vert">
            <a:normAutofit/>
          </a:bodyPr>
          <a:lstStyle/>
          <a:p>
            <a:pPr lvl="0"/>
            <a:r>
              <a:rPr lang="vi-VN" altLang="vi-VN">
                <a:latin typeface="Noto Sans"/>
                <a:ea typeface="Noto Sans"/>
              </a:rPr>
              <a:t>Bấm vào đây để</a:t>
            </a:r>
          </a:p>
          <a:p>
            <a:pPr lvl="1"/>
            <a:r>
              <a:rPr lang="vi-VN" altLang="vi-VN">
                <a:latin typeface="Noto Sans"/>
                <a:ea typeface="Noto Sans"/>
              </a:rPr>
              <a:t>Cấp độ 2</a:t>
            </a:r>
          </a:p>
          <a:p>
            <a:pPr lvl="2"/>
            <a:r>
              <a:rPr lang="vi-VN" altLang="vi-VN">
                <a:latin typeface="Noto Sans"/>
                <a:ea typeface="Noto Sans"/>
              </a:rPr>
              <a:t>Cấp ba</a:t>
            </a:r>
          </a:p>
          <a:p>
            <a:pPr lvl="3"/>
            <a:r>
              <a:rPr lang="vi-VN" altLang="vi-VN">
                <a:latin typeface="Noto Sans"/>
                <a:ea typeface="Noto Sans"/>
              </a:rPr>
              <a:t>Cấp 4</a:t>
            </a:r>
          </a:p>
          <a:p>
            <a:pPr lvl="4"/>
            <a:r>
              <a:rPr lang="vi-VN" altLang="vi-VN">
                <a:latin typeface="Noto Sans"/>
                <a:ea typeface="Noto Sans"/>
              </a:rPr>
              <a:t>Cấp 5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1D5439-7D32-41C5-AC3C-6337BBE5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353C643F-C2AA-4993-8389-CF30A4E5B18C}" type="datetimeFigureOut">
              <a:rPr lang="vi-VN" altLang="vi-VN" sz="1100" smtClean="0">
                <a:latin typeface="Noto Sans"/>
                <a:ea typeface="Noto Sans"/>
              </a:rPr>
              <a:t>18/07/2024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5294D7-FCD8-48E3-AEFB-04087BBA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3027C-E5EF-495D-9019-0B1A25D6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3CA7996-7999-4A14-8263-435EDC67B3F7}" type="slidenum">
              <a:rPr lang="vi-VN" altLang="vi-VN" smtClean="0">
                <a:latin typeface="Noto Sans"/>
                <a:ea typeface="Noto Sans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23177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1C8D-7FB6-5660-C99B-4154F0AA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44F1-D9A3-EF0E-D442-08AD8366D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814F3-3CC5-AD09-2DC0-6D2D35FE0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E4F3-772E-4CCF-AA09-DA7B6BA16C77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37E70-50A1-091B-1356-4AC9868F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AE271-3A21-5843-2467-578A972A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4CBEE-3CFF-4F35-8A88-51810A8F9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34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5612681" y="347572"/>
            <a:ext cx="966641" cy="2605"/>
            <a:chOff x="4224656" y="261657"/>
            <a:chExt cx="724981" cy="1954"/>
          </a:xfrm>
        </p:grpSpPr>
        <p:cxnSp>
          <p:nvCxnSpPr>
            <p:cNvPr id="4" name="直接连接符 3"/>
            <p:cNvCxnSpPr/>
            <p:nvPr/>
          </p:nvCxnSpPr>
          <p:spPr>
            <a:xfrm flipH="1">
              <a:off x="4224656" y="262635"/>
              <a:ext cx="136028" cy="9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>
              <a:off x="4790303" y="261657"/>
              <a:ext cx="159334" cy="19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273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7825F1C-1871-4E36-82B2-FB25827D0A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>
          <a:xfrm rot="5400000">
            <a:off x="4775200" y="-4775200"/>
            <a:ext cx="2641600" cy="12192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2F2773D-41EF-4AED-B1DE-9218CF594E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>
          <a:xfrm rot="5400000" flipH="1" flipV="1">
            <a:off x="4775200" y="-558801"/>
            <a:ext cx="2641600" cy="12192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7CFEDDE-9F79-49A6-B5FC-AD1CB59FD428}"/>
              </a:ext>
            </a:extLst>
          </p:cNvPr>
          <p:cNvSpPr/>
          <p:nvPr userDrawn="1"/>
        </p:nvSpPr>
        <p:spPr>
          <a:xfrm>
            <a:off x="0" y="2209800"/>
            <a:ext cx="12192000" cy="2438400"/>
          </a:xfrm>
          <a:prstGeom prst="rect">
            <a:avLst/>
          </a:prstGeom>
          <a:gradFill flip="none" rotWithShape="1">
            <a:gsLst>
              <a:gs pos="0">
                <a:srgbClr val="FF663C"/>
              </a:gs>
              <a:gs pos="51000">
                <a:srgbClr val="FF5024"/>
              </a:gs>
              <a:gs pos="100000">
                <a:srgbClr val="FF653B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260D4BD-5CDA-4E22-B004-64FCE849E3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850900"/>
            <a:ext cx="51562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9964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424EF2F-B64D-4FC6-8E3B-9C48408188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F8E7ED6A-58D3-4D54-8A8D-8CCF66498F64}"/>
              </a:ext>
            </a:extLst>
          </p:cNvPr>
          <p:cNvSpPr/>
          <p:nvPr userDrawn="1"/>
        </p:nvSpPr>
        <p:spPr>
          <a:xfrm>
            <a:off x="1104900" y="679450"/>
            <a:ext cx="9982200" cy="5499100"/>
          </a:xfrm>
          <a:prstGeom prst="roundRect">
            <a:avLst>
              <a:gd name="adj" fmla="val 12279"/>
            </a:avLst>
          </a:prstGeom>
          <a:solidFill>
            <a:schemeClr val="bg1"/>
          </a:solidFill>
          <a:ln w="25400">
            <a:gradFill flip="none" rotWithShape="1">
              <a:gsLst>
                <a:gs pos="37000">
                  <a:srgbClr val="FF5024"/>
                </a:gs>
                <a:gs pos="53000">
                  <a:schemeClr val="bg1"/>
                </a:gs>
                <a:gs pos="69000">
                  <a:srgbClr val="FF875D"/>
                </a:gs>
              </a:gsLst>
              <a:lin ang="81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18747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424EF2F-B64D-4FC6-8E3B-9C48408188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8" r="14515" b="40000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A37A9C2-44E7-4123-B278-FAE8505C72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30" y="1436852"/>
            <a:ext cx="4686370" cy="419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9753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FE55ED3-30F4-4639-9C67-A05D920A41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2DE0C19-3B46-4621-AF89-8B95263812B3}"/>
              </a:ext>
            </a:extLst>
          </p:cNvPr>
          <p:cNvSpPr/>
          <p:nvPr userDrawn="1"/>
        </p:nvSpPr>
        <p:spPr>
          <a:xfrm>
            <a:off x="377371" y="406400"/>
            <a:ext cx="11480800" cy="6212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346798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9EA55-EA00-408C-8856-0F40E7B8F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altLang="vi-VN">
                <a:latin typeface="Noto Sans"/>
                <a:ea typeface="Noto Sans"/>
              </a:rPr>
              <a:t>Bấm vào đây để chỉnh sửa kiểu tiêu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B04318-C121-4295-B6AA-EE616BEAB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lvl="0"/>
            <a:r>
              <a:rPr lang="vi-VN" altLang="vi-VN">
                <a:latin typeface="Noto Sans"/>
                <a:ea typeface="Noto Sans"/>
              </a:rPr>
              <a:t>Bấm vào đây để</a:t>
            </a:r>
          </a:p>
          <a:p>
            <a:pPr lvl="1"/>
            <a:r>
              <a:rPr lang="vi-VN" altLang="vi-VN">
                <a:latin typeface="Noto Sans"/>
                <a:ea typeface="Noto Sans"/>
              </a:rPr>
              <a:t>Cấp độ 2</a:t>
            </a:r>
          </a:p>
          <a:p>
            <a:pPr lvl="2"/>
            <a:r>
              <a:rPr lang="vi-VN" altLang="vi-VN">
                <a:latin typeface="Noto Sans"/>
                <a:ea typeface="Noto Sans"/>
              </a:rPr>
              <a:t>Cấp ba</a:t>
            </a:r>
          </a:p>
          <a:p>
            <a:pPr lvl="3"/>
            <a:r>
              <a:rPr lang="vi-VN" altLang="vi-VN">
                <a:latin typeface="Noto Sans"/>
                <a:ea typeface="Noto Sans"/>
              </a:rPr>
              <a:t>Cấp 4</a:t>
            </a:r>
          </a:p>
          <a:p>
            <a:pPr lvl="4"/>
            <a:r>
              <a:rPr lang="vi-VN" altLang="vi-VN">
                <a:latin typeface="Noto Sans"/>
                <a:ea typeface="Noto Sans"/>
              </a:rPr>
              <a:t>Cấp 5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0C3B52-F341-416A-B801-C954D169D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lvl="0"/>
            <a:r>
              <a:rPr lang="vi-VN" altLang="vi-VN">
                <a:latin typeface="Noto Sans"/>
                <a:ea typeface="Noto Sans"/>
              </a:rPr>
              <a:t>Bấm vào đây để</a:t>
            </a:r>
          </a:p>
          <a:p>
            <a:pPr lvl="1"/>
            <a:r>
              <a:rPr lang="vi-VN" altLang="vi-VN">
                <a:latin typeface="Noto Sans"/>
                <a:ea typeface="Noto Sans"/>
              </a:rPr>
              <a:t>Cấp độ 2</a:t>
            </a:r>
          </a:p>
          <a:p>
            <a:pPr lvl="2"/>
            <a:r>
              <a:rPr lang="vi-VN" altLang="vi-VN">
                <a:latin typeface="Noto Sans"/>
                <a:ea typeface="Noto Sans"/>
              </a:rPr>
              <a:t>Cấp ba</a:t>
            </a:r>
          </a:p>
          <a:p>
            <a:pPr lvl="3"/>
            <a:r>
              <a:rPr lang="vi-VN" altLang="vi-VN">
                <a:latin typeface="Noto Sans"/>
                <a:ea typeface="Noto Sans"/>
              </a:rPr>
              <a:t>Cấp 4</a:t>
            </a:r>
          </a:p>
          <a:p>
            <a:pPr lvl="4"/>
            <a:r>
              <a:rPr lang="vi-VN" altLang="vi-VN">
                <a:latin typeface="Noto Sans"/>
                <a:ea typeface="Noto Sans"/>
              </a:rPr>
              <a:t>Cấp 5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217DBD-7329-435C-9F63-B93E070C2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353C643F-C2AA-4993-8389-CF30A4E5B18C}" type="datetimeFigureOut">
              <a:rPr lang="vi-VN" altLang="vi-VN" sz="1100" smtClean="0">
                <a:latin typeface="Noto Sans"/>
                <a:ea typeface="Noto Sans"/>
              </a:rPr>
              <a:t>18/07/2024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FC375D-EE94-4212-A121-DE192B443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B91DF1-E918-4BC5-A647-511B1BC7C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3CA7996-7999-4A14-8263-435EDC67B3F7}" type="slidenum">
              <a:rPr lang="vi-VN" altLang="vi-VN" smtClean="0">
                <a:latin typeface="Noto Sans"/>
                <a:ea typeface="Noto Sans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35189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44A31-C819-4332-BF02-E9B6A3EB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vi-VN" altLang="vi-VN">
                <a:latin typeface="Noto Sans"/>
                <a:ea typeface="Noto Sans"/>
              </a:rPr>
              <a:t>Bấm vào đây để chỉnh sửa kiểu tiêu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95F150-6E22-480C-B228-6835B51E1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altLang="vi-VN" sz="2300">
                <a:latin typeface="Noto Sans"/>
                <a:ea typeface="Noto Sans"/>
              </a:rPr>
              <a:t>Bấm vào đây để chỉnh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E58241-64A9-4690-A49D-DB1824D89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vi-VN" altLang="vi-VN">
                <a:latin typeface="Noto Sans"/>
                <a:ea typeface="Noto Sans"/>
              </a:rPr>
              <a:t>Bấm vào đây để</a:t>
            </a:r>
          </a:p>
          <a:p>
            <a:pPr lvl="1"/>
            <a:r>
              <a:rPr lang="vi-VN" altLang="vi-VN">
                <a:latin typeface="Noto Sans"/>
                <a:ea typeface="Noto Sans"/>
              </a:rPr>
              <a:t>Cấp độ 2</a:t>
            </a:r>
          </a:p>
          <a:p>
            <a:pPr lvl="2"/>
            <a:r>
              <a:rPr lang="vi-VN" altLang="vi-VN">
                <a:latin typeface="Noto Sans"/>
                <a:ea typeface="Noto Sans"/>
              </a:rPr>
              <a:t>Cấp ba</a:t>
            </a:r>
          </a:p>
          <a:p>
            <a:pPr lvl="3"/>
            <a:r>
              <a:rPr lang="vi-VN" altLang="vi-VN">
                <a:latin typeface="Noto Sans"/>
                <a:ea typeface="Noto Sans"/>
              </a:rPr>
              <a:t>Cấp 4</a:t>
            </a:r>
          </a:p>
          <a:p>
            <a:pPr lvl="4"/>
            <a:r>
              <a:rPr lang="vi-VN" altLang="vi-VN">
                <a:latin typeface="Noto Sans"/>
                <a:ea typeface="Noto Sans"/>
              </a:rPr>
              <a:t>Cấp 5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BB8484-B0B1-4088-A55B-C47945B8C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altLang="vi-VN" sz="2300">
                <a:latin typeface="Noto Sans"/>
                <a:ea typeface="Noto Sans"/>
              </a:rPr>
              <a:t>Bấm vào đây để chỉnh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1163BF-4B38-481E-A8E8-FDC723750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vi-VN" altLang="vi-VN">
                <a:latin typeface="Noto Sans"/>
                <a:ea typeface="Noto Sans"/>
              </a:rPr>
              <a:t>Bấm vào đây để</a:t>
            </a:r>
          </a:p>
          <a:p>
            <a:pPr lvl="1"/>
            <a:r>
              <a:rPr lang="vi-VN" altLang="vi-VN">
                <a:latin typeface="Noto Sans"/>
                <a:ea typeface="Noto Sans"/>
              </a:rPr>
              <a:t>Cấp độ 2</a:t>
            </a:r>
          </a:p>
          <a:p>
            <a:pPr lvl="2"/>
            <a:r>
              <a:rPr lang="vi-VN" altLang="vi-VN">
                <a:latin typeface="Noto Sans"/>
                <a:ea typeface="Noto Sans"/>
              </a:rPr>
              <a:t>Cấp ba</a:t>
            </a:r>
          </a:p>
          <a:p>
            <a:pPr lvl="3"/>
            <a:r>
              <a:rPr lang="vi-VN" altLang="vi-VN">
                <a:latin typeface="Noto Sans"/>
                <a:ea typeface="Noto Sans"/>
              </a:rPr>
              <a:t>Cấp 4</a:t>
            </a:r>
          </a:p>
          <a:p>
            <a:pPr lvl="4"/>
            <a:r>
              <a:rPr lang="vi-VN" altLang="vi-VN">
                <a:latin typeface="Noto Sans"/>
                <a:ea typeface="Noto Sans"/>
              </a:rPr>
              <a:t>Cấp 5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731D25-A04F-44C5-AB6B-6460E6B4D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353C643F-C2AA-4993-8389-CF30A4E5B18C}" type="datetimeFigureOut">
              <a:rPr lang="vi-VN" altLang="vi-VN" sz="1100" smtClean="0">
                <a:latin typeface="Noto Sans"/>
                <a:ea typeface="Noto Sans"/>
              </a:rPr>
              <a:t>18/07/2024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F94A7F-CA9A-4BB4-87F0-4C047B9E2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F647D6-28C3-44E9-8D24-74D1A6D67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3CA7996-7999-4A14-8263-435EDC67B3F7}" type="slidenum">
              <a:rPr lang="vi-VN" altLang="vi-VN" smtClean="0">
                <a:latin typeface="Noto Sans"/>
                <a:ea typeface="Noto Sans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77218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3279F-30C2-45BA-B4F1-B004AA9D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altLang="vi-VN">
                <a:latin typeface="Noto Sans"/>
                <a:ea typeface="Noto Sans"/>
              </a:rPr>
              <a:t>Bấm vào đây để chỉnh sửa kiểu tiêu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9ECB22-D4C4-42F5-AB45-C3296BE1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353C643F-C2AA-4993-8389-CF30A4E5B18C}" type="datetimeFigureOut">
              <a:rPr lang="vi-VN" altLang="vi-VN" sz="1100" smtClean="0">
                <a:latin typeface="Noto Sans"/>
                <a:ea typeface="Noto Sans"/>
              </a:rPr>
              <a:t>18/07/2024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6723AC-55A6-49DA-890A-E857C2D8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172CA6-CEA1-47C7-BA26-67596753C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3CA7996-7999-4A14-8263-435EDC67B3F7}" type="slidenum">
              <a:rPr lang="vi-VN" altLang="vi-VN" smtClean="0">
                <a:latin typeface="Noto Sans"/>
                <a:ea typeface="Noto Sans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88481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A368E9-C51B-4051-8586-434F15C2D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353C643F-C2AA-4993-8389-CF30A4E5B18C}" type="datetimeFigureOut">
              <a:rPr lang="vi-VN" altLang="vi-VN" sz="1100" smtClean="0">
                <a:latin typeface="Noto Sans"/>
                <a:ea typeface="Noto Sans"/>
              </a:rPr>
              <a:t>18/07/2024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3765EB-7D99-4EC3-A3F1-49D73F87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F251C2-66FD-4687-B882-FA180846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3CA7996-7999-4A14-8263-435EDC67B3F7}" type="slidenum">
              <a:rPr lang="vi-VN" altLang="vi-VN" smtClean="0">
                <a:latin typeface="Noto Sans"/>
                <a:ea typeface="Noto Sans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62859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F90F83-A9C1-4480-944F-48AFC916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altLang="vi-VN">
                <a:latin typeface="Noto Sans"/>
                <a:ea typeface="Noto Sans"/>
              </a:rPr>
              <a:t>Bấm vào đây để chỉnh sửa kiểu tiêu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30A3A2-82A6-47BE-A074-8539942E1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altLang="vi-VN">
                <a:latin typeface="Noto Sans"/>
                <a:ea typeface="Noto Sans"/>
              </a:rPr>
              <a:t>Bấm vào đây để chỉnh sửa kiểu văn bản chính</a:t>
            </a:r>
          </a:p>
          <a:p>
            <a:pPr lvl="1"/>
            <a:r>
              <a:rPr lang="vi-VN" altLang="vi-VN">
                <a:latin typeface="Noto Sans"/>
                <a:ea typeface="Noto Sans"/>
              </a:rPr>
              <a:t>Cấp độ 2</a:t>
            </a:r>
          </a:p>
          <a:p>
            <a:pPr lvl="2"/>
            <a:r>
              <a:rPr lang="vi-VN" altLang="vi-VN">
                <a:latin typeface="Noto Sans"/>
                <a:ea typeface="Noto Sans"/>
              </a:rPr>
              <a:t>Cấp ba</a:t>
            </a:r>
          </a:p>
          <a:p>
            <a:pPr lvl="3"/>
            <a:r>
              <a:rPr lang="vi-VN" altLang="vi-VN">
                <a:latin typeface="Noto Sans"/>
                <a:ea typeface="Noto Sans"/>
              </a:rPr>
              <a:t>Cấp 4</a:t>
            </a:r>
          </a:p>
          <a:p>
            <a:pPr lvl="4"/>
            <a:r>
              <a:rPr lang="vi-VN" altLang="vi-VN">
                <a:latin typeface="Noto Sans"/>
                <a:ea typeface="Noto Sans"/>
              </a:rPr>
              <a:t>Cấp 5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43FAE3-CD9E-4D5A-8EBB-6C82C3D9F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fld id="{353C643F-C2AA-4993-8389-CF30A4E5B18C}" type="datetimeFigureOut">
              <a:rPr lang="vi-VN" altLang="vi-VN" sz="1100" smtClean="0">
                <a:latin typeface="Noto Sans"/>
                <a:ea typeface="Noto Sans"/>
              </a:rPr>
              <a:t>18/07/2024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EBB18E-9598-408B-9497-3DA3E4F61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04C147-F319-4343-9CA0-66F7E7897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fld id="{13CA7996-7999-4A14-8263-435EDC67B3F7}" type="slidenum">
              <a:rPr lang="vi-VN" altLang="vi-VN" smtClean="0">
                <a:latin typeface="Noto Sans"/>
                <a:ea typeface="Noto Sans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94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  <p:sldLayoutId id="2147483663" r:id="rId15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6">
            <a:extLst>
              <a:ext uri="{FF2B5EF4-FFF2-40B4-BE49-F238E27FC236}">
                <a16:creationId xmlns:a16="http://schemas.microsoft.com/office/drawing/2014/main" id="{D1F1B4E6-CD3E-227E-577E-728E9B3C29CA}"/>
              </a:ext>
            </a:extLst>
          </p:cNvPr>
          <p:cNvSpPr txBox="1"/>
          <p:nvPr/>
        </p:nvSpPr>
        <p:spPr>
          <a:xfrm>
            <a:off x="3856567" y="1067311"/>
            <a:ext cx="6055784" cy="985571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/>
            <a:r>
              <a:rPr lang="en-US" altLang="zh-CN" sz="4000" b="1" cap="all" dirty="0">
                <a:solidFill>
                  <a:srgbClr val="3A4966"/>
                </a:solidFill>
                <a:latin typeface="Roboto" panose="02000000000000000000" pitchFamily="2" charset="0"/>
                <a:ea typeface="Roboto" panose="02000000000000000000" pitchFamily="2" charset="0"/>
                <a:cs typeface="Arial Black" panose="020B0A04020102020204" pitchFamily="34" charset="0"/>
              </a:rPr>
              <a:t>KHÓA LUẬN TỐT NGHIỆP</a:t>
            </a:r>
            <a:endParaRPr lang="zh-CN" altLang="en-US" sz="4000" b="1" cap="all" dirty="0">
              <a:solidFill>
                <a:srgbClr val="3A4966"/>
              </a:solidFill>
              <a:latin typeface="Roboto" panose="02000000000000000000" pitchFamily="2" charset="0"/>
              <a:ea typeface="Arial" panose="020B0604020202020204" pitchFamily="34" charset="0"/>
              <a:cs typeface="Arial Black" panose="020B0A04020102020204" pitchFamily="34" charset="0"/>
            </a:endParaRPr>
          </a:p>
        </p:txBody>
      </p:sp>
      <p:sp>
        <p:nvSpPr>
          <p:cNvPr id="6" name="文本框 31">
            <a:extLst>
              <a:ext uri="{FF2B5EF4-FFF2-40B4-BE49-F238E27FC236}">
                <a16:creationId xmlns:a16="http://schemas.microsoft.com/office/drawing/2014/main" id="{6FFA2DA4-A23F-1DE9-4012-7320DDBD7E99}"/>
              </a:ext>
            </a:extLst>
          </p:cNvPr>
          <p:cNvSpPr txBox="1"/>
          <p:nvPr/>
        </p:nvSpPr>
        <p:spPr>
          <a:xfrm>
            <a:off x="2548365" y="2201257"/>
            <a:ext cx="7632700" cy="372990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/>
            <a:r>
              <a:rPr lang="en-US" altLang="zh-CN" sz="3200" b="1" cap="all" dirty="0" err="1">
                <a:solidFill>
                  <a:srgbClr val="3A4966"/>
                </a:solidFill>
                <a:latin typeface="Roboto" panose="02000000000000000000" pitchFamily="2" charset="0"/>
                <a:ea typeface="Roboto" panose="02000000000000000000" pitchFamily="2" charset="0"/>
                <a:cs typeface="Arial Black" panose="020B0A04020102020204" pitchFamily="34" charset="0"/>
              </a:rPr>
              <a:t>Xây</a:t>
            </a:r>
            <a:r>
              <a:rPr lang="en-US" altLang="zh-CN" sz="3200" b="1" cap="all" dirty="0">
                <a:solidFill>
                  <a:srgbClr val="3A4966"/>
                </a:solidFill>
                <a:latin typeface="Roboto" panose="02000000000000000000" pitchFamily="2" charset="0"/>
                <a:ea typeface="Roboto" panose="02000000000000000000" pitchFamily="2" charset="0"/>
                <a:cs typeface="Arial Black" panose="020B0A04020102020204" pitchFamily="34" charset="0"/>
              </a:rPr>
              <a:t> </a:t>
            </a:r>
            <a:r>
              <a:rPr lang="en-US" altLang="zh-CN" sz="3200" b="1" cap="all" dirty="0" err="1">
                <a:solidFill>
                  <a:srgbClr val="3A4966"/>
                </a:solidFill>
                <a:latin typeface="Roboto" panose="02000000000000000000" pitchFamily="2" charset="0"/>
                <a:ea typeface="Roboto" panose="02000000000000000000" pitchFamily="2" charset="0"/>
                <a:cs typeface="Arial Black" panose="020B0A04020102020204" pitchFamily="34" charset="0"/>
              </a:rPr>
              <a:t>dựng</a:t>
            </a:r>
            <a:r>
              <a:rPr lang="en-US" altLang="zh-CN" sz="3200" b="1" cap="all" dirty="0">
                <a:solidFill>
                  <a:srgbClr val="3A4966"/>
                </a:solidFill>
                <a:latin typeface="Roboto" panose="02000000000000000000" pitchFamily="2" charset="0"/>
                <a:ea typeface="Roboto" panose="02000000000000000000" pitchFamily="2" charset="0"/>
                <a:cs typeface="Arial Black" panose="020B0A04020102020204" pitchFamily="34" charset="0"/>
              </a:rPr>
              <a:t> </a:t>
            </a:r>
            <a:r>
              <a:rPr lang="en-US" altLang="zh-CN" sz="3200" b="1" cap="all" dirty="0" err="1">
                <a:solidFill>
                  <a:srgbClr val="3A4966"/>
                </a:solidFill>
                <a:latin typeface="Roboto" panose="02000000000000000000" pitchFamily="2" charset="0"/>
                <a:ea typeface="Roboto" panose="02000000000000000000" pitchFamily="2" charset="0"/>
                <a:cs typeface="Arial Black" panose="020B0A04020102020204" pitchFamily="34" charset="0"/>
              </a:rPr>
              <a:t>hệ</a:t>
            </a:r>
            <a:r>
              <a:rPr lang="en-US" altLang="zh-CN" sz="3200" b="1" cap="all" dirty="0">
                <a:solidFill>
                  <a:srgbClr val="3A4966"/>
                </a:solidFill>
                <a:latin typeface="Roboto" panose="02000000000000000000" pitchFamily="2" charset="0"/>
                <a:ea typeface="Roboto" panose="02000000000000000000" pitchFamily="2" charset="0"/>
                <a:cs typeface="Arial Black" panose="020B0A04020102020204" pitchFamily="34" charset="0"/>
              </a:rPr>
              <a:t> </a:t>
            </a:r>
            <a:r>
              <a:rPr lang="en-US" altLang="zh-CN" sz="3200" b="1" cap="all" dirty="0" err="1">
                <a:solidFill>
                  <a:srgbClr val="3A4966"/>
                </a:solidFill>
                <a:latin typeface="Roboto" panose="02000000000000000000" pitchFamily="2" charset="0"/>
                <a:ea typeface="Roboto" panose="02000000000000000000" pitchFamily="2" charset="0"/>
                <a:cs typeface="Arial Black" panose="020B0A04020102020204" pitchFamily="34" charset="0"/>
              </a:rPr>
              <a:t>thống</a:t>
            </a:r>
            <a:r>
              <a:rPr lang="en-US" altLang="zh-CN" sz="3200" b="1" cap="all" dirty="0">
                <a:solidFill>
                  <a:srgbClr val="3A4966"/>
                </a:solidFill>
                <a:latin typeface="Roboto" panose="02000000000000000000" pitchFamily="2" charset="0"/>
                <a:ea typeface="Roboto" panose="02000000000000000000" pitchFamily="2" charset="0"/>
                <a:cs typeface="Arial Black" panose="020B0A04020102020204" pitchFamily="34" charset="0"/>
              </a:rPr>
              <a:t> </a:t>
            </a:r>
            <a:r>
              <a:rPr lang="en-US" altLang="zh-CN" sz="3200" b="1" cap="all" dirty="0" err="1">
                <a:solidFill>
                  <a:srgbClr val="3A4966"/>
                </a:solidFill>
                <a:latin typeface="Roboto" panose="02000000000000000000" pitchFamily="2" charset="0"/>
                <a:ea typeface="Roboto" panose="02000000000000000000" pitchFamily="2" charset="0"/>
                <a:cs typeface="Arial Black" panose="020B0A04020102020204" pitchFamily="34" charset="0"/>
              </a:rPr>
              <a:t>quản</a:t>
            </a:r>
            <a:r>
              <a:rPr lang="en-US" altLang="zh-CN" sz="3200" b="1" cap="all" dirty="0">
                <a:solidFill>
                  <a:srgbClr val="3A4966"/>
                </a:solidFill>
                <a:latin typeface="Roboto" panose="02000000000000000000" pitchFamily="2" charset="0"/>
                <a:ea typeface="Roboto" panose="02000000000000000000" pitchFamily="2" charset="0"/>
                <a:cs typeface="Arial Black" panose="020B0A04020102020204" pitchFamily="34" charset="0"/>
              </a:rPr>
              <a:t> </a:t>
            </a:r>
            <a:r>
              <a:rPr lang="en-US" altLang="zh-CN" sz="3200" b="1" cap="all" dirty="0" err="1">
                <a:solidFill>
                  <a:srgbClr val="3A4966"/>
                </a:solidFill>
                <a:latin typeface="Roboto" panose="02000000000000000000" pitchFamily="2" charset="0"/>
                <a:ea typeface="Roboto" panose="02000000000000000000" pitchFamily="2" charset="0"/>
                <a:cs typeface="Arial Black" panose="020B0A04020102020204" pitchFamily="34" charset="0"/>
              </a:rPr>
              <a:t>lý</a:t>
            </a:r>
            <a:r>
              <a:rPr lang="en-US" altLang="zh-CN" sz="3200" b="1" cap="all" dirty="0">
                <a:solidFill>
                  <a:srgbClr val="3A4966"/>
                </a:solidFill>
                <a:latin typeface="Roboto" panose="02000000000000000000" pitchFamily="2" charset="0"/>
                <a:ea typeface="Roboto" panose="02000000000000000000" pitchFamily="2" charset="0"/>
                <a:cs typeface="Arial Black" panose="020B0A04020102020204" pitchFamily="34" charset="0"/>
              </a:rPr>
              <a:t> </a:t>
            </a:r>
            <a:r>
              <a:rPr lang="en-US" altLang="zh-CN" sz="3200" b="1" cap="all" dirty="0" err="1">
                <a:solidFill>
                  <a:srgbClr val="3A4966"/>
                </a:solidFill>
                <a:latin typeface="Roboto" panose="02000000000000000000" pitchFamily="2" charset="0"/>
                <a:ea typeface="Roboto" panose="02000000000000000000" pitchFamily="2" charset="0"/>
                <a:cs typeface="Arial Black" panose="020B0A04020102020204" pitchFamily="34" charset="0"/>
              </a:rPr>
              <a:t>bán</a:t>
            </a:r>
            <a:r>
              <a:rPr lang="en-US" altLang="zh-CN" sz="3200" b="1" cap="all" dirty="0">
                <a:solidFill>
                  <a:srgbClr val="3A4966"/>
                </a:solidFill>
                <a:latin typeface="Roboto" panose="02000000000000000000" pitchFamily="2" charset="0"/>
                <a:ea typeface="Roboto" panose="02000000000000000000" pitchFamily="2" charset="0"/>
                <a:cs typeface="Arial Black" panose="020B0A04020102020204" pitchFamily="34" charset="0"/>
              </a:rPr>
              <a:t> </a:t>
            </a:r>
            <a:r>
              <a:rPr lang="en-US" altLang="zh-CN" sz="3200" b="1" cap="all" dirty="0" err="1">
                <a:solidFill>
                  <a:srgbClr val="3A4966"/>
                </a:solidFill>
                <a:latin typeface="Roboto" panose="02000000000000000000" pitchFamily="2" charset="0"/>
                <a:ea typeface="Roboto" panose="02000000000000000000" pitchFamily="2" charset="0"/>
                <a:cs typeface="Arial Black" panose="020B0A04020102020204" pitchFamily="34" charset="0"/>
              </a:rPr>
              <a:t>hàng</a:t>
            </a:r>
            <a:r>
              <a:rPr lang="en-US" altLang="zh-CN" sz="3200" b="1" cap="all" dirty="0">
                <a:solidFill>
                  <a:srgbClr val="3A4966"/>
                </a:solidFill>
                <a:latin typeface="Roboto" panose="02000000000000000000" pitchFamily="2" charset="0"/>
                <a:ea typeface="Roboto" panose="02000000000000000000" pitchFamily="2" charset="0"/>
                <a:cs typeface="Arial Black" panose="020B0A04020102020204" pitchFamily="34" charset="0"/>
              </a:rPr>
              <a:t> </a:t>
            </a:r>
            <a:r>
              <a:rPr lang="en-US" altLang="zh-CN" sz="3200" b="1" cap="all" dirty="0" err="1">
                <a:solidFill>
                  <a:srgbClr val="3A4966"/>
                </a:solidFill>
                <a:latin typeface="Roboto" panose="02000000000000000000" pitchFamily="2" charset="0"/>
                <a:ea typeface="Roboto" panose="02000000000000000000" pitchFamily="2" charset="0"/>
                <a:cs typeface="Arial Black" panose="020B0A04020102020204" pitchFamily="34" charset="0"/>
              </a:rPr>
              <a:t>trên</a:t>
            </a:r>
            <a:r>
              <a:rPr lang="en-US" altLang="zh-CN" sz="3200" b="1" cap="all" dirty="0">
                <a:solidFill>
                  <a:srgbClr val="3A4966"/>
                </a:solidFill>
                <a:latin typeface="Roboto" panose="02000000000000000000" pitchFamily="2" charset="0"/>
                <a:ea typeface="Roboto" panose="02000000000000000000" pitchFamily="2" charset="0"/>
                <a:cs typeface="Arial Black" panose="020B0A04020102020204" pitchFamily="34" charset="0"/>
              </a:rPr>
              <a:t> </a:t>
            </a:r>
            <a:r>
              <a:rPr lang="en-US" altLang="zh-CN" sz="3200" b="1" cap="all" dirty="0" err="1">
                <a:solidFill>
                  <a:srgbClr val="3A4966"/>
                </a:solidFill>
                <a:latin typeface="Roboto" panose="02000000000000000000" pitchFamily="2" charset="0"/>
                <a:ea typeface="Roboto" panose="02000000000000000000" pitchFamily="2" charset="0"/>
                <a:cs typeface="Arial Black" panose="020B0A04020102020204" pitchFamily="34" charset="0"/>
              </a:rPr>
              <a:t>nền</a:t>
            </a:r>
            <a:r>
              <a:rPr lang="en-US" altLang="zh-CN" sz="3200" b="1" cap="all" dirty="0">
                <a:solidFill>
                  <a:srgbClr val="3A4966"/>
                </a:solidFill>
                <a:latin typeface="Roboto" panose="02000000000000000000" pitchFamily="2" charset="0"/>
                <a:ea typeface="Roboto" panose="02000000000000000000" pitchFamily="2" charset="0"/>
                <a:cs typeface="Arial Black" panose="020B0A04020102020204" pitchFamily="34" charset="0"/>
              </a:rPr>
              <a:t> </a:t>
            </a:r>
            <a:r>
              <a:rPr lang="en-US" altLang="zh-CN" sz="3200" b="1" cap="all" dirty="0" err="1">
                <a:solidFill>
                  <a:srgbClr val="3A4966"/>
                </a:solidFill>
                <a:latin typeface="Roboto" panose="02000000000000000000" pitchFamily="2" charset="0"/>
                <a:ea typeface="Roboto" panose="02000000000000000000" pitchFamily="2" charset="0"/>
                <a:cs typeface="Arial Black" panose="020B0A04020102020204" pitchFamily="34" charset="0"/>
              </a:rPr>
              <a:t>tảng</a:t>
            </a:r>
            <a:r>
              <a:rPr lang="en-US" altLang="zh-CN" sz="3200" b="1" cap="all" dirty="0">
                <a:solidFill>
                  <a:srgbClr val="3A4966"/>
                </a:solidFill>
                <a:latin typeface="Roboto" panose="02000000000000000000" pitchFamily="2" charset="0"/>
                <a:ea typeface="Roboto" panose="02000000000000000000" pitchFamily="2" charset="0"/>
                <a:cs typeface="Arial Black" panose="020B0A04020102020204" pitchFamily="34" charset="0"/>
              </a:rPr>
              <a:t> python</a:t>
            </a:r>
            <a:endParaRPr lang="zh-CN" altLang="en-US" sz="3200" b="1" cap="all" dirty="0">
              <a:solidFill>
                <a:srgbClr val="3A4966"/>
              </a:solidFill>
              <a:latin typeface="Roboto" panose="02000000000000000000" pitchFamily="2" charset="0"/>
              <a:ea typeface="Arial" panose="020B0604020202020204" pitchFamily="34" charset="0"/>
              <a:cs typeface="Arial Black" panose="020B0A04020102020204" pitchFamily="34" charset="0"/>
            </a:endParaRPr>
          </a:p>
        </p:txBody>
      </p:sp>
      <p:sp>
        <p:nvSpPr>
          <p:cNvPr id="7" name="矩形 2">
            <a:extLst>
              <a:ext uri="{FF2B5EF4-FFF2-40B4-BE49-F238E27FC236}">
                <a16:creationId xmlns:a16="http://schemas.microsoft.com/office/drawing/2014/main" id="{BB562E51-9FF1-7DF6-906B-8E317E142F20}"/>
              </a:ext>
            </a:extLst>
          </p:cNvPr>
          <p:cNvSpPr/>
          <p:nvPr/>
        </p:nvSpPr>
        <p:spPr>
          <a:xfrm>
            <a:off x="0" y="6324601"/>
            <a:ext cx="12192000" cy="539751"/>
          </a:xfrm>
          <a:custGeom>
            <a:avLst/>
            <a:gdLst>
              <a:gd name="connsiteX0" fmla="*/ 0 w 9144000"/>
              <a:gd name="connsiteY0" fmla="*/ 158633 h 374633"/>
              <a:gd name="connsiteX1" fmla="*/ 9144000 w 9144000"/>
              <a:gd name="connsiteY1" fmla="*/ 158633 h 374633"/>
              <a:gd name="connsiteX2" fmla="*/ 9144000 w 9144000"/>
              <a:gd name="connsiteY2" fmla="*/ 374633 h 374633"/>
              <a:gd name="connsiteX3" fmla="*/ 0 w 9144000"/>
              <a:gd name="connsiteY3" fmla="*/ 374633 h 374633"/>
              <a:gd name="connsiteX4" fmla="*/ 0 w 9144000"/>
              <a:gd name="connsiteY4" fmla="*/ 158633 h 37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374633">
                <a:moveTo>
                  <a:pt x="0" y="158633"/>
                </a:moveTo>
                <a:cubicBezTo>
                  <a:pt x="4165456" y="-109488"/>
                  <a:pt x="5852160" y="12329"/>
                  <a:pt x="9144000" y="158633"/>
                </a:cubicBezTo>
                <a:lnTo>
                  <a:pt x="9144000" y="374633"/>
                </a:lnTo>
                <a:lnTo>
                  <a:pt x="0" y="374633"/>
                </a:lnTo>
                <a:lnTo>
                  <a:pt x="0" y="15863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zh-CN" altLang="en-US">
              <a:solidFill>
                <a:srgbClr val="FFFFFF"/>
              </a:solidFill>
              <a:latin typeface="思源宋体 ExtraLight" panose="02020200000000000000" pitchFamily="18" charset="-122"/>
              <a:ea typeface="思源宋体 ExtraLight" panose="02020200000000000000" pitchFamily="18" charset="-122"/>
            </a:endParaRPr>
          </a:p>
        </p:txBody>
      </p:sp>
      <p:sp>
        <p:nvSpPr>
          <p:cNvPr id="9" name="文本框 32">
            <a:extLst>
              <a:ext uri="{FF2B5EF4-FFF2-40B4-BE49-F238E27FC236}">
                <a16:creationId xmlns:a16="http://schemas.microsoft.com/office/drawing/2014/main" id="{E48471A1-9FA4-0806-44CB-2B7A8D74D1D1}"/>
              </a:ext>
            </a:extLst>
          </p:cNvPr>
          <p:cNvSpPr txBox="1"/>
          <p:nvPr/>
        </p:nvSpPr>
        <p:spPr>
          <a:xfrm>
            <a:off x="1605427" y="3844511"/>
            <a:ext cx="2890327" cy="87271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 err="1">
                <a:latin typeface="Roboto" panose="02000000000000000000" pitchFamily="2" charset="0"/>
                <a:ea typeface="Roboto" panose="02000000000000000000" pitchFamily="2" charset="0"/>
              </a:rPr>
              <a:t>Giảng</a:t>
            </a:r>
            <a:r>
              <a:rPr lang="en-US" altLang="zh-CN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zh-CN" sz="2000" dirty="0" err="1">
                <a:latin typeface="Roboto" panose="02000000000000000000" pitchFamily="2" charset="0"/>
                <a:ea typeface="Roboto" panose="02000000000000000000" pitchFamily="2" charset="0"/>
              </a:rPr>
              <a:t>viên</a:t>
            </a:r>
            <a:r>
              <a:rPr lang="en-US" altLang="zh-CN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zh-CN" sz="2000" dirty="0" err="1">
                <a:latin typeface="Roboto" panose="02000000000000000000" pitchFamily="2" charset="0"/>
                <a:ea typeface="Roboto" panose="02000000000000000000" pitchFamily="2" charset="0"/>
              </a:rPr>
              <a:t>hướng</a:t>
            </a:r>
            <a:r>
              <a:rPr lang="en-US" altLang="zh-CN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zh-CN" sz="2000" dirty="0" err="1">
                <a:latin typeface="Roboto" panose="02000000000000000000" pitchFamily="2" charset="0"/>
                <a:ea typeface="Roboto" panose="02000000000000000000" pitchFamily="2" charset="0"/>
              </a:rPr>
              <a:t>dẫn</a:t>
            </a:r>
            <a:r>
              <a:rPr lang="en-US" altLang="zh-CN" sz="2000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 err="1">
                <a:latin typeface="Roboto" panose="02000000000000000000" pitchFamily="2" charset="0"/>
                <a:ea typeface="Roboto" panose="02000000000000000000" pitchFamily="2" charset="0"/>
              </a:rPr>
              <a:t>Ths</a:t>
            </a:r>
            <a:r>
              <a:rPr lang="en-US" altLang="zh-CN" sz="20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altLang="zh-CN" sz="2000" dirty="0" err="1">
                <a:latin typeface="Roboto" panose="02000000000000000000" pitchFamily="2" charset="0"/>
                <a:ea typeface="Roboto" panose="02000000000000000000" pitchFamily="2" charset="0"/>
              </a:rPr>
              <a:t>Đoàn</a:t>
            </a:r>
            <a:r>
              <a:rPr lang="en-US" altLang="zh-CN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zh-CN" sz="2000" dirty="0" err="1">
                <a:latin typeface="Roboto" panose="02000000000000000000" pitchFamily="2" charset="0"/>
                <a:ea typeface="Roboto" panose="02000000000000000000" pitchFamily="2" charset="0"/>
              </a:rPr>
              <a:t>Phước</a:t>
            </a:r>
            <a:r>
              <a:rPr lang="en-US" altLang="zh-CN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zh-CN" sz="2000" dirty="0" err="1">
                <a:latin typeface="Roboto" panose="02000000000000000000" pitchFamily="2" charset="0"/>
                <a:ea typeface="Roboto" panose="02000000000000000000" pitchFamily="2" charset="0"/>
              </a:rPr>
              <a:t>Miền</a:t>
            </a:r>
            <a:endParaRPr lang="en-US" altLang="zh-CN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图片 3">
            <a:extLst>
              <a:ext uri="{FF2B5EF4-FFF2-40B4-BE49-F238E27FC236}">
                <a16:creationId xmlns:a16="http://schemas.microsoft.com/office/drawing/2014/main" id="{7EE8793E-3E32-4680-CC8E-AA40BDB94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935" y="363704"/>
            <a:ext cx="2079313" cy="2079313"/>
          </a:xfrm>
          <a:prstGeom prst="rect">
            <a:avLst/>
          </a:prstGeom>
        </p:spPr>
      </p:pic>
      <p:sp>
        <p:nvSpPr>
          <p:cNvPr id="14" name="文本框 32">
            <a:extLst>
              <a:ext uri="{FF2B5EF4-FFF2-40B4-BE49-F238E27FC236}">
                <a16:creationId xmlns:a16="http://schemas.microsoft.com/office/drawing/2014/main" id="{2227B957-8F89-0943-7ED9-886E63D74A05}"/>
              </a:ext>
            </a:extLst>
          </p:cNvPr>
          <p:cNvSpPr txBox="1"/>
          <p:nvPr/>
        </p:nvSpPr>
        <p:spPr>
          <a:xfrm>
            <a:off x="7078150" y="3791181"/>
            <a:ext cx="3816351" cy="92574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Roboto" panose="02000000000000000000" pitchFamily="2" charset="0"/>
                <a:ea typeface="Roboto" panose="02000000000000000000" pitchFamily="2" charset="0"/>
              </a:rPr>
              <a:t>Sinh </a:t>
            </a:r>
            <a:r>
              <a:rPr lang="en-US" altLang="zh-CN" sz="2000" dirty="0" err="1">
                <a:latin typeface="Roboto" panose="02000000000000000000" pitchFamily="2" charset="0"/>
                <a:ea typeface="Roboto" panose="02000000000000000000" pitchFamily="2" charset="0"/>
              </a:rPr>
              <a:t>viên</a:t>
            </a:r>
            <a:r>
              <a:rPr lang="en-US" altLang="zh-CN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zh-CN" sz="2000" dirty="0" err="1">
                <a:latin typeface="Roboto" panose="02000000000000000000" pitchFamily="2" charset="0"/>
                <a:ea typeface="Roboto" panose="02000000000000000000" pitchFamily="2" charset="0"/>
              </a:rPr>
              <a:t>thực</a:t>
            </a:r>
            <a:r>
              <a:rPr lang="en-US" altLang="zh-CN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zh-CN" sz="2000" dirty="0" err="1">
                <a:latin typeface="Roboto" panose="02000000000000000000" pitchFamily="2" charset="0"/>
                <a:ea typeface="Roboto" panose="02000000000000000000" pitchFamily="2" charset="0"/>
              </a:rPr>
              <a:t>hiện</a:t>
            </a:r>
            <a:r>
              <a:rPr lang="en-US" altLang="zh-CN" sz="2000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 err="1">
                <a:latin typeface="Roboto" panose="02000000000000000000" pitchFamily="2" charset="0"/>
                <a:ea typeface="Roboto" panose="02000000000000000000" pitchFamily="2" charset="0"/>
              </a:rPr>
              <a:t>Nguyễn</a:t>
            </a:r>
            <a:r>
              <a:rPr lang="en-US" altLang="zh-CN" sz="2000" dirty="0">
                <a:latin typeface="Roboto" panose="02000000000000000000" pitchFamily="2" charset="0"/>
                <a:ea typeface="Roboto" panose="02000000000000000000" pitchFamily="2" charset="0"/>
              </a:rPr>
              <a:t> Minh </a:t>
            </a:r>
            <a:r>
              <a:rPr lang="en-US" altLang="zh-CN" sz="2000" dirty="0" err="1">
                <a:latin typeface="Roboto" panose="02000000000000000000" pitchFamily="2" charset="0"/>
                <a:ea typeface="Roboto" panose="02000000000000000000" pitchFamily="2" charset="0"/>
              </a:rPr>
              <a:t>Đức</a:t>
            </a:r>
            <a:endParaRPr lang="zh-CN" altLang="en-US" sz="2000" dirty="0">
              <a:latin typeface="Roboto" panose="02000000000000000000" pitchFamily="2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643DA9-5F6A-FA13-1E8C-C4CECD051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742168"/>
            <a:ext cx="10706100" cy="53736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829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computer&#10;&#10;Description automatically generated">
            <a:extLst>
              <a:ext uri="{FF2B5EF4-FFF2-40B4-BE49-F238E27FC236}">
                <a16:creationId xmlns:a16="http://schemas.microsoft.com/office/drawing/2014/main" id="{460F4DD0-F164-D103-0C54-F5A52809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716110"/>
            <a:ext cx="9639300" cy="571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68A0FCAB-8421-B351-A700-C6681F7B3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63" y="842838"/>
            <a:ext cx="10198874" cy="5172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869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company&#10;&#10;Description automatically generated">
            <a:extLst>
              <a:ext uri="{FF2B5EF4-FFF2-40B4-BE49-F238E27FC236}">
                <a16:creationId xmlns:a16="http://schemas.microsoft.com/office/drawing/2014/main" id="{8D4C1ADE-E9AC-45CF-9751-D0306C4A2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684976"/>
            <a:ext cx="10096500" cy="54880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748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9859CA3-2A0F-2DDE-1E47-D1341DB49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764131"/>
            <a:ext cx="10153650" cy="557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52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618787-9AC7-AA24-4613-265982EA1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104900"/>
            <a:ext cx="9886950" cy="464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607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007DEEB7-95D6-CFEF-7EA6-28137F2A1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26" y="578043"/>
            <a:ext cx="10835148" cy="570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B1ABEB7-41A2-44CE-AF6F-5AF3244187D2}"/>
              </a:ext>
            </a:extLst>
          </p:cNvPr>
          <p:cNvSpPr txBox="1"/>
          <p:nvPr/>
        </p:nvSpPr>
        <p:spPr>
          <a:xfrm>
            <a:off x="6574971" y="3230882"/>
            <a:ext cx="5296326" cy="7620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Roboto" panose="02000000000000000000" pitchFamily="2" charset="0"/>
                <a:ea typeface="Arial" panose="020B0604020202020204" pitchFamily="34" charset="0"/>
              </a:rPr>
              <a:t>KẾT QUẢ ĐẠT ĐƯỢC</a:t>
            </a:r>
            <a:endParaRPr lang="zh-CN" altLang="en-US" sz="4400" b="1" dirty="0">
              <a:solidFill>
                <a:schemeClr val="bg1"/>
              </a:solidFill>
              <a:latin typeface="Roboto" panose="02000000000000000000" pitchFamily="2" charset="0"/>
              <a:ea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AFDD4C-43BC-4000-8777-6C550832F2EB}"/>
              </a:ext>
            </a:extLst>
          </p:cNvPr>
          <p:cNvSpPr txBox="1"/>
          <p:nvPr/>
        </p:nvSpPr>
        <p:spPr>
          <a:xfrm>
            <a:off x="5378632" y="1737358"/>
            <a:ext cx="1287779" cy="1127761"/>
          </a:xfrm>
          <a:prstGeom prst="roundRect">
            <a:avLst>
              <a:gd name="adj" fmla="val 50000"/>
            </a:avLst>
          </a:prstGeom>
          <a:solidFill>
            <a:srgbClr val="B82300"/>
          </a:solidFill>
          <a:effectLst/>
        </p:spPr>
        <p:txBody>
          <a:bodyPr wrap="square" lIns="99670" tIns="49835" rIns="99670" bIns="49835" rtlCol="0" anchor="t">
            <a:noAutofit/>
          </a:bodyPr>
          <a:lstStyle/>
          <a:p>
            <a:pPr algn="ctr"/>
            <a:r>
              <a:rPr lang="en-US" altLang="vi-VN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04</a:t>
            </a:r>
            <a:endParaRPr lang="zh-CN" altLang="en-US" sz="4400" b="1" dirty="0">
              <a:solidFill>
                <a:schemeClr val="bg1"/>
              </a:solidFill>
              <a:latin typeface="Roboto" panose="02000000000000000000" pitchFamily="2" charset="0"/>
              <a:ea typeface="思源黑体 CN Regular" panose="020B0500000000000000" pitchFamily="34" charset="-122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2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9C4A1E0-B30B-4F81-873C-F77710333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0"/>
            <a:ext cx="4901184" cy="4032504"/>
          </a:xfrm>
          <a:custGeom>
            <a:avLst/>
            <a:gdLst>
              <a:gd name="connsiteX0" fmla="*/ 0 w 4901184"/>
              <a:gd name="connsiteY0" fmla="*/ 0 h 4032504"/>
              <a:gd name="connsiteX1" fmla="*/ 4901184 w 4901184"/>
              <a:gd name="connsiteY1" fmla="*/ 0 h 4032504"/>
              <a:gd name="connsiteX2" fmla="*/ 4901184 w 4901184"/>
              <a:gd name="connsiteY2" fmla="*/ 3813911 h 4032504"/>
              <a:gd name="connsiteX3" fmla="*/ 4682591 w 4901184"/>
              <a:gd name="connsiteY3" fmla="*/ 4032504 h 4032504"/>
              <a:gd name="connsiteX4" fmla="*/ 218593 w 4901184"/>
              <a:gd name="connsiteY4" fmla="*/ 4032504 h 4032504"/>
              <a:gd name="connsiteX5" fmla="*/ 0 w 4901184"/>
              <a:gd name="connsiteY5" fmla="*/ 3813911 h 4032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4032504">
                <a:moveTo>
                  <a:pt x="0" y="0"/>
                </a:moveTo>
                <a:lnTo>
                  <a:pt x="4901184" y="0"/>
                </a:lnTo>
                <a:lnTo>
                  <a:pt x="4901184" y="3813911"/>
                </a:lnTo>
                <a:cubicBezTo>
                  <a:pt x="4901184" y="3934637"/>
                  <a:pt x="4803317" y="4032504"/>
                  <a:pt x="4682591" y="4032504"/>
                </a:cubicBezTo>
                <a:lnTo>
                  <a:pt x="218593" y="4032504"/>
                </a:lnTo>
                <a:cubicBezTo>
                  <a:pt x="97867" y="4032504"/>
                  <a:pt x="0" y="3934637"/>
                  <a:pt x="0" y="381391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2884BC28-8C65-4886-B01A-667342EB7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090" y="-3"/>
            <a:ext cx="4572000" cy="3867912"/>
          </a:xfrm>
          <a:custGeom>
            <a:avLst/>
            <a:gdLst>
              <a:gd name="connsiteX0" fmla="*/ 0 w 4572000"/>
              <a:gd name="connsiteY0" fmla="*/ 0 h 3867912"/>
              <a:gd name="connsiteX1" fmla="*/ 4572000 w 4572000"/>
              <a:gd name="connsiteY1" fmla="*/ 0 h 3867912"/>
              <a:gd name="connsiteX2" fmla="*/ 4572000 w 4572000"/>
              <a:gd name="connsiteY2" fmla="*/ 3704966 h 3867912"/>
              <a:gd name="connsiteX3" fmla="*/ 4409054 w 4572000"/>
              <a:gd name="connsiteY3" fmla="*/ 3867912 h 3867912"/>
              <a:gd name="connsiteX4" fmla="*/ 162946 w 4572000"/>
              <a:gd name="connsiteY4" fmla="*/ 3867912 h 3867912"/>
              <a:gd name="connsiteX5" fmla="*/ 0 w 4572000"/>
              <a:gd name="connsiteY5" fmla="*/ 3704966 h 386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2000" h="3867912">
                <a:moveTo>
                  <a:pt x="0" y="0"/>
                </a:moveTo>
                <a:lnTo>
                  <a:pt x="4572000" y="0"/>
                </a:lnTo>
                <a:lnTo>
                  <a:pt x="4572000" y="3704966"/>
                </a:lnTo>
                <a:cubicBezTo>
                  <a:pt x="4572000" y="3794959"/>
                  <a:pt x="4499047" y="3867912"/>
                  <a:pt x="4409054" y="3867912"/>
                </a:cubicBezTo>
                <a:lnTo>
                  <a:pt x="162946" y="3867912"/>
                </a:lnTo>
                <a:cubicBezTo>
                  <a:pt x="72953" y="3867912"/>
                  <a:pt x="0" y="3794959"/>
                  <a:pt x="0" y="370496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64FBC73-92ED-ECDE-F548-7DC998191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785" y="281933"/>
            <a:ext cx="3971063" cy="3147067"/>
          </a:xfrm>
          <a:prstGeom prst="rect">
            <a:avLst/>
          </a:pr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FC820FD-F8C0-4426-A38A-5B80A2E5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4241249"/>
            <a:ext cx="4901184" cy="2616751"/>
          </a:xfrm>
          <a:custGeom>
            <a:avLst/>
            <a:gdLst>
              <a:gd name="connsiteX0" fmla="*/ 218593 w 4901184"/>
              <a:gd name="connsiteY0" fmla="*/ 0 h 2616751"/>
              <a:gd name="connsiteX1" fmla="*/ 4682591 w 4901184"/>
              <a:gd name="connsiteY1" fmla="*/ 0 h 2616751"/>
              <a:gd name="connsiteX2" fmla="*/ 4901184 w 4901184"/>
              <a:gd name="connsiteY2" fmla="*/ 218593 h 2616751"/>
              <a:gd name="connsiteX3" fmla="*/ 4901184 w 4901184"/>
              <a:gd name="connsiteY3" fmla="*/ 2616751 h 2616751"/>
              <a:gd name="connsiteX4" fmla="*/ 0 w 4901184"/>
              <a:gd name="connsiteY4" fmla="*/ 2616751 h 2616751"/>
              <a:gd name="connsiteX5" fmla="*/ 0 w 4901184"/>
              <a:gd name="connsiteY5" fmla="*/ 218593 h 2616751"/>
              <a:gd name="connsiteX6" fmla="*/ 218593 w 4901184"/>
              <a:gd name="connsiteY6" fmla="*/ 0 h 2616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01184" h="2616751">
                <a:moveTo>
                  <a:pt x="218593" y="0"/>
                </a:moveTo>
                <a:lnTo>
                  <a:pt x="4682591" y="0"/>
                </a:lnTo>
                <a:cubicBezTo>
                  <a:pt x="4803317" y="0"/>
                  <a:pt x="4901184" y="97867"/>
                  <a:pt x="4901184" y="218593"/>
                </a:cubicBezTo>
                <a:lnTo>
                  <a:pt x="4901184" y="2616751"/>
                </a:lnTo>
                <a:lnTo>
                  <a:pt x="0" y="2616751"/>
                </a:lnTo>
                <a:lnTo>
                  <a:pt x="0" y="218593"/>
                </a:lnTo>
                <a:cubicBezTo>
                  <a:pt x="0" y="97867"/>
                  <a:pt x="97867" y="0"/>
                  <a:pt x="21859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E1DAA296-54E3-4547-B36F-E8B35335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090" y="4405848"/>
            <a:ext cx="4572000" cy="2452159"/>
          </a:xfrm>
          <a:custGeom>
            <a:avLst/>
            <a:gdLst>
              <a:gd name="connsiteX0" fmla="*/ 162946 w 4572000"/>
              <a:gd name="connsiteY0" fmla="*/ 0 h 2452159"/>
              <a:gd name="connsiteX1" fmla="*/ 4409054 w 4572000"/>
              <a:gd name="connsiteY1" fmla="*/ 0 h 2452159"/>
              <a:gd name="connsiteX2" fmla="*/ 4572000 w 4572000"/>
              <a:gd name="connsiteY2" fmla="*/ 162946 h 2452159"/>
              <a:gd name="connsiteX3" fmla="*/ 4572000 w 4572000"/>
              <a:gd name="connsiteY3" fmla="*/ 2452159 h 2452159"/>
              <a:gd name="connsiteX4" fmla="*/ 0 w 4572000"/>
              <a:gd name="connsiteY4" fmla="*/ 2452159 h 2452159"/>
              <a:gd name="connsiteX5" fmla="*/ 0 w 4572000"/>
              <a:gd name="connsiteY5" fmla="*/ 162946 h 2452159"/>
              <a:gd name="connsiteX6" fmla="*/ 162946 w 4572000"/>
              <a:gd name="connsiteY6" fmla="*/ 0 h 2452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2000" h="2452159">
                <a:moveTo>
                  <a:pt x="162946" y="0"/>
                </a:moveTo>
                <a:lnTo>
                  <a:pt x="4409054" y="0"/>
                </a:lnTo>
                <a:cubicBezTo>
                  <a:pt x="4499047" y="0"/>
                  <a:pt x="4572000" y="72953"/>
                  <a:pt x="4572000" y="162946"/>
                </a:cubicBezTo>
                <a:lnTo>
                  <a:pt x="4572000" y="2452159"/>
                </a:lnTo>
                <a:lnTo>
                  <a:pt x="0" y="2452159"/>
                </a:lnTo>
                <a:lnTo>
                  <a:pt x="0" y="162946"/>
                </a:lnTo>
                <a:cubicBezTo>
                  <a:pt x="0" y="72953"/>
                  <a:pt x="72953" y="0"/>
                  <a:pt x="16294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4C0B876-8046-F476-5CEA-6BC2F8D0E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161" y="4495442"/>
            <a:ext cx="4163103" cy="2362562"/>
          </a:xfrm>
          <a:prstGeom prst="rect">
            <a:avLst/>
          </a:prstGeom>
        </p:spPr>
      </p:pic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E2557402-74A7-5B77-A03C-C8293568A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321" y="146598"/>
            <a:ext cx="4628040" cy="610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66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5742780" y="61617"/>
            <a:ext cx="706440" cy="5436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2933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C6BD35-5720-7B02-B2BD-68FE516704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E8F2C5-9FD6-E4EA-756F-D49584A09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" y="365760"/>
            <a:ext cx="10891520" cy="61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222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714C8E1-C3B2-4193-94DB-9CAF482B5F79}"/>
              </a:ext>
            </a:extLst>
          </p:cNvPr>
          <p:cNvGrpSpPr/>
          <p:nvPr/>
        </p:nvGrpSpPr>
        <p:grpSpPr>
          <a:xfrm>
            <a:off x="2655178" y="2057744"/>
            <a:ext cx="2734650" cy="785293"/>
            <a:chOff x="6044009" y="2143747"/>
            <a:chExt cx="2734650" cy="785293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8A517487-1C54-4275-8A46-BD25237CBEF5}"/>
                </a:ext>
              </a:extLst>
            </p:cNvPr>
            <p:cNvSpPr txBox="1"/>
            <p:nvPr/>
          </p:nvSpPr>
          <p:spPr>
            <a:xfrm>
              <a:off x="6044009" y="2143747"/>
              <a:ext cx="873748" cy="785293"/>
            </a:xfrm>
            <a:prstGeom prst="rect">
              <a:avLst/>
            </a:prstGeom>
            <a:noFill/>
            <a:effectLst/>
          </p:spPr>
          <p:txBody>
            <a:bodyPr wrap="none" lIns="100529" tIns="50263" rIns="100529" bIns="50263" rtlCol="0">
              <a:normAutofit/>
            </a:bodyPr>
            <a:lstStyle/>
            <a:p>
              <a:r>
                <a:rPr lang="vi-VN" altLang="vi-VN" sz="4444" i="0" u="none" strike="noStrike" dirty="0">
                  <a:solidFill>
                    <a:srgbClr val="FF502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01</a:t>
              </a:r>
              <a:endParaRPr lang="zh-CN" altLang="en-US" sz="4444" i="0" u="none" strike="noStrike" dirty="0">
                <a:solidFill>
                  <a:srgbClr val="FF5024"/>
                </a:solidFill>
                <a:latin typeface="Roboto" panose="02000000000000000000" pitchFamily="2" charset="0"/>
                <a:ea typeface="思源黑体 CN Bold" panose="020B0800000000000000" pitchFamily="34" charset="-122"/>
                <a:cs typeface="Roboto" panose="02000000000000000000" pitchFamily="2" charset="0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93A1342-3509-40C8-AF7D-7A762F99FF54}"/>
                </a:ext>
              </a:extLst>
            </p:cNvPr>
            <p:cNvSpPr txBox="1"/>
            <p:nvPr/>
          </p:nvSpPr>
          <p:spPr>
            <a:xfrm>
              <a:off x="6843946" y="2322322"/>
              <a:ext cx="1934713" cy="455556"/>
            </a:xfrm>
            <a:prstGeom prst="rect">
              <a:avLst/>
            </a:prstGeom>
            <a:noFill/>
            <a:effectLst/>
          </p:spPr>
          <p:txBody>
            <a:bodyPr wrap="none" lIns="100529" tIns="50263" rIns="100529" bIns="50263" rtlCol="0">
              <a:normAutofit lnSpcReduction="10000"/>
            </a:bodyPr>
            <a:lstStyle/>
            <a:p>
              <a:r>
                <a:rPr lang="en-US" altLang="zh-CN" sz="2400" dirty="0">
                  <a:solidFill>
                    <a:srgbClr val="3A4966"/>
                  </a:solidFill>
                  <a:latin typeface="Roboto" panose="02000000000000000000" pitchFamily="2" charset="0"/>
                  <a:ea typeface="Arial" panose="020B0604020202020204" pitchFamily="34" charset="0"/>
                </a:rPr>
                <a:t>ĐẶT VẤN ĐỀ</a:t>
              </a:r>
              <a:endParaRPr lang="zh-CN" altLang="en-US" sz="2400" dirty="0">
                <a:solidFill>
                  <a:srgbClr val="3A4966"/>
                </a:solidFill>
                <a:latin typeface="Roboto" panose="02000000000000000000" pitchFamily="2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DD9F348-0DAC-46C2-8B06-08324F7CD214}"/>
              </a:ext>
            </a:extLst>
          </p:cNvPr>
          <p:cNvGrpSpPr/>
          <p:nvPr/>
        </p:nvGrpSpPr>
        <p:grpSpPr>
          <a:xfrm>
            <a:off x="6414228" y="2057744"/>
            <a:ext cx="2765508" cy="785293"/>
            <a:chOff x="5941446" y="2045936"/>
            <a:chExt cx="2765508" cy="785293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67DFDE8-2C45-4A14-A4FD-CE70E7DA04FE}"/>
                </a:ext>
              </a:extLst>
            </p:cNvPr>
            <p:cNvSpPr txBox="1"/>
            <p:nvPr/>
          </p:nvSpPr>
          <p:spPr>
            <a:xfrm>
              <a:off x="5941446" y="2045936"/>
              <a:ext cx="873748" cy="785293"/>
            </a:xfrm>
            <a:prstGeom prst="rect">
              <a:avLst/>
            </a:prstGeom>
            <a:noFill/>
            <a:effectLst/>
          </p:spPr>
          <p:txBody>
            <a:bodyPr wrap="none" lIns="100529" tIns="50263" rIns="100529" bIns="50263" rtlCol="0">
              <a:normAutofit/>
            </a:bodyPr>
            <a:lstStyle/>
            <a:p>
              <a:r>
                <a:rPr lang="vi-VN" altLang="vi-VN" sz="4444" i="0" u="none" strike="noStrike" dirty="0">
                  <a:solidFill>
                    <a:srgbClr val="FF502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02</a:t>
              </a:r>
              <a:endParaRPr lang="zh-CN" altLang="en-US" sz="4444" i="0" u="none" strike="noStrike" dirty="0">
                <a:solidFill>
                  <a:srgbClr val="FF5024"/>
                </a:solidFill>
                <a:latin typeface="Roboto" panose="02000000000000000000" pitchFamily="2" charset="0"/>
                <a:ea typeface="思源黑体 CN Bold" panose="020B0800000000000000" pitchFamily="34" charset="-122"/>
                <a:cs typeface="Roboto" panose="02000000000000000000" pitchFamily="2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0BDF44D-763A-40F5-8BBA-41DC61E5597D}"/>
                </a:ext>
              </a:extLst>
            </p:cNvPr>
            <p:cNvSpPr txBox="1"/>
            <p:nvPr/>
          </p:nvSpPr>
          <p:spPr>
            <a:xfrm>
              <a:off x="6741392" y="2224511"/>
              <a:ext cx="1965562" cy="424772"/>
            </a:xfrm>
            <a:prstGeom prst="rect">
              <a:avLst/>
            </a:prstGeom>
            <a:noFill/>
            <a:effectLst/>
          </p:spPr>
          <p:txBody>
            <a:bodyPr wrap="none" lIns="100529" tIns="50263" rIns="100529" bIns="50263" rtlCol="0">
              <a:noAutofit/>
            </a:bodyPr>
            <a:lstStyle/>
            <a:p>
              <a:r>
                <a:rPr lang="en-US" altLang="zh-CN" sz="2400" dirty="0">
                  <a:solidFill>
                    <a:srgbClr val="3A4966"/>
                  </a:solidFill>
                  <a:latin typeface="Roboto" panose="02000000000000000000" pitchFamily="2" charset="0"/>
                  <a:ea typeface="Arial" panose="020B0604020202020204" pitchFamily="34" charset="0"/>
                  <a:sym typeface="+mn-ea"/>
                </a:rPr>
                <a:t>CƠ SỞ LÝ THUYẾT</a:t>
              </a:r>
              <a:endParaRPr lang="zh-CN" altLang="en-US" sz="2400" dirty="0">
                <a:solidFill>
                  <a:srgbClr val="3A4966"/>
                </a:solidFill>
                <a:latin typeface="Roboto" panose="02000000000000000000" pitchFamily="2" charset="0"/>
                <a:ea typeface="Arial" panose="020B0604020202020204" pitchFamily="34" charset="0"/>
                <a:sym typeface="+mn-ea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FCD5A84C-4AA4-469C-9B73-65B1F0E236C2}"/>
              </a:ext>
            </a:extLst>
          </p:cNvPr>
          <p:cNvGrpSpPr/>
          <p:nvPr/>
        </p:nvGrpSpPr>
        <p:grpSpPr>
          <a:xfrm>
            <a:off x="6414228" y="3218526"/>
            <a:ext cx="4119172" cy="785293"/>
            <a:chOff x="6167371" y="1601804"/>
            <a:chExt cx="4119172" cy="785293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69B0D82-AFDE-40B3-912E-58BC434598D9}"/>
                </a:ext>
              </a:extLst>
            </p:cNvPr>
            <p:cNvSpPr txBox="1"/>
            <p:nvPr/>
          </p:nvSpPr>
          <p:spPr>
            <a:xfrm>
              <a:off x="6167371" y="1601804"/>
              <a:ext cx="873748" cy="785293"/>
            </a:xfrm>
            <a:prstGeom prst="rect">
              <a:avLst/>
            </a:prstGeom>
            <a:noFill/>
            <a:effectLst/>
          </p:spPr>
          <p:txBody>
            <a:bodyPr wrap="none" lIns="100529" tIns="50263" rIns="100529" bIns="50263" rtlCol="0">
              <a:normAutofit/>
            </a:bodyPr>
            <a:lstStyle/>
            <a:p>
              <a:r>
                <a:rPr lang="vi-VN" altLang="vi-VN" sz="4444" i="0" u="none" strike="noStrike" dirty="0">
                  <a:solidFill>
                    <a:srgbClr val="FF502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04</a:t>
              </a:r>
              <a:endParaRPr lang="zh-CN" altLang="en-US" sz="4444" i="0" u="none" strike="noStrike" dirty="0">
                <a:solidFill>
                  <a:srgbClr val="FF5024"/>
                </a:solidFill>
                <a:latin typeface="Roboto" panose="02000000000000000000" pitchFamily="2" charset="0"/>
                <a:ea typeface="思源黑体 CN Bold" panose="020B0800000000000000" pitchFamily="34" charset="-122"/>
                <a:cs typeface="Roboto" panose="02000000000000000000" pitchFamily="2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586070E-6F58-4EAD-B4A0-996665848C4E}"/>
                </a:ext>
              </a:extLst>
            </p:cNvPr>
            <p:cNvSpPr txBox="1"/>
            <p:nvPr/>
          </p:nvSpPr>
          <p:spPr>
            <a:xfrm>
              <a:off x="6967317" y="1729157"/>
              <a:ext cx="3319226" cy="627220"/>
            </a:xfrm>
            <a:prstGeom prst="rect">
              <a:avLst/>
            </a:prstGeom>
            <a:noFill/>
            <a:effectLst/>
          </p:spPr>
          <p:txBody>
            <a:bodyPr wrap="square" lIns="100529" tIns="50263" rIns="100529" bIns="50263" rtlCol="0">
              <a:normAutofit/>
            </a:bodyPr>
            <a:lstStyle/>
            <a:p>
              <a:r>
                <a:rPr lang="en-US" altLang="zh-CN" sz="2400" dirty="0">
                  <a:solidFill>
                    <a:srgbClr val="3A4966"/>
                  </a:solidFill>
                  <a:latin typeface="Roboto" panose="02000000000000000000" pitchFamily="2" charset="0"/>
                  <a:ea typeface="Arial" panose="020B0604020202020204" pitchFamily="34" charset="0"/>
                  <a:sym typeface="+mn-ea"/>
                </a:rPr>
                <a:t>KẾT QUẢ ĐẠT ĐƯỢC</a:t>
              </a:r>
              <a:endParaRPr lang="zh-CN" altLang="en-US" sz="2400" dirty="0">
                <a:solidFill>
                  <a:srgbClr val="3A4966"/>
                </a:solidFill>
                <a:latin typeface="Roboto" panose="02000000000000000000" pitchFamily="2" charset="0"/>
                <a:ea typeface="Arial" panose="020B0604020202020204" pitchFamily="34" charset="0"/>
                <a:sym typeface="+mn-ea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6199786-525A-48EF-8C5A-B93CA3CA4E4D}"/>
              </a:ext>
            </a:extLst>
          </p:cNvPr>
          <p:cNvGrpSpPr/>
          <p:nvPr/>
        </p:nvGrpSpPr>
        <p:grpSpPr>
          <a:xfrm>
            <a:off x="2627951" y="3218526"/>
            <a:ext cx="2729985" cy="785293"/>
            <a:chOff x="7251311" y="1500220"/>
            <a:chExt cx="2729985" cy="785293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7F6D456-1A70-48F8-ACB2-540456D5E136}"/>
                </a:ext>
              </a:extLst>
            </p:cNvPr>
            <p:cNvSpPr txBox="1"/>
            <p:nvPr/>
          </p:nvSpPr>
          <p:spPr>
            <a:xfrm>
              <a:off x="7251311" y="1500220"/>
              <a:ext cx="873748" cy="785293"/>
            </a:xfrm>
            <a:prstGeom prst="rect">
              <a:avLst/>
            </a:prstGeom>
            <a:noFill/>
            <a:effectLst/>
          </p:spPr>
          <p:txBody>
            <a:bodyPr wrap="none" lIns="100529" tIns="50263" rIns="100529" bIns="50263" rtlCol="0">
              <a:normAutofit/>
            </a:bodyPr>
            <a:lstStyle/>
            <a:p>
              <a:r>
                <a:rPr lang="vi-VN" altLang="vi-VN" sz="4444" i="0" u="none" strike="noStrike" dirty="0">
                  <a:solidFill>
                    <a:srgbClr val="FF502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03</a:t>
              </a:r>
              <a:endParaRPr lang="zh-CN" altLang="en-US" sz="4444" i="0" u="none" strike="noStrike" dirty="0">
                <a:solidFill>
                  <a:srgbClr val="FF5024"/>
                </a:solidFill>
                <a:latin typeface="Roboto" panose="02000000000000000000" pitchFamily="2" charset="0"/>
                <a:ea typeface="思源黑体 CN Bold" panose="020B0800000000000000" pitchFamily="34" charset="-122"/>
                <a:cs typeface="Roboto" panose="02000000000000000000" pitchFamily="2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2CDE10C-D8C2-4A0D-B0DD-7F4DC641F09A}"/>
                </a:ext>
              </a:extLst>
            </p:cNvPr>
            <p:cNvSpPr txBox="1"/>
            <p:nvPr/>
          </p:nvSpPr>
          <p:spPr>
            <a:xfrm>
              <a:off x="8046583" y="1649494"/>
              <a:ext cx="1934713" cy="409379"/>
            </a:xfrm>
            <a:prstGeom prst="rect">
              <a:avLst/>
            </a:prstGeom>
            <a:noFill/>
            <a:effectLst/>
          </p:spPr>
          <p:txBody>
            <a:bodyPr wrap="none" lIns="100529" tIns="50263" rIns="100529" bIns="50263" rtlCol="0">
              <a:noAutofit/>
            </a:bodyPr>
            <a:lstStyle/>
            <a:p>
              <a:r>
                <a:rPr lang="en-US" altLang="zh-CN" sz="2400" dirty="0">
                  <a:solidFill>
                    <a:srgbClr val="3A4966"/>
                  </a:solidFill>
                  <a:latin typeface="Roboto" panose="02000000000000000000" pitchFamily="2" charset="0"/>
                  <a:ea typeface="Arial" panose="020B0604020202020204" pitchFamily="34" charset="0"/>
                  <a:sym typeface="+mn-ea"/>
                </a:rPr>
                <a:t>THỰC NGHIỆM</a:t>
              </a:r>
              <a:endParaRPr lang="zh-CN" altLang="en-US" sz="2400" dirty="0">
                <a:solidFill>
                  <a:srgbClr val="3A4966"/>
                </a:solidFill>
                <a:latin typeface="Roboto" panose="02000000000000000000" pitchFamily="2" charset="0"/>
                <a:ea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A0891B84-3251-4DB5-97DE-5F75D86FAC19}"/>
              </a:ext>
            </a:extLst>
          </p:cNvPr>
          <p:cNvSpPr txBox="1"/>
          <p:nvPr/>
        </p:nvSpPr>
        <p:spPr>
          <a:xfrm>
            <a:off x="5331831" y="1337100"/>
            <a:ext cx="1528337" cy="538734"/>
          </a:xfrm>
          <a:prstGeom prst="rect">
            <a:avLst/>
          </a:prstGeom>
          <a:noFill/>
        </p:spPr>
        <p:txBody>
          <a:bodyPr wrap="none" rtlCol="0">
            <a:normAutofit lnSpcReduction="10000"/>
          </a:bodyPr>
          <a:lstStyle/>
          <a:p>
            <a:pPr algn="ctr"/>
            <a:r>
              <a:rPr lang="en-US" altLang="zh-CN" sz="3200" b="1" dirty="0">
                <a:solidFill>
                  <a:srgbClr val="3A4966"/>
                </a:solidFill>
                <a:latin typeface="Roboto" panose="02000000000000000000" pitchFamily="2" charset="0"/>
                <a:ea typeface="Roboto" panose="02000000000000000000" pitchFamily="2" charset="0"/>
                <a:cs typeface="Arial Black" panose="020B0A04020102020204" pitchFamily="34" charset="0"/>
              </a:rPr>
              <a:t>NỘI DUNG</a:t>
            </a:r>
          </a:p>
        </p:txBody>
      </p:sp>
      <p:grpSp>
        <p:nvGrpSpPr>
          <p:cNvPr id="21" name="组合 7">
            <a:extLst>
              <a:ext uri="{FF2B5EF4-FFF2-40B4-BE49-F238E27FC236}">
                <a16:creationId xmlns:a16="http://schemas.microsoft.com/office/drawing/2014/main" id="{25B8684C-400A-CAA1-E342-5A18AF5637CE}"/>
              </a:ext>
            </a:extLst>
          </p:cNvPr>
          <p:cNvGrpSpPr/>
          <p:nvPr/>
        </p:nvGrpSpPr>
        <p:grpSpPr>
          <a:xfrm>
            <a:off x="3477436" y="4477763"/>
            <a:ext cx="5237126" cy="785293"/>
            <a:chOff x="6167371" y="1601804"/>
            <a:chExt cx="5237126" cy="785293"/>
          </a:xfrm>
        </p:grpSpPr>
        <p:sp>
          <p:nvSpPr>
            <p:cNvPr id="22" name="文本框 8">
              <a:extLst>
                <a:ext uri="{FF2B5EF4-FFF2-40B4-BE49-F238E27FC236}">
                  <a16:creationId xmlns:a16="http://schemas.microsoft.com/office/drawing/2014/main" id="{BF6B7B89-F03F-8B0E-B0FB-BA523E07E255}"/>
                </a:ext>
              </a:extLst>
            </p:cNvPr>
            <p:cNvSpPr txBox="1"/>
            <p:nvPr/>
          </p:nvSpPr>
          <p:spPr>
            <a:xfrm>
              <a:off x="6167371" y="1601804"/>
              <a:ext cx="873748" cy="785293"/>
            </a:xfrm>
            <a:prstGeom prst="rect">
              <a:avLst/>
            </a:prstGeom>
            <a:noFill/>
            <a:effectLst/>
          </p:spPr>
          <p:txBody>
            <a:bodyPr wrap="none" lIns="100529" tIns="50263" rIns="100529" bIns="50263" rtlCol="0">
              <a:normAutofit/>
            </a:bodyPr>
            <a:lstStyle/>
            <a:p>
              <a:r>
                <a:rPr lang="vi-VN" altLang="vi-VN" sz="4444" i="0" u="none" strike="noStrike" dirty="0">
                  <a:solidFill>
                    <a:srgbClr val="FF502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0</a:t>
              </a:r>
              <a:r>
                <a:rPr lang="en-US" altLang="vi-VN" sz="4444" i="0" u="none" strike="noStrike" dirty="0">
                  <a:solidFill>
                    <a:srgbClr val="FF502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5</a:t>
              </a:r>
              <a:endParaRPr lang="zh-CN" altLang="en-US" sz="4444" i="0" u="none" strike="noStrike" dirty="0">
                <a:solidFill>
                  <a:srgbClr val="FF5024"/>
                </a:solidFill>
                <a:latin typeface="Roboto" panose="02000000000000000000" pitchFamily="2" charset="0"/>
                <a:ea typeface="思源黑体 CN Bold" panose="020B0800000000000000" pitchFamily="34" charset="-122"/>
                <a:cs typeface="Roboto" panose="02000000000000000000" pitchFamily="2" charset="0"/>
              </a:endParaRPr>
            </a:p>
          </p:txBody>
        </p:sp>
        <p:sp>
          <p:nvSpPr>
            <p:cNvPr id="23" name="文本框 9">
              <a:extLst>
                <a:ext uri="{FF2B5EF4-FFF2-40B4-BE49-F238E27FC236}">
                  <a16:creationId xmlns:a16="http://schemas.microsoft.com/office/drawing/2014/main" id="{39B4884C-E8E2-5F3F-4555-7CC86BEC5D8E}"/>
                </a:ext>
              </a:extLst>
            </p:cNvPr>
            <p:cNvSpPr txBox="1"/>
            <p:nvPr/>
          </p:nvSpPr>
          <p:spPr>
            <a:xfrm>
              <a:off x="6967316" y="1729157"/>
              <a:ext cx="4437181" cy="627220"/>
            </a:xfrm>
            <a:prstGeom prst="rect">
              <a:avLst/>
            </a:prstGeom>
            <a:noFill/>
            <a:effectLst/>
          </p:spPr>
          <p:txBody>
            <a:bodyPr wrap="square" lIns="100529" tIns="50263" rIns="100529" bIns="50263" rtlCol="0">
              <a:normAutofit fontScale="92500"/>
            </a:bodyPr>
            <a:lstStyle/>
            <a:p>
              <a:r>
                <a:rPr lang="en-US" altLang="zh-CN" sz="2400" dirty="0">
                  <a:solidFill>
                    <a:srgbClr val="3A4966"/>
                  </a:solidFill>
                  <a:latin typeface="Roboto" panose="02000000000000000000" pitchFamily="2" charset="0"/>
                  <a:ea typeface="Arial" panose="020B0604020202020204" pitchFamily="34" charset="0"/>
                  <a:sym typeface="+mn-ea"/>
                </a:rPr>
                <a:t>KẾT LUẬN &amp; HƯỚNG PHÁT TRIỂN </a:t>
              </a:r>
              <a:endParaRPr lang="zh-CN" altLang="en-US" sz="2400" dirty="0">
                <a:solidFill>
                  <a:srgbClr val="3A4966"/>
                </a:solidFill>
                <a:latin typeface="Roboto" panose="02000000000000000000" pitchFamily="2" charset="0"/>
                <a:ea typeface="Arial" panose="020B0604020202020204" pitchFamily="34" charset="0"/>
                <a:sym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621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5742780" y="61617"/>
            <a:ext cx="706440" cy="5436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2933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C6BD35-5720-7B02-B2BD-68FE516704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 descr="A green jacket with buttons&#10;&#10;Description automatically generated">
            <a:extLst>
              <a:ext uri="{FF2B5EF4-FFF2-40B4-BE49-F238E27FC236}">
                <a16:creationId xmlns:a16="http://schemas.microsoft.com/office/drawing/2014/main" id="{D1705314-3C93-97B2-9CAA-3D46A8BF5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23" y="498612"/>
            <a:ext cx="5290577" cy="3877306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0BB5BA1-FF76-2822-F7DA-812110551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330" y="4505960"/>
            <a:ext cx="5638378" cy="19347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FCC3F4-F176-599C-77EE-25AE9BE36C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037" y="427492"/>
            <a:ext cx="4378960" cy="61706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9963693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5742780" y="61617"/>
            <a:ext cx="706440" cy="5436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2933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C6BD35-5720-7B02-B2BD-68FE516704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 descr="A screenshot of a website&#10;&#10;Description automatically generated">
            <a:extLst>
              <a:ext uri="{FF2B5EF4-FFF2-40B4-BE49-F238E27FC236}">
                <a16:creationId xmlns:a16="http://schemas.microsoft.com/office/drawing/2014/main" id="{8B8A0E31-78AE-93A9-4B65-9A3064CBA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87" y="629920"/>
            <a:ext cx="5431556" cy="559816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DF5DF91-8B3B-527C-9568-43E5AB157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0197" y="605292"/>
            <a:ext cx="5776248" cy="5647416"/>
          </a:xfrm>
          <a:prstGeom prst="rect">
            <a:avLst/>
          </a:prstGeom>
        </p:spPr>
      </p:pic>
      <p:cxnSp>
        <p:nvCxnSpPr>
          <p:cNvPr id="6" name="直接连接符 4">
            <a:extLst>
              <a:ext uri="{FF2B5EF4-FFF2-40B4-BE49-F238E27FC236}">
                <a16:creationId xmlns:a16="http://schemas.microsoft.com/office/drawing/2014/main" id="{6ECA2818-2A60-9C56-0EBF-C9FB0A7FDD4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87765" y="61617"/>
            <a:ext cx="0" cy="6796383"/>
          </a:xfrm>
          <a:prstGeom prst="line">
            <a:avLst/>
          </a:prstGeom>
          <a:noFill/>
          <a:ln w="9017" algn="ctr">
            <a:solidFill>
              <a:srgbClr val="7F7F7F"/>
            </a:solidFill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9234456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5742780" y="61617"/>
            <a:ext cx="706440" cy="5436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2933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C6BD35-5720-7B02-B2BD-68FE516704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F1C83A0-2365-0B6D-C81E-5689D2E7C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18" y="666909"/>
            <a:ext cx="5533796" cy="52846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0929974-83A6-CC30-61C3-96A9298D79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091" y="404999"/>
            <a:ext cx="5640308" cy="5833242"/>
          </a:xfrm>
          <a:prstGeom prst="rect">
            <a:avLst/>
          </a:prstGeom>
        </p:spPr>
      </p:pic>
      <p:cxnSp>
        <p:nvCxnSpPr>
          <p:cNvPr id="8" name="直接连接符 4">
            <a:extLst>
              <a:ext uri="{FF2B5EF4-FFF2-40B4-BE49-F238E27FC236}">
                <a16:creationId xmlns:a16="http://schemas.microsoft.com/office/drawing/2014/main" id="{C30F3C7F-2B64-45D0-066C-7C31BD3346E8}"/>
              </a:ext>
            </a:extLst>
          </p:cNvPr>
          <p:cNvCxnSpPr>
            <a:cxnSpLocks noChangeShapeType="1"/>
            <a:stCxn id="2" idx="0"/>
            <a:endCxn id="2" idx="2"/>
          </p:cNvCxnSpPr>
          <p:nvPr/>
        </p:nvCxnSpPr>
        <p:spPr bwMode="auto">
          <a:xfrm>
            <a:off x="6096000" y="0"/>
            <a:ext cx="0" cy="6858000"/>
          </a:xfrm>
          <a:prstGeom prst="line">
            <a:avLst/>
          </a:prstGeom>
          <a:noFill/>
          <a:ln w="9017" algn="ctr">
            <a:solidFill>
              <a:srgbClr val="7F7F7F"/>
            </a:solidFill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599166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5742780" y="61617"/>
            <a:ext cx="706440" cy="5436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2933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C6BD35-5720-7B02-B2BD-68FE516704B7}"/>
              </a:ext>
            </a:extLst>
          </p:cNvPr>
          <p:cNvSpPr/>
          <p:nvPr/>
        </p:nvSpPr>
        <p:spPr>
          <a:xfrm>
            <a:off x="0" y="211534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410821-83A9-E52B-55B3-FB28FFE1A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87" y="211534"/>
            <a:ext cx="5722401" cy="2389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D26CAB-6E88-B156-3CCE-52D2C02AD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975" y="211534"/>
            <a:ext cx="6098628" cy="21659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54F2EA-A8E1-6FB1-B689-C30787A99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787" y="3072488"/>
            <a:ext cx="6104537" cy="32775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DCDCB5-5C31-01D1-7C6D-8E43A45569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8111" y="3429000"/>
            <a:ext cx="5512102" cy="2850792"/>
          </a:xfrm>
          <a:prstGeom prst="rect">
            <a:avLst/>
          </a:prstGeom>
        </p:spPr>
      </p:pic>
      <p:cxnSp>
        <p:nvCxnSpPr>
          <p:cNvPr id="12" name="直接连接符 4">
            <a:extLst>
              <a:ext uri="{FF2B5EF4-FFF2-40B4-BE49-F238E27FC236}">
                <a16:creationId xmlns:a16="http://schemas.microsoft.com/office/drawing/2014/main" id="{E331C2C8-B5B7-D7F5-4EDE-34CCBA056B4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27873" y="61617"/>
            <a:ext cx="0" cy="2954387"/>
          </a:xfrm>
          <a:prstGeom prst="line">
            <a:avLst/>
          </a:prstGeom>
          <a:noFill/>
          <a:ln w="9017" algn="ctr">
            <a:solidFill>
              <a:srgbClr val="7F7F7F"/>
            </a:solidFill>
            <a:miter lim="800000"/>
          </a:ln>
          <a:effectLst/>
        </p:spPr>
      </p:cxnSp>
      <p:cxnSp>
        <p:nvCxnSpPr>
          <p:cNvPr id="14" name="直接连接符 4">
            <a:extLst>
              <a:ext uri="{FF2B5EF4-FFF2-40B4-BE49-F238E27FC236}">
                <a16:creationId xmlns:a16="http://schemas.microsoft.com/office/drawing/2014/main" id="{9F705FF3-EECC-E467-A24D-FF7D489A4F5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78803" y="3072488"/>
            <a:ext cx="38891" cy="3940562"/>
          </a:xfrm>
          <a:prstGeom prst="line">
            <a:avLst/>
          </a:prstGeom>
          <a:noFill/>
          <a:ln w="9017" algn="ctr">
            <a:solidFill>
              <a:srgbClr val="7F7F7F"/>
            </a:solidFill>
            <a:miter lim="800000"/>
          </a:ln>
          <a:effectLst/>
        </p:spPr>
      </p:cxnSp>
      <p:cxnSp>
        <p:nvCxnSpPr>
          <p:cNvPr id="16" name="直接连接符 4">
            <a:extLst>
              <a:ext uri="{FF2B5EF4-FFF2-40B4-BE49-F238E27FC236}">
                <a16:creationId xmlns:a16="http://schemas.microsoft.com/office/drawing/2014/main" id="{B90619C1-28D6-D292-5A38-D5208B2CD26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8993" y="3016004"/>
            <a:ext cx="12081887" cy="56484"/>
          </a:xfrm>
          <a:prstGeom prst="line">
            <a:avLst/>
          </a:prstGeom>
          <a:noFill/>
          <a:ln w="9017" algn="ctr">
            <a:solidFill>
              <a:srgbClr val="7F7F7F"/>
            </a:solidFill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9677788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5742780" y="61617"/>
            <a:ext cx="706440" cy="5436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2933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C6BD35-5720-7B02-B2BD-68FE516704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8254CA-7A54-3DAE-2F18-93915C70D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55" y="333454"/>
            <a:ext cx="4438650" cy="3543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89F69E-BC97-9401-DA0B-9AE99F43B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799" y="333454"/>
            <a:ext cx="6344285" cy="35686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044BC2-F558-79AF-AC83-DD89DDC98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036" y="4270547"/>
            <a:ext cx="8161404" cy="252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71458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622B057-720E-4C6B-85C5-597CED9C4AF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79205" y="1497853"/>
            <a:ext cx="0" cy="4635610"/>
          </a:xfrm>
          <a:prstGeom prst="line">
            <a:avLst/>
          </a:prstGeom>
          <a:noFill/>
          <a:ln w="9017" algn="ctr">
            <a:solidFill>
              <a:srgbClr val="7F7F7F"/>
            </a:solidFill>
            <a:miter lim="800000"/>
          </a:ln>
          <a:effectLst/>
        </p:spPr>
      </p:cxnSp>
      <p:sp>
        <p:nvSpPr>
          <p:cNvPr id="6" name="TextBox 13">
            <a:extLst>
              <a:ext uri="{FF2B5EF4-FFF2-40B4-BE49-F238E27FC236}">
                <a16:creationId xmlns:a16="http://schemas.microsoft.com/office/drawing/2014/main" id="{C10B8E40-F02C-4D71-BCCB-188E81326FC6}"/>
              </a:ext>
            </a:extLst>
          </p:cNvPr>
          <p:cNvSpPr txBox="1"/>
          <p:nvPr/>
        </p:nvSpPr>
        <p:spPr>
          <a:xfrm flipH="1">
            <a:off x="1964594" y="877326"/>
            <a:ext cx="2966193" cy="386906"/>
          </a:xfrm>
          <a:prstGeom prst="rect">
            <a:avLst/>
          </a:prstGeom>
          <a:noFill/>
          <a:ln>
            <a:noFill/>
          </a:ln>
          <a:effectLst/>
        </p:spPr>
        <p:txBody>
          <a:bodyPr lIns="97348" tIns="48673" rIns="97348" bIns="48673">
            <a:normAutofit/>
          </a:bodyPr>
          <a:lstStyle>
            <a:defPPr>
              <a:defRPr lang="zh-CN"/>
            </a:defPPr>
            <a:lvl1pPr algn="ctr" eaLnBrk="0" hangingPunct="0">
              <a:defRPr sz="22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latin typeface="Arial"/>
                <a:ea typeface="宋体"/>
              </a:defRPr>
            </a:lvl2pPr>
            <a:lvl3pPr marL="1143000" indent="-228600" eaLnBrk="0" hangingPunct="0">
              <a:defRPr>
                <a:latin typeface="Arial"/>
                <a:ea typeface="宋体"/>
              </a:defRPr>
            </a:lvl3pPr>
            <a:lvl4pPr marL="1600200" indent="-228600" eaLnBrk="0" hangingPunct="0">
              <a:defRPr>
                <a:latin typeface="Arial"/>
                <a:ea typeface="宋体"/>
              </a:defRPr>
            </a:lvl4pPr>
            <a:lvl5pPr marL="2057400" indent="-228600" eaLnBrk="0" hangingPunct="0">
              <a:defRPr>
                <a:latin typeface="Arial"/>
                <a:ea typeface="宋体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/>
                <a:ea typeface="宋体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/>
                <a:ea typeface="宋体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/>
                <a:ea typeface="宋体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/>
                <a:ea typeface="宋体"/>
              </a:defRPr>
            </a:lvl9pPr>
          </a:lstStyle>
          <a:p>
            <a:pPr lvl="1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KẾT LUẬN</a:t>
            </a:r>
          </a:p>
        </p:txBody>
      </p:sp>
      <p:sp>
        <p:nvSpPr>
          <p:cNvPr id="7" name="TextBox 14">
            <a:extLst>
              <a:ext uri="{FF2B5EF4-FFF2-40B4-BE49-F238E27FC236}">
                <a16:creationId xmlns:a16="http://schemas.microsoft.com/office/drawing/2014/main" id="{B4C0ED11-2E09-40E7-B7ED-81D16771D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70" y="1659466"/>
            <a:ext cx="5215729" cy="325966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7354" tIns="48676" rIns="97354" bIns="48676">
            <a:normAutofit/>
          </a:bodyPr>
          <a:lstStyle/>
          <a:p>
            <a:pPr marL="285750" indent="-285750" defTabSz="684008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vi-VN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Giao </a:t>
            </a:r>
            <a:r>
              <a:rPr lang="en-US" altLang="vi-V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diện</a:t>
            </a:r>
            <a:r>
              <a:rPr lang="en-US" altLang="vi-VN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vi-V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đơn</a:t>
            </a:r>
            <a:r>
              <a:rPr lang="en-US" altLang="vi-VN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vi-V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giản</a:t>
            </a:r>
            <a:r>
              <a:rPr lang="en-US" altLang="vi-VN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altLang="vi-V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thân</a:t>
            </a:r>
            <a:r>
              <a:rPr lang="en-US" altLang="vi-VN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vi-V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thiện</a:t>
            </a:r>
            <a:r>
              <a:rPr lang="en-US" altLang="vi-VN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vi-V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dễ</a:t>
            </a:r>
            <a:r>
              <a:rPr lang="en-US" altLang="vi-VN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vi-V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altLang="vi-VN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vi-V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altLang="vi-VN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vi-V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phù</a:t>
            </a:r>
            <a:r>
              <a:rPr lang="en-US" altLang="vi-VN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vi-V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hợp</a:t>
            </a:r>
            <a:r>
              <a:rPr lang="en-US" altLang="vi-VN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vi-V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với</a:t>
            </a:r>
            <a:r>
              <a:rPr lang="en-US" altLang="vi-VN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vi-V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nhiều</a:t>
            </a:r>
            <a:r>
              <a:rPr lang="en-US" altLang="vi-VN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vi-V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đối</a:t>
            </a:r>
            <a:r>
              <a:rPr lang="en-US" altLang="vi-VN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vi-V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tượng</a:t>
            </a:r>
            <a:r>
              <a:rPr lang="en-US" altLang="vi-VN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vi-V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altLang="vi-VN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dung</a:t>
            </a:r>
          </a:p>
          <a:p>
            <a:pPr marL="285750" indent="-285750" defTabSz="684008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vi-VN" altLang="vi-VN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Django cung cấp một giao diện quản trị mạnh mẽ cho phép quản lý cơ sở dữ liệu trực tiếp trên nền tảng web</a:t>
            </a:r>
            <a:endParaRPr lang="en-US" altLang="vi-VN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 defTabSz="684008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vi-VN" altLang="vi-VN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955C197F-6730-4401-A8E2-B16C3DCED7D5}"/>
              </a:ext>
            </a:extLst>
          </p:cNvPr>
          <p:cNvSpPr txBox="1"/>
          <p:nvPr/>
        </p:nvSpPr>
        <p:spPr>
          <a:xfrm flipH="1">
            <a:off x="7408923" y="877326"/>
            <a:ext cx="2966193" cy="386906"/>
          </a:xfrm>
          <a:prstGeom prst="rect">
            <a:avLst/>
          </a:prstGeom>
          <a:noFill/>
          <a:ln>
            <a:noFill/>
          </a:ln>
          <a:effectLst/>
        </p:spPr>
        <p:txBody>
          <a:bodyPr lIns="97348" tIns="48673" rIns="97348" bIns="48673">
            <a:normAutofit/>
          </a:bodyPr>
          <a:lstStyle>
            <a:defPPr>
              <a:defRPr lang="zh-CN"/>
            </a:defPPr>
            <a:lvl1pPr eaLnBrk="0" hangingPunct="0">
              <a:defRPr sz="22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latin typeface="Arial"/>
                <a:ea typeface="宋体"/>
              </a:defRPr>
            </a:lvl2pPr>
            <a:lvl3pPr marL="1143000" indent="-228600" eaLnBrk="0" hangingPunct="0">
              <a:defRPr>
                <a:latin typeface="Arial"/>
                <a:ea typeface="宋体"/>
              </a:defRPr>
            </a:lvl3pPr>
            <a:lvl4pPr marL="1600200" indent="-228600" eaLnBrk="0" hangingPunct="0">
              <a:defRPr>
                <a:latin typeface="Arial"/>
                <a:ea typeface="宋体"/>
              </a:defRPr>
            </a:lvl4pPr>
            <a:lvl5pPr marL="2057400" indent="-228600" eaLnBrk="0" hangingPunct="0">
              <a:defRPr>
                <a:latin typeface="Arial"/>
                <a:ea typeface="宋体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/>
                <a:ea typeface="宋体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/>
                <a:ea typeface="宋体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/>
                <a:ea typeface="宋体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/>
                <a:ea typeface="宋体"/>
              </a:defRPr>
            </a:lvl9pPr>
          </a:lstStyle>
          <a:p>
            <a:pPr lvl="1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HƯỚNG PHÁT TRIỂN</a:t>
            </a: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B0B54EC3-323D-428C-9784-D5BACA9D7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2796" y="1595295"/>
            <a:ext cx="5592040" cy="31375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7354" tIns="48676" rIns="97354" bIns="48676">
            <a:normAutofit/>
          </a:bodyPr>
          <a:lstStyle/>
          <a:p>
            <a:pPr marL="285750" indent="-285750" defTabSz="684008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triển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thêm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nền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tảng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IOS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Android</a:t>
            </a:r>
          </a:p>
          <a:p>
            <a:pPr marL="285750" indent="-285750" defTabSz="684008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Tích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hợp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chatbot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hỗ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trợ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khách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hàng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 defTabSz="684008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vi-VN" altLang="vi-VN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Cập nhật tình trạng giao hàng như: chờ lấy hàng, giao hàng. Hiển thị quá trình giao hàng qua Google map</a:t>
            </a:r>
          </a:p>
        </p:txBody>
      </p:sp>
    </p:spTree>
    <p:extLst>
      <p:ext uri="{BB962C8B-B14F-4D97-AF65-F5344CB8AC3E}">
        <p14:creationId xmlns:p14="http://schemas.microsoft.com/office/powerpoint/2010/main" val="299733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2EBC606-6CE2-4B49-B9CB-29CD9C9BA1CC}"/>
              </a:ext>
            </a:extLst>
          </p:cNvPr>
          <p:cNvSpPr txBox="1"/>
          <p:nvPr/>
        </p:nvSpPr>
        <p:spPr>
          <a:xfrm>
            <a:off x="2815929" y="2583147"/>
            <a:ext cx="6560141" cy="251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algn="ctr">
              <a:defRPr/>
            </a:pPr>
            <a:r>
              <a:rPr lang="en-US" altLang="zh-CN" sz="6000" b="1" dirty="0">
                <a:solidFill>
                  <a:srgbClr val="3A4966"/>
                </a:solidFill>
                <a:latin typeface="Roboto" panose="02000000000000000000" pitchFamily="2" charset="0"/>
                <a:ea typeface="Roboto" panose="02000000000000000000" pitchFamily="2" charset="0"/>
                <a:cs typeface="Arial Black" panose="020B0A04020102020204" pitchFamily="34" charset="0"/>
                <a:sym typeface="+mn-ea"/>
              </a:rPr>
              <a:t>CẢM ƠN QUÝ THẦY, CÔ VÀ CÁC BẠN ĐÃ LẮNG NGHE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7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4">
            <a:extLst>
              <a:ext uri="{FF2B5EF4-FFF2-40B4-BE49-F238E27FC236}">
                <a16:creationId xmlns:a16="http://schemas.microsoft.com/office/drawing/2014/main" id="{AB1FF23A-EE4A-8C42-BA4F-E6664BDC9B4A}"/>
              </a:ext>
            </a:extLst>
          </p:cNvPr>
          <p:cNvSpPr txBox="1"/>
          <p:nvPr/>
        </p:nvSpPr>
        <p:spPr>
          <a:xfrm>
            <a:off x="585574" y="1422474"/>
            <a:ext cx="6596641" cy="3298816"/>
          </a:xfrm>
          <a:prstGeom prst="rect">
            <a:avLst/>
          </a:prstGeom>
          <a:noFill/>
        </p:spPr>
        <p:txBody>
          <a:bodyPr wrap="square" lIns="91423" tIns="45712" rIns="91423" bIns="45712" rtlCol="0">
            <a:noAutofit/>
          </a:bodyPr>
          <a:lstStyle/>
          <a:p>
            <a:pPr marL="285750" lvl="0" indent="-285750" algn="just" defTabSz="121793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/>
            </a:pPr>
            <a:r>
              <a:rPr lang="vi-VN" altLang="vi-V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Hiện nay, mọi lĩnh vực trong đời sống điều được ứng dụng công nghệ thông tin và tin học hóa vào việc quản lý.</a:t>
            </a:r>
          </a:p>
          <a:p>
            <a:pPr marL="285750" lvl="0" indent="-285750" algn="just" defTabSz="121793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vi-VN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Một</a:t>
            </a:r>
            <a:r>
              <a:rPr lang="en-US" altLang="vi-V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vi-VN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hệ</a:t>
            </a:r>
            <a:r>
              <a:rPr lang="vi-VN" altLang="vi-V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thống quản lý </a:t>
            </a:r>
            <a:r>
              <a:rPr lang="en-US" altLang="vi-VN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tốt</a:t>
            </a:r>
            <a:r>
              <a:rPr lang="en-US" altLang="vi-V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en-US" altLang="vi-VN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sẽ</a:t>
            </a:r>
            <a:r>
              <a:rPr lang="en-US" altLang="vi-V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 </a:t>
            </a:r>
            <a:r>
              <a:rPr lang="vi-VN" altLang="vi-V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giúp tối ưu hóa quy trình, giảm chi phí và nâng cao cạnh tranh</a:t>
            </a:r>
            <a:r>
              <a:rPr lang="en-US" altLang="vi-V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, </a:t>
            </a:r>
            <a:r>
              <a:rPr lang="vi-VN" altLang="vi-V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không chỉ giúp quản lý dữ liệu hiệu quả mà còn tạo điều kiện kết nối dễ dàng với đối tác và khách hàng</a:t>
            </a:r>
            <a:r>
              <a:rPr lang="en-US" altLang="vi-V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, </a:t>
            </a:r>
            <a:r>
              <a:rPr lang="vi-VN" altLang="vi-V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lt"/>
              </a:rPr>
              <a:t>mang lại nhiều lợi ích thiết thực cho doanh nghiệp.</a:t>
            </a:r>
            <a:endParaRPr lang="en-US" altLang="vi-V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  <a:p>
            <a:pPr marL="285750" lvl="0" indent="-285750" algn="just" defTabSz="121793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/>
            </a:pPr>
            <a:endParaRPr lang="vi-VN" altLang="vi-V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4A2FDC1-886E-4799-AB3C-12887767D389}"/>
              </a:ext>
            </a:extLst>
          </p:cNvPr>
          <p:cNvSpPr txBox="1"/>
          <p:nvPr/>
        </p:nvSpPr>
        <p:spPr>
          <a:xfrm>
            <a:off x="4772561" y="649816"/>
            <a:ext cx="2614207" cy="43098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zh-CN" sz="3200" b="1" dirty="0">
                <a:solidFill>
                  <a:srgbClr val="3A4966"/>
                </a:solidFill>
                <a:latin typeface="Roboto" panose="02000000000000000000" pitchFamily="2" charset="0"/>
                <a:ea typeface="Arial" panose="020B0604020202020204" pitchFamily="34" charset="0"/>
                <a:cs typeface="Arial Black" panose="020B0A04020102020204" pitchFamily="34" charset="0"/>
              </a:rPr>
              <a:t>ĐẶT VẤN ĐỀ</a:t>
            </a:r>
            <a:endParaRPr lang="zh-CN" altLang="en-US" sz="3200" b="1" dirty="0">
              <a:solidFill>
                <a:srgbClr val="3A4966"/>
              </a:solidFill>
              <a:latin typeface="Roboto" panose="02000000000000000000" pitchFamily="2" charset="0"/>
              <a:ea typeface="Arial" panose="020B06040202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FB03B2-7DE5-4A83-A80A-12D5C2FDE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768" y="1435135"/>
            <a:ext cx="4234991" cy="384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02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D61CEC7-3E47-0045-953F-19D52594ED41}"/>
              </a:ext>
            </a:extLst>
          </p:cNvPr>
          <p:cNvSpPr txBox="1"/>
          <p:nvPr/>
        </p:nvSpPr>
        <p:spPr>
          <a:xfrm>
            <a:off x="947118" y="1367605"/>
            <a:ext cx="3382286" cy="3952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/>
            <a:r>
              <a:rPr lang="en-US" altLang="zh-CN" sz="2400" b="1" dirty="0">
                <a:solidFill>
                  <a:srgbClr val="0D0B0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 panose="020B0604020202020204" pitchFamily="34" charset="0"/>
              </a:rPr>
              <a:t>CÔNG NGHỆ SỬ DỤNG</a:t>
            </a:r>
          </a:p>
        </p:txBody>
      </p:sp>
      <p:sp>
        <p:nvSpPr>
          <p:cNvPr id="10" name="TextBox 24">
            <a:extLst>
              <a:ext uri="{FF2B5EF4-FFF2-40B4-BE49-F238E27FC236}">
                <a16:creationId xmlns:a16="http://schemas.microsoft.com/office/drawing/2014/main" id="{DB231FFC-D3DC-EA47-B9CF-C357A8035B50}"/>
              </a:ext>
            </a:extLst>
          </p:cNvPr>
          <p:cNvSpPr txBox="1"/>
          <p:nvPr/>
        </p:nvSpPr>
        <p:spPr>
          <a:xfrm>
            <a:off x="1470084" y="2122671"/>
            <a:ext cx="1637462" cy="395223"/>
          </a:xfrm>
          <a:prstGeom prst="rect">
            <a:avLst/>
          </a:prstGeom>
          <a:noFill/>
        </p:spPr>
        <p:txBody>
          <a:bodyPr wrap="square" lIns="91423" tIns="45712" rIns="91423" bIns="45712" rtlCol="0">
            <a:normAutofit lnSpcReduction="10000"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FRONT-END</a:t>
            </a:r>
          </a:p>
        </p:txBody>
      </p:sp>
      <p:sp>
        <p:nvSpPr>
          <p:cNvPr id="14" name="Google Shape;67;p18">
            <a:extLst>
              <a:ext uri="{FF2B5EF4-FFF2-40B4-BE49-F238E27FC236}">
                <a16:creationId xmlns:a16="http://schemas.microsoft.com/office/drawing/2014/main" id="{65324BF6-505A-8345-ABB4-ECA47EAB7626}"/>
              </a:ext>
            </a:extLst>
          </p:cNvPr>
          <p:cNvSpPr txBox="1"/>
          <p:nvPr/>
        </p:nvSpPr>
        <p:spPr>
          <a:xfrm>
            <a:off x="5801818" y="3040259"/>
            <a:ext cx="366764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7500" lnSpcReduction="20000"/>
          </a:bodyPr>
          <a:lstStyle/>
          <a:p>
            <a:pPr marL="0" marR="0" lvl="0" indent="0" algn="dist" rtl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2800" b="0" i="0" u="none" strike="noStrike" cap="none" dirty="0">
                <a:solidFill>
                  <a:schemeClr val="bg1"/>
                </a:solidFill>
                <a:latin typeface="Noto Sans"/>
                <a:ea typeface="Noto Sans"/>
                <a:cs typeface="+mn-ea"/>
                <a:sym typeface="+mn-lt"/>
              </a:rPr>
              <a:t>Giữ văn bản</a:t>
            </a:r>
            <a:endParaRPr sz="2800" b="0" i="0" u="none" strike="noStrike" cap="none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324E476-561F-4798-9E17-9E4A7905BAE0}"/>
              </a:ext>
            </a:extLst>
          </p:cNvPr>
          <p:cNvSpPr txBox="1"/>
          <p:nvPr/>
        </p:nvSpPr>
        <p:spPr>
          <a:xfrm>
            <a:off x="4772561" y="649816"/>
            <a:ext cx="2614207" cy="43098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zh-CN" sz="3200" b="1" dirty="0">
                <a:solidFill>
                  <a:srgbClr val="3A4966"/>
                </a:solidFill>
                <a:latin typeface="Roboto" panose="02000000000000000000" pitchFamily="2" charset="0"/>
                <a:ea typeface="Arial" panose="020B0604020202020204" pitchFamily="34" charset="0"/>
                <a:cs typeface="Arial Black" panose="020B0A04020102020204" pitchFamily="34" charset="0"/>
              </a:rPr>
              <a:t>CƠ SỞ LÝ THUYẾT</a:t>
            </a:r>
            <a:endParaRPr lang="zh-CN" altLang="en-US" sz="3200" b="1" dirty="0">
              <a:solidFill>
                <a:srgbClr val="3A4966"/>
              </a:solidFill>
              <a:latin typeface="Roboto" panose="02000000000000000000" pitchFamily="2" charset="0"/>
              <a:ea typeface="Arial" panose="020B06040202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2BE36339-03FF-F7E2-DDBE-27E2C55CCA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3" r="8145"/>
          <a:stretch/>
        </p:blipFill>
        <p:spPr>
          <a:xfrm>
            <a:off x="2497805" y="4683574"/>
            <a:ext cx="1703877" cy="1042372"/>
          </a:xfrm>
          <a:prstGeom prst="rect">
            <a:avLst/>
          </a:prstGeom>
        </p:spPr>
      </p:pic>
      <p:pic>
        <p:nvPicPr>
          <p:cNvPr id="17" name="Picture 2" descr="Resources for Beginners Front-end Developers">
            <a:extLst>
              <a:ext uri="{FF2B5EF4-FFF2-40B4-BE49-F238E27FC236}">
                <a16:creationId xmlns:a16="http://schemas.microsoft.com/office/drawing/2014/main" id="{C7753921-FAAF-6A7F-7DC9-12DC2911F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971" y="2720477"/>
            <a:ext cx="3353359" cy="176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24">
            <a:extLst>
              <a:ext uri="{FF2B5EF4-FFF2-40B4-BE49-F238E27FC236}">
                <a16:creationId xmlns:a16="http://schemas.microsoft.com/office/drawing/2014/main" id="{84234ECE-5883-2677-D430-905B322B6225}"/>
              </a:ext>
            </a:extLst>
          </p:cNvPr>
          <p:cNvSpPr txBox="1"/>
          <p:nvPr/>
        </p:nvSpPr>
        <p:spPr>
          <a:xfrm>
            <a:off x="6892194" y="2122671"/>
            <a:ext cx="1486894" cy="400109"/>
          </a:xfrm>
          <a:prstGeom prst="rect">
            <a:avLst/>
          </a:prstGeom>
          <a:noFill/>
        </p:spPr>
        <p:txBody>
          <a:bodyPr wrap="square" lIns="91423" tIns="45712" rIns="91423" bIns="45712" rtlCol="0">
            <a:norm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BACK-END</a:t>
            </a:r>
          </a:p>
        </p:txBody>
      </p:sp>
      <p:pic>
        <p:nvPicPr>
          <p:cNvPr id="5" name="Picture 4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5B0FFE1E-B8BC-68DD-95F9-26B78464A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031" y="2270049"/>
            <a:ext cx="5178394" cy="258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4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AEB5EE-6835-72F7-5704-5051D86032DF}"/>
              </a:ext>
            </a:extLst>
          </p:cNvPr>
          <p:cNvSpPr txBox="1"/>
          <p:nvPr/>
        </p:nvSpPr>
        <p:spPr>
          <a:xfrm>
            <a:off x="947118" y="1367605"/>
            <a:ext cx="3382286" cy="3952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/>
            <a:r>
              <a:rPr lang="en-US" altLang="zh-CN" sz="2400" b="1" dirty="0">
                <a:solidFill>
                  <a:srgbClr val="0D0B0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 panose="020B0604020202020204" pitchFamily="34" charset="0"/>
              </a:rPr>
              <a:t>CÔNG CỤ THỰC HIỆN</a:t>
            </a:r>
          </a:p>
        </p:txBody>
      </p:sp>
      <p:sp>
        <p:nvSpPr>
          <p:cNvPr id="5" name="TextBox 24">
            <a:extLst>
              <a:ext uri="{FF2B5EF4-FFF2-40B4-BE49-F238E27FC236}">
                <a16:creationId xmlns:a16="http://schemas.microsoft.com/office/drawing/2014/main" id="{E003C078-D524-0991-1D8E-EA3CD4A66512}"/>
              </a:ext>
            </a:extLst>
          </p:cNvPr>
          <p:cNvSpPr txBox="1"/>
          <p:nvPr/>
        </p:nvSpPr>
        <p:spPr>
          <a:xfrm>
            <a:off x="1284363" y="2230875"/>
            <a:ext cx="2475873" cy="395223"/>
          </a:xfrm>
          <a:prstGeom prst="rect">
            <a:avLst/>
          </a:prstGeom>
          <a:noFill/>
        </p:spPr>
        <p:txBody>
          <a:bodyPr wrap="square" lIns="91423" tIns="45712" rIns="91423" bIns="45712" rtlCol="0">
            <a:noAutofit/>
          </a:bodyPr>
          <a:lstStyle/>
          <a:p>
            <a:pPr lvl="1"/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Viết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mã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nguồn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Google Shape;67;p18">
            <a:extLst>
              <a:ext uri="{FF2B5EF4-FFF2-40B4-BE49-F238E27FC236}">
                <a16:creationId xmlns:a16="http://schemas.microsoft.com/office/drawing/2014/main" id="{24C66A30-A9F4-E509-05BD-004C622074A0}"/>
              </a:ext>
            </a:extLst>
          </p:cNvPr>
          <p:cNvSpPr txBox="1"/>
          <p:nvPr/>
        </p:nvSpPr>
        <p:spPr>
          <a:xfrm>
            <a:off x="6594920" y="2946953"/>
            <a:ext cx="366764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7500" lnSpcReduction="20000"/>
          </a:bodyPr>
          <a:lstStyle/>
          <a:p>
            <a:pPr marL="0" marR="0" lvl="0" indent="0" algn="dist" rtl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vi-VN" sz="2800" b="0" i="0" u="none" strike="noStrike" cap="none" dirty="0">
                <a:solidFill>
                  <a:schemeClr val="bg1"/>
                </a:solidFill>
                <a:latin typeface="Noto Sans"/>
                <a:ea typeface="Noto Sans"/>
                <a:cs typeface="+mn-ea"/>
                <a:sym typeface="+mn-lt"/>
              </a:rPr>
              <a:t>Giữ văn bản</a:t>
            </a:r>
            <a:endParaRPr sz="2800" b="0" i="0" u="none" strike="noStrike" cap="none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9" name="文本框 15">
            <a:extLst>
              <a:ext uri="{FF2B5EF4-FFF2-40B4-BE49-F238E27FC236}">
                <a16:creationId xmlns:a16="http://schemas.microsoft.com/office/drawing/2014/main" id="{3D10748C-F497-50E1-1D53-7A704A2F35FA}"/>
              </a:ext>
            </a:extLst>
          </p:cNvPr>
          <p:cNvSpPr txBox="1"/>
          <p:nvPr/>
        </p:nvSpPr>
        <p:spPr>
          <a:xfrm>
            <a:off x="4772561" y="649816"/>
            <a:ext cx="2614207" cy="43098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zh-CN" sz="3200" b="1" dirty="0">
                <a:solidFill>
                  <a:srgbClr val="3A4966"/>
                </a:solidFill>
                <a:latin typeface="Roboto" panose="02000000000000000000" pitchFamily="2" charset="0"/>
                <a:ea typeface="Arial" panose="020B0604020202020204" pitchFamily="34" charset="0"/>
                <a:cs typeface="Arial Black" panose="020B0A04020102020204" pitchFamily="34" charset="0"/>
              </a:rPr>
              <a:t>CƠ SỞ LÝ THUYẾT</a:t>
            </a:r>
            <a:endParaRPr lang="zh-CN" altLang="en-US" sz="3200" b="1" dirty="0">
              <a:solidFill>
                <a:srgbClr val="3A4966"/>
              </a:solidFill>
              <a:latin typeface="Roboto" panose="02000000000000000000" pitchFamily="2" charset="0"/>
              <a:ea typeface="Arial" panose="020B06040202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1026" name="Picture 2" descr="Visual Studio Code – May 2024 (version 1.90.2) (new version) – Gerardo  Rentería Blog">
            <a:extLst>
              <a:ext uri="{FF2B5EF4-FFF2-40B4-BE49-F238E27FC236}">
                <a16:creationId xmlns:a16="http://schemas.microsoft.com/office/drawing/2014/main" id="{3B761F73-4C4F-691E-F157-629B7B359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811" y="2946953"/>
            <a:ext cx="299085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E8B5DA-0552-5585-37F9-F724F2FC0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920" y="2484601"/>
            <a:ext cx="4357217" cy="2174971"/>
          </a:xfrm>
          <a:prstGeom prst="rect">
            <a:avLst/>
          </a:prstGeom>
        </p:spPr>
      </p:pic>
      <p:sp>
        <p:nvSpPr>
          <p:cNvPr id="17" name="TextBox 24">
            <a:extLst>
              <a:ext uri="{FF2B5EF4-FFF2-40B4-BE49-F238E27FC236}">
                <a16:creationId xmlns:a16="http://schemas.microsoft.com/office/drawing/2014/main" id="{BDD55BED-4643-F48C-617D-5D9F30C05092}"/>
              </a:ext>
            </a:extLst>
          </p:cNvPr>
          <p:cNvSpPr txBox="1"/>
          <p:nvPr/>
        </p:nvSpPr>
        <p:spPr>
          <a:xfrm>
            <a:off x="5703997" y="2230875"/>
            <a:ext cx="3104101" cy="395223"/>
          </a:xfrm>
          <a:prstGeom prst="rect">
            <a:avLst/>
          </a:prstGeom>
          <a:noFill/>
        </p:spPr>
        <p:txBody>
          <a:bodyPr wrap="square" lIns="91423" tIns="45712" rIns="91423" bIns="45712" rtlCol="0">
            <a:noAutofit/>
          </a:bodyPr>
          <a:lstStyle/>
          <a:p>
            <a:pPr lvl="1"/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Vẽ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5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文本框 73">
            <a:extLst>
              <a:ext uri="{FF2B5EF4-FFF2-40B4-BE49-F238E27FC236}">
                <a16:creationId xmlns:a16="http://schemas.microsoft.com/office/drawing/2014/main" id="{9440C80F-A4E1-4F46-9E70-6AD90DB35985}"/>
              </a:ext>
            </a:extLst>
          </p:cNvPr>
          <p:cNvSpPr txBox="1"/>
          <p:nvPr/>
        </p:nvSpPr>
        <p:spPr>
          <a:xfrm>
            <a:off x="4465321" y="649817"/>
            <a:ext cx="3228688" cy="43098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zh-CN" sz="3200" b="1" dirty="0">
                <a:solidFill>
                  <a:srgbClr val="3A4966"/>
                </a:solidFill>
                <a:latin typeface="Roboto" panose="02000000000000000000" pitchFamily="2" charset="0"/>
                <a:ea typeface="Arial" panose="020B0604020202020204" pitchFamily="34" charset="0"/>
                <a:cs typeface="Arial Black" panose="020B0A04020102020204" pitchFamily="34" charset="0"/>
              </a:rPr>
              <a:t>CƠ SỞ LÝ THUYẾT</a:t>
            </a:r>
            <a:endParaRPr lang="zh-CN" altLang="en-US" sz="3200" b="1" dirty="0">
              <a:solidFill>
                <a:srgbClr val="3A4966"/>
              </a:solidFill>
              <a:latin typeface="Roboto" panose="02000000000000000000" pitchFamily="2" charset="0"/>
              <a:ea typeface="Arial" panose="020B06040202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D04A13-6AF4-BCFC-3145-89366C6FC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100" y="2071396"/>
            <a:ext cx="9931800" cy="37554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302EDB-259C-93B8-F88F-DC3B62F9282E}"/>
              </a:ext>
            </a:extLst>
          </p:cNvPr>
          <p:cNvSpPr txBox="1"/>
          <p:nvPr/>
        </p:nvSpPr>
        <p:spPr>
          <a:xfrm>
            <a:off x="963541" y="134526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sz="2400" b="1" dirty="0">
                <a:solidFill>
                  <a:srgbClr val="0D0B0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 panose="020B0604020202020204" pitchFamily="34" charset="0"/>
              </a:rPr>
              <a:t>MÔ HÌNH MVT</a:t>
            </a:r>
          </a:p>
        </p:txBody>
      </p:sp>
    </p:spTree>
    <p:extLst>
      <p:ext uri="{BB962C8B-B14F-4D97-AF65-F5344CB8AC3E}">
        <p14:creationId xmlns:p14="http://schemas.microsoft.com/office/powerpoint/2010/main" val="5642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636;p8">
            <a:extLst>
              <a:ext uri="{FF2B5EF4-FFF2-40B4-BE49-F238E27FC236}">
                <a16:creationId xmlns:a16="http://schemas.microsoft.com/office/drawing/2014/main" id="{C708E9D5-4AF2-C7E2-4A7D-D3978B9B089B}"/>
              </a:ext>
            </a:extLst>
          </p:cNvPr>
          <p:cNvGrpSpPr/>
          <p:nvPr/>
        </p:nvGrpSpPr>
        <p:grpSpPr>
          <a:xfrm>
            <a:off x="1309904" y="2023995"/>
            <a:ext cx="4409762" cy="1399798"/>
            <a:chOff x="1079640" y="1606680"/>
            <a:chExt cx="4054680" cy="1186920"/>
          </a:xfrm>
        </p:grpSpPr>
        <p:sp>
          <p:nvSpPr>
            <p:cNvPr id="3" name="Google Shape;637;p8">
              <a:extLst>
                <a:ext uri="{FF2B5EF4-FFF2-40B4-BE49-F238E27FC236}">
                  <a16:creationId xmlns:a16="http://schemas.microsoft.com/office/drawing/2014/main" id="{7E581571-F074-4DB9-F5E4-CEA77A9ABDA7}"/>
                </a:ext>
              </a:extLst>
            </p:cNvPr>
            <p:cNvSpPr/>
            <p:nvPr/>
          </p:nvSpPr>
          <p:spPr>
            <a:xfrm>
              <a:off x="1079640" y="1606680"/>
              <a:ext cx="4054680" cy="1186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638;p8">
              <a:extLst>
                <a:ext uri="{FF2B5EF4-FFF2-40B4-BE49-F238E27FC236}">
                  <a16:creationId xmlns:a16="http://schemas.microsoft.com/office/drawing/2014/main" id="{50A01555-ECDE-A047-586B-14DF21FB89CF}"/>
                </a:ext>
              </a:extLst>
            </p:cNvPr>
            <p:cNvSpPr/>
            <p:nvPr/>
          </p:nvSpPr>
          <p:spPr>
            <a:xfrm>
              <a:off x="1224600" y="2288521"/>
              <a:ext cx="3310560" cy="3589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ĐĂNG KÝ, ĐĂNG NHẬP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" name="Google Shape;639;p8">
              <a:extLst>
                <a:ext uri="{FF2B5EF4-FFF2-40B4-BE49-F238E27FC236}">
                  <a16:creationId xmlns:a16="http://schemas.microsoft.com/office/drawing/2014/main" id="{5EEDE7FB-8B19-6F47-A7A6-8986DF99EAA0}"/>
                </a:ext>
              </a:extLst>
            </p:cNvPr>
            <p:cNvCxnSpPr>
              <a:cxnSpLocks/>
            </p:cNvCxnSpPr>
            <p:nvPr/>
          </p:nvCxnSpPr>
          <p:spPr>
            <a:xfrm>
              <a:off x="1700160" y="2188925"/>
              <a:ext cx="270372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8" name="Google Shape;638;p8">
              <a:extLst>
                <a:ext uri="{FF2B5EF4-FFF2-40B4-BE49-F238E27FC236}">
                  <a16:creationId xmlns:a16="http://schemas.microsoft.com/office/drawing/2014/main" id="{5524B873-7CCB-20B7-E6FE-41E83F4619F7}"/>
                </a:ext>
              </a:extLst>
            </p:cNvPr>
            <p:cNvSpPr/>
            <p:nvPr/>
          </p:nvSpPr>
          <p:spPr>
            <a:xfrm>
              <a:off x="1142887" y="1720696"/>
              <a:ext cx="3983250" cy="3589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THÔNG TIN, TÀI KHOẢN NGƯỜI DÙNG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640;p8">
            <a:extLst>
              <a:ext uri="{FF2B5EF4-FFF2-40B4-BE49-F238E27FC236}">
                <a16:creationId xmlns:a16="http://schemas.microsoft.com/office/drawing/2014/main" id="{26DC7855-6892-1430-2A40-A148B76C04B0}"/>
              </a:ext>
            </a:extLst>
          </p:cNvPr>
          <p:cNvGrpSpPr/>
          <p:nvPr/>
        </p:nvGrpSpPr>
        <p:grpSpPr>
          <a:xfrm>
            <a:off x="6089307" y="2023995"/>
            <a:ext cx="4409762" cy="1399798"/>
            <a:chOff x="1079640" y="3204720"/>
            <a:chExt cx="4054680" cy="1186920"/>
          </a:xfrm>
        </p:grpSpPr>
        <p:sp>
          <p:nvSpPr>
            <p:cNvPr id="10" name="Google Shape;641;p8">
              <a:extLst>
                <a:ext uri="{FF2B5EF4-FFF2-40B4-BE49-F238E27FC236}">
                  <a16:creationId xmlns:a16="http://schemas.microsoft.com/office/drawing/2014/main" id="{3943D5D6-842C-4554-1EC5-78B36C8D83BB}"/>
                </a:ext>
              </a:extLst>
            </p:cNvPr>
            <p:cNvSpPr/>
            <p:nvPr/>
          </p:nvSpPr>
          <p:spPr>
            <a:xfrm>
              <a:off x="1079640" y="3204720"/>
              <a:ext cx="4054680" cy="11869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642;p8">
              <a:extLst>
                <a:ext uri="{FF2B5EF4-FFF2-40B4-BE49-F238E27FC236}">
                  <a16:creationId xmlns:a16="http://schemas.microsoft.com/office/drawing/2014/main" id="{415B0306-9AC1-91F7-9934-53989905E2A1}"/>
                </a:ext>
              </a:extLst>
            </p:cNvPr>
            <p:cNvSpPr/>
            <p:nvPr/>
          </p:nvSpPr>
          <p:spPr>
            <a:xfrm>
              <a:off x="1430658" y="3318736"/>
              <a:ext cx="3503999" cy="9226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GIỎ HÀNG, SẢN PHẨM TRONG GIỎ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ĐƠN </a:t>
              </a:r>
              <a:r>
                <a:rPr lang="en-US" sz="1800" b="1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HÀNG, SẢN PHẨM TRONG ĐƠN</a:t>
              </a:r>
              <a:endPara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" name="Google Shape;643;p8">
              <a:extLst>
                <a:ext uri="{FF2B5EF4-FFF2-40B4-BE49-F238E27FC236}">
                  <a16:creationId xmlns:a16="http://schemas.microsoft.com/office/drawing/2014/main" id="{CC7DED9E-9053-2CB0-DF67-40B72F56F643}"/>
                </a:ext>
              </a:extLst>
            </p:cNvPr>
            <p:cNvCxnSpPr/>
            <p:nvPr/>
          </p:nvCxnSpPr>
          <p:spPr>
            <a:xfrm>
              <a:off x="1913640" y="3810000"/>
              <a:ext cx="227736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</p:grpSp>
      <p:grpSp>
        <p:nvGrpSpPr>
          <p:cNvPr id="13" name="Google Shape;644;p8">
            <a:extLst>
              <a:ext uri="{FF2B5EF4-FFF2-40B4-BE49-F238E27FC236}">
                <a16:creationId xmlns:a16="http://schemas.microsoft.com/office/drawing/2014/main" id="{ED871B41-B6E4-EFDA-EE19-E827C900209E}"/>
              </a:ext>
            </a:extLst>
          </p:cNvPr>
          <p:cNvGrpSpPr/>
          <p:nvPr/>
        </p:nvGrpSpPr>
        <p:grpSpPr>
          <a:xfrm>
            <a:off x="1273963" y="3816230"/>
            <a:ext cx="4409762" cy="1399798"/>
            <a:chOff x="3939660" y="3089409"/>
            <a:chExt cx="4054680" cy="1186920"/>
          </a:xfrm>
        </p:grpSpPr>
        <p:sp>
          <p:nvSpPr>
            <p:cNvPr id="14" name="Google Shape;645;p8">
              <a:extLst>
                <a:ext uri="{FF2B5EF4-FFF2-40B4-BE49-F238E27FC236}">
                  <a16:creationId xmlns:a16="http://schemas.microsoft.com/office/drawing/2014/main" id="{58ACAB2C-FB01-22EB-21EF-4B486FCE7947}"/>
                </a:ext>
              </a:extLst>
            </p:cNvPr>
            <p:cNvSpPr/>
            <p:nvPr/>
          </p:nvSpPr>
          <p:spPr>
            <a:xfrm>
              <a:off x="3939660" y="3089409"/>
              <a:ext cx="4054680" cy="118692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646;p8">
              <a:extLst>
                <a:ext uri="{FF2B5EF4-FFF2-40B4-BE49-F238E27FC236}">
                  <a16:creationId xmlns:a16="http://schemas.microsoft.com/office/drawing/2014/main" id="{84310D73-B3B0-67EE-A88B-A02450E91674}"/>
                </a:ext>
              </a:extLst>
            </p:cNvPr>
            <p:cNvSpPr/>
            <p:nvPr/>
          </p:nvSpPr>
          <p:spPr>
            <a:xfrm>
              <a:off x="4117667" y="3174088"/>
              <a:ext cx="3667211" cy="9226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QUẢN LÝ SẢN PHẨM, LOẠI SẢN PHẨM</a:t>
              </a: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lang="en-US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ĐÁNH GIÁ CỦA KHÁCH HÀNG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647;p8">
            <a:extLst>
              <a:ext uri="{FF2B5EF4-FFF2-40B4-BE49-F238E27FC236}">
                <a16:creationId xmlns:a16="http://schemas.microsoft.com/office/drawing/2014/main" id="{45A29896-1825-C10E-B8B1-3E9C96315B14}"/>
              </a:ext>
            </a:extLst>
          </p:cNvPr>
          <p:cNvSpPr/>
          <p:nvPr/>
        </p:nvSpPr>
        <p:spPr>
          <a:xfrm>
            <a:off x="1004787" y="866788"/>
            <a:ext cx="4123239" cy="521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20202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QUẢN TRỊ</a:t>
            </a:r>
            <a:endParaRPr lang="en-US" sz="2800" b="0" i="0" u="none" strike="noStrike" cap="none" dirty="0">
              <a:solidFill>
                <a:srgbClr val="20202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cxnSp>
        <p:nvCxnSpPr>
          <p:cNvPr id="30" name="Google Shape;643;p8">
            <a:extLst>
              <a:ext uri="{FF2B5EF4-FFF2-40B4-BE49-F238E27FC236}">
                <a16:creationId xmlns:a16="http://schemas.microsoft.com/office/drawing/2014/main" id="{EE33F78A-886E-2318-3E60-1731318EE6A6}"/>
              </a:ext>
            </a:extLst>
          </p:cNvPr>
          <p:cNvCxnSpPr>
            <a:cxnSpLocks/>
          </p:cNvCxnSpPr>
          <p:nvPr/>
        </p:nvCxnSpPr>
        <p:spPr>
          <a:xfrm>
            <a:off x="1910104" y="4473489"/>
            <a:ext cx="2940494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cxnSp>
      <p:grpSp>
        <p:nvGrpSpPr>
          <p:cNvPr id="5" name="Google Shape;640;p8">
            <a:extLst>
              <a:ext uri="{FF2B5EF4-FFF2-40B4-BE49-F238E27FC236}">
                <a16:creationId xmlns:a16="http://schemas.microsoft.com/office/drawing/2014/main" id="{33CCC632-381A-096A-7156-97AB8829E71D}"/>
              </a:ext>
            </a:extLst>
          </p:cNvPr>
          <p:cNvGrpSpPr/>
          <p:nvPr/>
        </p:nvGrpSpPr>
        <p:grpSpPr>
          <a:xfrm>
            <a:off x="6089307" y="3816230"/>
            <a:ext cx="4409762" cy="1393484"/>
            <a:chOff x="1079640" y="3204720"/>
            <a:chExt cx="4054680" cy="1186920"/>
          </a:xfrm>
          <a:solidFill>
            <a:schemeClr val="accent6">
              <a:lumMod val="50000"/>
            </a:schemeClr>
          </a:solidFill>
        </p:grpSpPr>
        <p:sp>
          <p:nvSpPr>
            <p:cNvPr id="7" name="Google Shape;641;p8">
              <a:extLst>
                <a:ext uri="{FF2B5EF4-FFF2-40B4-BE49-F238E27FC236}">
                  <a16:creationId xmlns:a16="http://schemas.microsoft.com/office/drawing/2014/main" id="{5DD461E0-1A07-8AD4-E103-AB79612B8C24}"/>
                </a:ext>
              </a:extLst>
            </p:cNvPr>
            <p:cNvSpPr/>
            <p:nvPr/>
          </p:nvSpPr>
          <p:spPr>
            <a:xfrm>
              <a:off x="1079640" y="3204720"/>
              <a:ext cx="4054680" cy="118692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642;p8">
              <a:extLst>
                <a:ext uri="{FF2B5EF4-FFF2-40B4-BE49-F238E27FC236}">
                  <a16:creationId xmlns:a16="http://schemas.microsoft.com/office/drawing/2014/main" id="{54182402-33F0-1449-5F19-999AF808CD83}"/>
                </a:ext>
              </a:extLst>
            </p:cNvPr>
            <p:cNvSpPr/>
            <p:nvPr/>
          </p:nvSpPr>
          <p:spPr>
            <a:xfrm>
              <a:off x="1297637" y="3311714"/>
              <a:ext cx="3824566" cy="360533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b="1" i="0" u="none" strike="noStrike" cap="none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rPr>
                <a:t>THANH TOÁN,</a:t>
              </a:r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rPr>
                <a:t> THỐNG KÊ SẢN PHẨM</a:t>
              </a:r>
              <a:endParaRPr b="1" i="0" u="none" strike="noStrike" cap="none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cxnSp>
          <p:nvCxnSpPr>
            <p:cNvPr id="18" name="Google Shape;643;p8">
              <a:extLst>
                <a:ext uri="{FF2B5EF4-FFF2-40B4-BE49-F238E27FC236}">
                  <a16:creationId xmlns:a16="http://schemas.microsoft.com/office/drawing/2014/main" id="{313F2A67-D3E1-F701-7FF2-EFE7D7BD3F7B}"/>
                </a:ext>
              </a:extLst>
            </p:cNvPr>
            <p:cNvCxnSpPr/>
            <p:nvPr/>
          </p:nvCxnSpPr>
          <p:spPr>
            <a:xfrm>
              <a:off x="1929882" y="3735866"/>
              <a:ext cx="2277360" cy="0"/>
            </a:xfrm>
            <a:prstGeom prst="straightConnector1">
              <a:avLst/>
            </a:prstGeom>
            <a:grpFill/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127964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3" name="Google Shape;663;p9"/>
          <p:cNvGrpSpPr/>
          <p:nvPr/>
        </p:nvGrpSpPr>
        <p:grpSpPr>
          <a:xfrm>
            <a:off x="1517751" y="2152009"/>
            <a:ext cx="9287640" cy="2700360"/>
            <a:chOff x="1629720" y="2428560"/>
            <a:chExt cx="9287640" cy="2700360"/>
          </a:xfrm>
        </p:grpSpPr>
        <p:sp>
          <p:nvSpPr>
            <p:cNvPr id="665" name="Google Shape;665;p9"/>
            <p:cNvSpPr/>
            <p:nvPr/>
          </p:nvSpPr>
          <p:spPr>
            <a:xfrm>
              <a:off x="3194640" y="2428560"/>
              <a:ext cx="179640" cy="179640"/>
            </a:xfrm>
            <a:custGeom>
              <a:avLst/>
              <a:gdLst/>
              <a:ahLst/>
              <a:cxnLst/>
              <a:rect l="l" t="t" r="r" b="b"/>
              <a:pathLst>
                <a:path w="338138" h="338138" extrusionOk="0">
                  <a:moveTo>
                    <a:pt x="221853" y="169862"/>
                  </a:moveTo>
                  <a:cubicBezTo>
                    <a:pt x="221853" y="169862"/>
                    <a:pt x="221853" y="169862"/>
                    <a:pt x="243284" y="169862"/>
                  </a:cubicBezTo>
                  <a:cubicBezTo>
                    <a:pt x="248642" y="169862"/>
                    <a:pt x="254000" y="175121"/>
                    <a:pt x="254000" y="180379"/>
                  </a:cubicBezTo>
                  <a:cubicBezTo>
                    <a:pt x="254000" y="180379"/>
                    <a:pt x="254000" y="180379"/>
                    <a:pt x="254000" y="243483"/>
                  </a:cubicBezTo>
                  <a:cubicBezTo>
                    <a:pt x="254000" y="248742"/>
                    <a:pt x="248642" y="254000"/>
                    <a:pt x="243284" y="254000"/>
                  </a:cubicBezTo>
                  <a:cubicBezTo>
                    <a:pt x="243284" y="254000"/>
                    <a:pt x="243284" y="254000"/>
                    <a:pt x="221853" y="254000"/>
                  </a:cubicBezTo>
                  <a:cubicBezTo>
                    <a:pt x="216495" y="254000"/>
                    <a:pt x="211137" y="248742"/>
                    <a:pt x="211137" y="243483"/>
                  </a:cubicBezTo>
                  <a:cubicBezTo>
                    <a:pt x="211137" y="243483"/>
                    <a:pt x="211137" y="243483"/>
                    <a:pt x="211137" y="180379"/>
                  </a:cubicBezTo>
                  <a:cubicBezTo>
                    <a:pt x="211137" y="175121"/>
                    <a:pt x="216495" y="169862"/>
                    <a:pt x="221853" y="169862"/>
                  </a:cubicBezTo>
                  <a:close/>
                  <a:moveTo>
                    <a:pt x="94853" y="127000"/>
                  </a:moveTo>
                  <a:cubicBezTo>
                    <a:pt x="94853" y="127000"/>
                    <a:pt x="94853" y="127000"/>
                    <a:pt x="116284" y="127000"/>
                  </a:cubicBezTo>
                  <a:cubicBezTo>
                    <a:pt x="121642" y="127000"/>
                    <a:pt x="127000" y="132292"/>
                    <a:pt x="127000" y="137583"/>
                  </a:cubicBezTo>
                  <a:cubicBezTo>
                    <a:pt x="127000" y="137583"/>
                    <a:pt x="127000" y="137583"/>
                    <a:pt x="127000" y="243417"/>
                  </a:cubicBezTo>
                  <a:cubicBezTo>
                    <a:pt x="127000" y="248708"/>
                    <a:pt x="121642" y="254000"/>
                    <a:pt x="116284" y="254000"/>
                  </a:cubicBezTo>
                  <a:cubicBezTo>
                    <a:pt x="116284" y="254000"/>
                    <a:pt x="116284" y="254000"/>
                    <a:pt x="94853" y="254000"/>
                  </a:cubicBezTo>
                  <a:cubicBezTo>
                    <a:pt x="89495" y="254000"/>
                    <a:pt x="84137" y="248708"/>
                    <a:pt x="84137" y="243417"/>
                  </a:cubicBezTo>
                  <a:cubicBezTo>
                    <a:pt x="84137" y="243417"/>
                    <a:pt x="84137" y="243417"/>
                    <a:pt x="84137" y="137583"/>
                  </a:cubicBezTo>
                  <a:cubicBezTo>
                    <a:pt x="84137" y="132292"/>
                    <a:pt x="89495" y="127000"/>
                    <a:pt x="94853" y="127000"/>
                  </a:cubicBezTo>
                  <a:close/>
                  <a:moveTo>
                    <a:pt x="285353" y="85725"/>
                  </a:moveTo>
                  <a:cubicBezTo>
                    <a:pt x="285353" y="85725"/>
                    <a:pt x="285353" y="85725"/>
                    <a:pt x="306784" y="85725"/>
                  </a:cubicBezTo>
                  <a:cubicBezTo>
                    <a:pt x="312142" y="85725"/>
                    <a:pt x="317500" y="90984"/>
                    <a:pt x="317500" y="96242"/>
                  </a:cubicBezTo>
                  <a:cubicBezTo>
                    <a:pt x="317500" y="96242"/>
                    <a:pt x="317500" y="96242"/>
                    <a:pt x="317500" y="243483"/>
                  </a:cubicBezTo>
                  <a:cubicBezTo>
                    <a:pt x="317500" y="248742"/>
                    <a:pt x="312142" y="254000"/>
                    <a:pt x="306784" y="254000"/>
                  </a:cubicBezTo>
                  <a:cubicBezTo>
                    <a:pt x="306784" y="254000"/>
                    <a:pt x="306784" y="254000"/>
                    <a:pt x="285353" y="254000"/>
                  </a:cubicBezTo>
                  <a:cubicBezTo>
                    <a:pt x="279995" y="254000"/>
                    <a:pt x="274637" y="248742"/>
                    <a:pt x="274637" y="243483"/>
                  </a:cubicBezTo>
                  <a:cubicBezTo>
                    <a:pt x="274637" y="243483"/>
                    <a:pt x="274637" y="243483"/>
                    <a:pt x="274637" y="96242"/>
                  </a:cubicBezTo>
                  <a:cubicBezTo>
                    <a:pt x="274637" y="90984"/>
                    <a:pt x="279995" y="85725"/>
                    <a:pt x="285353" y="85725"/>
                  </a:cubicBezTo>
                  <a:close/>
                  <a:moveTo>
                    <a:pt x="158353" y="42862"/>
                  </a:moveTo>
                  <a:cubicBezTo>
                    <a:pt x="158353" y="42862"/>
                    <a:pt x="158353" y="42862"/>
                    <a:pt x="179784" y="42862"/>
                  </a:cubicBezTo>
                  <a:cubicBezTo>
                    <a:pt x="185142" y="42862"/>
                    <a:pt x="190500" y="48140"/>
                    <a:pt x="190500" y="53419"/>
                  </a:cubicBezTo>
                  <a:cubicBezTo>
                    <a:pt x="190500" y="53419"/>
                    <a:pt x="190500" y="53419"/>
                    <a:pt x="190500" y="243443"/>
                  </a:cubicBezTo>
                  <a:cubicBezTo>
                    <a:pt x="190500" y="248722"/>
                    <a:pt x="185142" y="254000"/>
                    <a:pt x="179784" y="254000"/>
                  </a:cubicBezTo>
                  <a:cubicBezTo>
                    <a:pt x="179784" y="254000"/>
                    <a:pt x="179784" y="254000"/>
                    <a:pt x="158353" y="254000"/>
                  </a:cubicBezTo>
                  <a:cubicBezTo>
                    <a:pt x="152995" y="254000"/>
                    <a:pt x="147637" y="248722"/>
                    <a:pt x="147637" y="243443"/>
                  </a:cubicBezTo>
                  <a:cubicBezTo>
                    <a:pt x="147637" y="243443"/>
                    <a:pt x="147637" y="243443"/>
                    <a:pt x="147637" y="53419"/>
                  </a:cubicBezTo>
                  <a:cubicBezTo>
                    <a:pt x="147637" y="48140"/>
                    <a:pt x="152995" y="42862"/>
                    <a:pt x="158353" y="42862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42267" y="0"/>
                  </a:cubicBezTo>
                  <a:cubicBezTo>
                    <a:pt x="42267" y="0"/>
                    <a:pt x="42267" y="0"/>
                    <a:pt x="42267" y="295871"/>
                  </a:cubicBezTo>
                  <a:lnTo>
                    <a:pt x="338138" y="295871"/>
                  </a:lnTo>
                  <a:cubicBezTo>
                    <a:pt x="338138" y="295871"/>
                    <a:pt x="338138" y="295871"/>
                    <a:pt x="338138" y="338138"/>
                  </a:cubicBezTo>
                  <a:cubicBezTo>
                    <a:pt x="338138" y="338138"/>
                    <a:pt x="338138" y="338138"/>
                    <a:pt x="21133" y="338138"/>
                  </a:cubicBezTo>
                  <a:cubicBezTo>
                    <a:pt x="9246" y="338138"/>
                    <a:pt x="0" y="328892"/>
                    <a:pt x="0" y="317005"/>
                  </a:cubicBezTo>
                  <a:cubicBezTo>
                    <a:pt x="0" y="317005"/>
                    <a:pt x="0" y="31700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6029280" y="2432520"/>
              <a:ext cx="179640" cy="171360"/>
            </a:xfrm>
            <a:custGeom>
              <a:avLst/>
              <a:gdLst/>
              <a:ahLst/>
              <a:cxnLst/>
              <a:rect l="l" t="t" r="r" b="b"/>
              <a:pathLst>
                <a:path w="607639" h="579502" extrusionOk="0">
                  <a:moveTo>
                    <a:pt x="315778" y="173080"/>
                  </a:moveTo>
                  <a:lnTo>
                    <a:pt x="315778" y="266058"/>
                  </a:lnTo>
                  <a:cubicBezTo>
                    <a:pt x="315778" y="272814"/>
                    <a:pt x="310258" y="278325"/>
                    <a:pt x="303493" y="278325"/>
                  </a:cubicBezTo>
                  <a:lnTo>
                    <a:pt x="210375" y="278325"/>
                  </a:lnTo>
                  <a:cubicBezTo>
                    <a:pt x="216429" y="324281"/>
                    <a:pt x="255866" y="359925"/>
                    <a:pt x="303493" y="359925"/>
                  </a:cubicBezTo>
                  <a:cubicBezTo>
                    <a:pt x="355303" y="359925"/>
                    <a:pt x="397500" y="317792"/>
                    <a:pt x="397500" y="266058"/>
                  </a:cubicBezTo>
                  <a:cubicBezTo>
                    <a:pt x="397500" y="218502"/>
                    <a:pt x="361802" y="179124"/>
                    <a:pt x="315778" y="173080"/>
                  </a:cubicBezTo>
                  <a:close/>
                  <a:moveTo>
                    <a:pt x="249814" y="160816"/>
                  </a:moveTo>
                  <a:cubicBezTo>
                    <a:pt x="223740" y="165793"/>
                    <a:pt x="203093" y="186410"/>
                    <a:pt x="198110" y="212449"/>
                  </a:cubicBezTo>
                  <a:lnTo>
                    <a:pt x="249814" y="212449"/>
                  </a:lnTo>
                  <a:close/>
                  <a:moveTo>
                    <a:pt x="303493" y="147835"/>
                  </a:moveTo>
                  <a:cubicBezTo>
                    <a:pt x="368835" y="147835"/>
                    <a:pt x="421981" y="200902"/>
                    <a:pt x="421981" y="266058"/>
                  </a:cubicBezTo>
                  <a:cubicBezTo>
                    <a:pt x="421981" y="331303"/>
                    <a:pt x="368835" y="384370"/>
                    <a:pt x="303493" y="384370"/>
                  </a:cubicBezTo>
                  <a:cubicBezTo>
                    <a:pt x="238239" y="384370"/>
                    <a:pt x="185093" y="331303"/>
                    <a:pt x="185093" y="266058"/>
                  </a:cubicBezTo>
                  <a:cubicBezTo>
                    <a:pt x="185093" y="259303"/>
                    <a:pt x="190523" y="253880"/>
                    <a:pt x="197289" y="253880"/>
                  </a:cubicBezTo>
                  <a:lnTo>
                    <a:pt x="291297" y="253880"/>
                  </a:lnTo>
                  <a:lnTo>
                    <a:pt x="291297" y="160013"/>
                  </a:lnTo>
                  <a:cubicBezTo>
                    <a:pt x="291297" y="153257"/>
                    <a:pt x="296727" y="147835"/>
                    <a:pt x="303493" y="147835"/>
                  </a:cubicBezTo>
                  <a:close/>
                  <a:moveTo>
                    <a:pt x="262095" y="135133"/>
                  </a:moveTo>
                  <a:cubicBezTo>
                    <a:pt x="268859" y="135133"/>
                    <a:pt x="274287" y="140643"/>
                    <a:pt x="274287" y="147397"/>
                  </a:cubicBezTo>
                  <a:lnTo>
                    <a:pt x="274287" y="224713"/>
                  </a:lnTo>
                  <a:cubicBezTo>
                    <a:pt x="274287" y="231467"/>
                    <a:pt x="268859" y="236888"/>
                    <a:pt x="262095" y="236888"/>
                  </a:cubicBezTo>
                  <a:lnTo>
                    <a:pt x="184672" y="236888"/>
                  </a:lnTo>
                  <a:cubicBezTo>
                    <a:pt x="177909" y="236888"/>
                    <a:pt x="172391" y="231467"/>
                    <a:pt x="172391" y="224713"/>
                  </a:cubicBezTo>
                  <a:cubicBezTo>
                    <a:pt x="172391" y="175302"/>
                    <a:pt x="212616" y="135133"/>
                    <a:pt x="262095" y="135133"/>
                  </a:cubicBezTo>
                  <a:close/>
                  <a:moveTo>
                    <a:pt x="58120" y="108514"/>
                  </a:moveTo>
                  <a:lnTo>
                    <a:pt x="58120" y="413970"/>
                  </a:lnTo>
                  <a:lnTo>
                    <a:pt x="549430" y="413970"/>
                  </a:lnTo>
                  <a:lnTo>
                    <a:pt x="549430" y="108514"/>
                  </a:lnTo>
                  <a:close/>
                  <a:moveTo>
                    <a:pt x="27236" y="56079"/>
                  </a:moveTo>
                  <a:lnTo>
                    <a:pt x="27236" y="81319"/>
                  </a:lnTo>
                  <a:lnTo>
                    <a:pt x="580403" y="81319"/>
                  </a:lnTo>
                  <a:lnTo>
                    <a:pt x="580403" y="56079"/>
                  </a:lnTo>
                  <a:close/>
                  <a:moveTo>
                    <a:pt x="303775" y="0"/>
                  </a:moveTo>
                  <a:cubicBezTo>
                    <a:pt x="311341" y="0"/>
                    <a:pt x="317393" y="6132"/>
                    <a:pt x="317393" y="13597"/>
                  </a:cubicBezTo>
                  <a:lnTo>
                    <a:pt x="317393" y="28884"/>
                  </a:lnTo>
                  <a:lnTo>
                    <a:pt x="580403" y="28884"/>
                  </a:lnTo>
                  <a:cubicBezTo>
                    <a:pt x="595356" y="28884"/>
                    <a:pt x="607639" y="41148"/>
                    <a:pt x="607639" y="56079"/>
                  </a:cubicBezTo>
                  <a:lnTo>
                    <a:pt x="607639" y="81319"/>
                  </a:lnTo>
                  <a:cubicBezTo>
                    <a:pt x="607639" y="96338"/>
                    <a:pt x="595356" y="108514"/>
                    <a:pt x="580403" y="108514"/>
                  </a:cubicBezTo>
                  <a:lnTo>
                    <a:pt x="576665" y="108514"/>
                  </a:lnTo>
                  <a:lnTo>
                    <a:pt x="576665" y="413970"/>
                  </a:lnTo>
                  <a:cubicBezTo>
                    <a:pt x="576665" y="428990"/>
                    <a:pt x="564472" y="441165"/>
                    <a:pt x="549430" y="441165"/>
                  </a:cubicBezTo>
                  <a:lnTo>
                    <a:pt x="317393" y="441165"/>
                  </a:lnTo>
                  <a:lnTo>
                    <a:pt x="317393" y="481069"/>
                  </a:lnTo>
                  <a:lnTo>
                    <a:pt x="418236" y="554923"/>
                  </a:lnTo>
                  <a:cubicBezTo>
                    <a:pt x="424377" y="559366"/>
                    <a:pt x="425623" y="567898"/>
                    <a:pt x="421173" y="573942"/>
                  </a:cubicBezTo>
                  <a:cubicBezTo>
                    <a:pt x="418503" y="577585"/>
                    <a:pt x="414409" y="579452"/>
                    <a:pt x="410225" y="579452"/>
                  </a:cubicBezTo>
                  <a:cubicBezTo>
                    <a:pt x="407466" y="579452"/>
                    <a:pt x="404618" y="578652"/>
                    <a:pt x="402215" y="576874"/>
                  </a:cubicBezTo>
                  <a:lnTo>
                    <a:pt x="317393" y="514752"/>
                  </a:lnTo>
                  <a:lnTo>
                    <a:pt x="317393" y="565854"/>
                  </a:lnTo>
                  <a:cubicBezTo>
                    <a:pt x="317393" y="573408"/>
                    <a:pt x="311341" y="579452"/>
                    <a:pt x="303775" y="579452"/>
                  </a:cubicBezTo>
                  <a:cubicBezTo>
                    <a:pt x="296299" y="579452"/>
                    <a:pt x="290157" y="573408"/>
                    <a:pt x="290157" y="565854"/>
                  </a:cubicBezTo>
                  <a:lnTo>
                    <a:pt x="290157" y="514752"/>
                  </a:lnTo>
                  <a:lnTo>
                    <a:pt x="205424" y="576874"/>
                  </a:lnTo>
                  <a:cubicBezTo>
                    <a:pt x="199372" y="581318"/>
                    <a:pt x="190827" y="579985"/>
                    <a:pt x="186377" y="573942"/>
                  </a:cubicBezTo>
                  <a:cubicBezTo>
                    <a:pt x="181927" y="567898"/>
                    <a:pt x="183262" y="559366"/>
                    <a:pt x="189314" y="554923"/>
                  </a:cubicBezTo>
                  <a:lnTo>
                    <a:pt x="290157" y="481069"/>
                  </a:lnTo>
                  <a:lnTo>
                    <a:pt x="290157" y="441165"/>
                  </a:lnTo>
                  <a:lnTo>
                    <a:pt x="58120" y="441165"/>
                  </a:lnTo>
                  <a:cubicBezTo>
                    <a:pt x="43167" y="441165"/>
                    <a:pt x="30885" y="428990"/>
                    <a:pt x="30885" y="413970"/>
                  </a:cubicBezTo>
                  <a:lnTo>
                    <a:pt x="30885" y="108514"/>
                  </a:lnTo>
                  <a:lnTo>
                    <a:pt x="27236" y="108514"/>
                  </a:lnTo>
                  <a:cubicBezTo>
                    <a:pt x="12194" y="108514"/>
                    <a:pt x="0" y="96338"/>
                    <a:pt x="0" y="81319"/>
                  </a:cubicBezTo>
                  <a:lnTo>
                    <a:pt x="0" y="56079"/>
                  </a:lnTo>
                  <a:cubicBezTo>
                    <a:pt x="0" y="41148"/>
                    <a:pt x="12194" y="28884"/>
                    <a:pt x="27236" y="28884"/>
                  </a:cubicBezTo>
                  <a:lnTo>
                    <a:pt x="290157" y="28884"/>
                  </a:lnTo>
                  <a:lnTo>
                    <a:pt x="290157" y="13597"/>
                  </a:lnTo>
                  <a:cubicBezTo>
                    <a:pt x="290157" y="6132"/>
                    <a:pt x="296299" y="0"/>
                    <a:pt x="303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8862480" y="2428560"/>
              <a:ext cx="172440" cy="179640"/>
            </a:xfrm>
            <a:custGeom>
              <a:avLst/>
              <a:gdLst/>
              <a:ahLst/>
              <a:cxnLst/>
              <a:rect l="l" t="t" r="r" b="b"/>
              <a:pathLst>
                <a:path w="584267" h="608556" extrusionOk="0">
                  <a:moveTo>
                    <a:pt x="582177" y="293917"/>
                  </a:moveTo>
                  <a:cubicBezTo>
                    <a:pt x="584155" y="294839"/>
                    <a:pt x="584753" y="297723"/>
                    <a:pt x="583869" y="302971"/>
                  </a:cubicBezTo>
                  <a:cubicBezTo>
                    <a:pt x="573043" y="369172"/>
                    <a:pt x="519229" y="585339"/>
                    <a:pt x="279094" y="594692"/>
                  </a:cubicBezTo>
                  <a:cubicBezTo>
                    <a:pt x="277324" y="594796"/>
                    <a:pt x="275763" y="594484"/>
                    <a:pt x="274201" y="594173"/>
                  </a:cubicBezTo>
                  <a:cubicBezTo>
                    <a:pt x="316982" y="575362"/>
                    <a:pt x="434083" y="514565"/>
                    <a:pt x="481444" y="395362"/>
                  </a:cubicBezTo>
                  <a:cubicBezTo>
                    <a:pt x="484046" y="388918"/>
                    <a:pt x="484567" y="383202"/>
                    <a:pt x="482901" y="382579"/>
                  </a:cubicBezTo>
                  <a:cubicBezTo>
                    <a:pt x="481236" y="382059"/>
                    <a:pt x="477385" y="386632"/>
                    <a:pt x="473950" y="392556"/>
                  </a:cubicBezTo>
                  <a:cubicBezTo>
                    <a:pt x="425444" y="474761"/>
                    <a:pt x="294811" y="562891"/>
                    <a:pt x="261711" y="583988"/>
                  </a:cubicBezTo>
                  <a:cubicBezTo>
                    <a:pt x="260566" y="581494"/>
                    <a:pt x="259837" y="578688"/>
                    <a:pt x="259837" y="575778"/>
                  </a:cubicBezTo>
                  <a:lnTo>
                    <a:pt x="259837" y="464577"/>
                  </a:lnTo>
                  <a:cubicBezTo>
                    <a:pt x="259837" y="453872"/>
                    <a:pt x="261711" y="436724"/>
                    <a:pt x="267019" y="427579"/>
                  </a:cubicBezTo>
                  <a:cubicBezTo>
                    <a:pt x="277220" y="409703"/>
                    <a:pt x="301785" y="380292"/>
                    <a:pt x="360492" y="347971"/>
                  </a:cubicBezTo>
                  <a:cubicBezTo>
                    <a:pt x="443556" y="302348"/>
                    <a:pt x="532448" y="319288"/>
                    <a:pt x="572210" y="296632"/>
                  </a:cubicBezTo>
                  <a:cubicBezTo>
                    <a:pt x="576842" y="294034"/>
                    <a:pt x="580199" y="292994"/>
                    <a:pt x="582177" y="293917"/>
                  </a:cubicBezTo>
                  <a:close/>
                  <a:moveTo>
                    <a:pt x="274656" y="289106"/>
                  </a:moveTo>
                  <a:lnTo>
                    <a:pt x="323064" y="289106"/>
                  </a:lnTo>
                  <a:lnTo>
                    <a:pt x="323064" y="331845"/>
                  </a:lnTo>
                  <a:cubicBezTo>
                    <a:pt x="302660" y="344427"/>
                    <a:pt x="286836" y="356698"/>
                    <a:pt x="274656" y="367928"/>
                  </a:cubicBezTo>
                  <a:close/>
                  <a:moveTo>
                    <a:pt x="207690" y="289106"/>
                  </a:moveTo>
                  <a:lnTo>
                    <a:pt x="256098" y="289106"/>
                  </a:lnTo>
                  <a:lnTo>
                    <a:pt x="256098" y="390148"/>
                  </a:lnTo>
                  <a:cubicBezTo>
                    <a:pt x="254328" y="392642"/>
                    <a:pt x="252767" y="395033"/>
                    <a:pt x="251413" y="397424"/>
                  </a:cubicBezTo>
                  <a:lnTo>
                    <a:pt x="244230" y="397424"/>
                  </a:lnTo>
                  <a:cubicBezTo>
                    <a:pt x="235798" y="384118"/>
                    <a:pt x="224034" y="369461"/>
                    <a:pt x="207690" y="354388"/>
                  </a:cubicBezTo>
                  <a:close/>
                  <a:moveTo>
                    <a:pt x="32007" y="259919"/>
                  </a:moveTo>
                  <a:cubicBezTo>
                    <a:pt x="34960" y="260049"/>
                    <a:pt x="38109" y="262491"/>
                    <a:pt x="41076" y="266907"/>
                  </a:cubicBezTo>
                  <a:cubicBezTo>
                    <a:pt x="52110" y="283325"/>
                    <a:pt x="77822" y="310445"/>
                    <a:pt x="137781" y="344838"/>
                  </a:cubicBezTo>
                  <a:cubicBezTo>
                    <a:pt x="205026" y="383388"/>
                    <a:pt x="230634" y="424328"/>
                    <a:pt x="240315" y="447188"/>
                  </a:cubicBezTo>
                  <a:cubicBezTo>
                    <a:pt x="244374" y="457059"/>
                    <a:pt x="245936" y="474204"/>
                    <a:pt x="245936" y="484802"/>
                  </a:cubicBezTo>
                  <a:lnTo>
                    <a:pt x="245936" y="592762"/>
                  </a:lnTo>
                  <a:cubicBezTo>
                    <a:pt x="245936" y="595879"/>
                    <a:pt x="245103" y="598685"/>
                    <a:pt x="243854" y="601075"/>
                  </a:cubicBezTo>
                  <a:cubicBezTo>
                    <a:pt x="202008" y="562006"/>
                    <a:pt x="87815" y="449889"/>
                    <a:pt x="64914" y="379959"/>
                  </a:cubicBezTo>
                  <a:cubicBezTo>
                    <a:pt x="62728" y="373413"/>
                    <a:pt x="60334" y="368010"/>
                    <a:pt x="58668" y="368322"/>
                  </a:cubicBezTo>
                  <a:cubicBezTo>
                    <a:pt x="56899" y="368529"/>
                    <a:pt x="56274" y="374244"/>
                    <a:pt x="57523" y="381102"/>
                  </a:cubicBezTo>
                  <a:cubicBezTo>
                    <a:pt x="79279" y="494777"/>
                    <a:pt x="177025" y="574890"/>
                    <a:pt x="225637" y="608556"/>
                  </a:cubicBezTo>
                  <a:cubicBezTo>
                    <a:pt x="154540" y="593490"/>
                    <a:pt x="100410" y="549744"/>
                    <a:pt x="32852" y="465579"/>
                  </a:cubicBezTo>
                  <a:cubicBezTo>
                    <a:pt x="-24400" y="394402"/>
                    <a:pt x="7037" y="304003"/>
                    <a:pt x="24108" y="266803"/>
                  </a:cubicBezTo>
                  <a:cubicBezTo>
                    <a:pt x="26294" y="261972"/>
                    <a:pt x="29053" y="259789"/>
                    <a:pt x="32007" y="259919"/>
                  </a:cubicBezTo>
                  <a:close/>
                  <a:moveTo>
                    <a:pt x="274656" y="196948"/>
                  </a:moveTo>
                  <a:lnTo>
                    <a:pt x="276946" y="196948"/>
                  </a:lnTo>
                  <a:cubicBezTo>
                    <a:pt x="302452" y="196948"/>
                    <a:pt x="323064" y="217636"/>
                    <a:pt x="323064" y="243106"/>
                  </a:cubicBezTo>
                  <a:lnTo>
                    <a:pt x="323064" y="270759"/>
                  </a:lnTo>
                  <a:lnTo>
                    <a:pt x="274656" y="270759"/>
                  </a:lnTo>
                  <a:close/>
                  <a:moveTo>
                    <a:pt x="253808" y="196948"/>
                  </a:moveTo>
                  <a:lnTo>
                    <a:pt x="256098" y="196948"/>
                  </a:lnTo>
                  <a:lnTo>
                    <a:pt x="256098" y="270759"/>
                  </a:lnTo>
                  <a:lnTo>
                    <a:pt x="207690" y="270759"/>
                  </a:lnTo>
                  <a:lnTo>
                    <a:pt x="207690" y="243106"/>
                  </a:lnTo>
                  <a:cubicBezTo>
                    <a:pt x="207690" y="217636"/>
                    <a:pt x="228302" y="196948"/>
                    <a:pt x="253808" y="196948"/>
                  </a:cubicBezTo>
                  <a:close/>
                  <a:moveTo>
                    <a:pt x="267670" y="0"/>
                  </a:moveTo>
                  <a:cubicBezTo>
                    <a:pt x="284321" y="0"/>
                    <a:pt x="300243" y="5611"/>
                    <a:pt x="312522" y="15795"/>
                  </a:cubicBezTo>
                  <a:lnTo>
                    <a:pt x="445310" y="125946"/>
                  </a:lnTo>
                  <a:cubicBezTo>
                    <a:pt x="465291" y="142572"/>
                    <a:pt x="479860" y="173539"/>
                    <a:pt x="479860" y="199622"/>
                  </a:cubicBezTo>
                  <a:lnTo>
                    <a:pt x="479860" y="283378"/>
                  </a:lnTo>
                  <a:cubicBezTo>
                    <a:pt x="457070" y="285976"/>
                    <a:pt x="431990" y="289613"/>
                    <a:pt x="406077" y="296992"/>
                  </a:cubicBezTo>
                  <a:lnTo>
                    <a:pt x="406077" y="199622"/>
                  </a:lnTo>
                  <a:cubicBezTo>
                    <a:pt x="406077" y="195258"/>
                    <a:pt x="401499" y="185386"/>
                    <a:pt x="398064" y="182580"/>
                  </a:cubicBezTo>
                  <a:lnTo>
                    <a:pt x="267670" y="74403"/>
                  </a:lnTo>
                  <a:lnTo>
                    <a:pt x="137276" y="182580"/>
                  </a:lnTo>
                  <a:cubicBezTo>
                    <a:pt x="133945" y="185386"/>
                    <a:pt x="129263" y="195258"/>
                    <a:pt x="129263" y="199622"/>
                  </a:cubicBezTo>
                  <a:lnTo>
                    <a:pt x="129263" y="307383"/>
                  </a:lnTo>
                  <a:cubicBezTo>
                    <a:pt x="82849" y="278702"/>
                    <a:pt x="63285" y="256984"/>
                    <a:pt x="55480" y="245657"/>
                  </a:cubicBezTo>
                  <a:lnTo>
                    <a:pt x="55480" y="199622"/>
                  </a:lnTo>
                  <a:cubicBezTo>
                    <a:pt x="55480" y="173539"/>
                    <a:pt x="70049" y="142572"/>
                    <a:pt x="90134" y="125946"/>
                  </a:cubicBezTo>
                  <a:lnTo>
                    <a:pt x="222818" y="15795"/>
                  </a:lnTo>
                  <a:cubicBezTo>
                    <a:pt x="235097" y="5611"/>
                    <a:pt x="251019" y="0"/>
                    <a:pt x="267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1795320" y="4925880"/>
              <a:ext cx="158400" cy="179640"/>
            </a:xfrm>
            <a:custGeom>
              <a:avLst/>
              <a:gdLst/>
              <a:ahLst/>
              <a:cxnLst/>
              <a:rect l="l" t="t" r="r" b="b"/>
              <a:pathLst>
                <a:path w="2288" h="2598" extrusionOk="0">
                  <a:moveTo>
                    <a:pt x="2281" y="1465"/>
                  </a:moveTo>
                  <a:cubicBezTo>
                    <a:pt x="2220" y="1286"/>
                    <a:pt x="2159" y="1111"/>
                    <a:pt x="2125" y="924"/>
                  </a:cubicBezTo>
                  <a:cubicBezTo>
                    <a:pt x="2112" y="850"/>
                    <a:pt x="2015" y="868"/>
                    <a:pt x="1992" y="924"/>
                  </a:cubicBezTo>
                  <a:cubicBezTo>
                    <a:pt x="1948" y="1035"/>
                    <a:pt x="1904" y="1146"/>
                    <a:pt x="1863" y="1258"/>
                  </a:cubicBezTo>
                  <a:cubicBezTo>
                    <a:pt x="1840" y="1319"/>
                    <a:pt x="1790" y="1411"/>
                    <a:pt x="1809" y="1480"/>
                  </a:cubicBezTo>
                  <a:cubicBezTo>
                    <a:pt x="1783" y="1516"/>
                    <a:pt x="1783" y="1565"/>
                    <a:pt x="1848" y="1586"/>
                  </a:cubicBezTo>
                  <a:cubicBezTo>
                    <a:pt x="1878" y="1596"/>
                    <a:pt x="1908" y="1602"/>
                    <a:pt x="1938" y="1607"/>
                  </a:cubicBezTo>
                  <a:cubicBezTo>
                    <a:pt x="1927" y="1644"/>
                    <a:pt x="1916" y="1681"/>
                    <a:pt x="1899" y="1716"/>
                  </a:cubicBezTo>
                  <a:cubicBezTo>
                    <a:pt x="1861" y="1789"/>
                    <a:pt x="1799" y="1850"/>
                    <a:pt x="1734" y="1899"/>
                  </a:cubicBezTo>
                  <a:cubicBezTo>
                    <a:pt x="1586" y="2012"/>
                    <a:pt x="1393" y="2062"/>
                    <a:pt x="1211" y="2079"/>
                  </a:cubicBezTo>
                  <a:cubicBezTo>
                    <a:pt x="1201" y="2080"/>
                    <a:pt x="1190" y="2080"/>
                    <a:pt x="1180" y="2081"/>
                  </a:cubicBezTo>
                  <a:cubicBezTo>
                    <a:pt x="1178" y="2066"/>
                    <a:pt x="1177" y="2052"/>
                    <a:pt x="1176" y="2038"/>
                  </a:cubicBezTo>
                  <a:cubicBezTo>
                    <a:pt x="1167" y="1852"/>
                    <a:pt x="1173" y="1665"/>
                    <a:pt x="1178" y="1479"/>
                  </a:cubicBezTo>
                  <a:cubicBezTo>
                    <a:pt x="1183" y="1309"/>
                    <a:pt x="1195" y="1137"/>
                    <a:pt x="1200" y="965"/>
                  </a:cubicBezTo>
                  <a:cubicBezTo>
                    <a:pt x="1262" y="972"/>
                    <a:pt x="1326" y="981"/>
                    <a:pt x="1388" y="979"/>
                  </a:cubicBezTo>
                  <a:cubicBezTo>
                    <a:pt x="1391" y="992"/>
                    <a:pt x="1399" y="1003"/>
                    <a:pt x="1409" y="1012"/>
                  </a:cubicBezTo>
                  <a:cubicBezTo>
                    <a:pt x="1434" y="1041"/>
                    <a:pt x="1476" y="1041"/>
                    <a:pt x="1501" y="1012"/>
                  </a:cubicBezTo>
                  <a:cubicBezTo>
                    <a:pt x="1511" y="1003"/>
                    <a:pt x="1519" y="991"/>
                    <a:pt x="1522" y="978"/>
                  </a:cubicBezTo>
                  <a:cubicBezTo>
                    <a:pt x="1528" y="956"/>
                    <a:pt x="1526" y="931"/>
                    <a:pt x="1526" y="908"/>
                  </a:cubicBezTo>
                  <a:lnTo>
                    <a:pt x="1526" y="847"/>
                  </a:lnTo>
                  <a:cubicBezTo>
                    <a:pt x="1526" y="809"/>
                    <a:pt x="1493" y="776"/>
                    <a:pt x="1455" y="776"/>
                  </a:cubicBezTo>
                  <a:cubicBezTo>
                    <a:pt x="1423" y="776"/>
                    <a:pt x="1395" y="799"/>
                    <a:pt x="1387" y="828"/>
                  </a:cubicBezTo>
                  <a:cubicBezTo>
                    <a:pt x="1327" y="813"/>
                    <a:pt x="1264" y="812"/>
                    <a:pt x="1202" y="810"/>
                  </a:cubicBezTo>
                  <a:cubicBezTo>
                    <a:pt x="1202" y="735"/>
                    <a:pt x="1199" y="659"/>
                    <a:pt x="1193" y="584"/>
                  </a:cubicBezTo>
                  <a:cubicBezTo>
                    <a:pt x="1297" y="558"/>
                    <a:pt x="1391" y="480"/>
                    <a:pt x="1431" y="385"/>
                  </a:cubicBezTo>
                  <a:cubicBezTo>
                    <a:pt x="1470" y="292"/>
                    <a:pt x="1441" y="197"/>
                    <a:pt x="1375" y="124"/>
                  </a:cubicBezTo>
                  <a:cubicBezTo>
                    <a:pt x="1315" y="57"/>
                    <a:pt x="1196" y="0"/>
                    <a:pt x="1109" y="37"/>
                  </a:cubicBezTo>
                  <a:cubicBezTo>
                    <a:pt x="1109" y="37"/>
                    <a:pt x="1109" y="37"/>
                    <a:pt x="1109" y="37"/>
                  </a:cubicBezTo>
                  <a:cubicBezTo>
                    <a:pt x="988" y="48"/>
                    <a:pt x="885" y="127"/>
                    <a:pt x="860" y="255"/>
                  </a:cubicBezTo>
                  <a:cubicBezTo>
                    <a:pt x="837" y="376"/>
                    <a:pt x="900" y="516"/>
                    <a:pt x="1013" y="570"/>
                  </a:cubicBezTo>
                  <a:cubicBezTo>
                    <a:pt x="1033" y="580"/>
                    <a:pt x="1055" y="586"/>
                    <a:pt x="1077" y="590"/>
                  </a:cubicBezTo>
                  <a:cubicBezTo>
                    <a:pt x="1068" y="662"/>
                    <a:pt x="1062" y="735"/>
                    <a:pt x="1056" y="808"/>
                  </a:cubicBezTo>
                  <a:cubicBezTo>
                    <a:pt x="1001" y="808"/>
                    <a:pt x="947" y="810"/>
                    <a:pt x="892" y="813"/>
                  </a:cubicBezTo>
                  <a:cubicBezTo>
                    <a:pt x="892" y="803"/>
                    <a:pt x="891" y="793"/>
                    <a:pt x="891" y="784"/>
                  </a:cubicBezTo>
                  <a:cubicBezTo>
                    <a:pt x="896" y="691"/>
                    <a:pt x="748" y="690"/>
                    <a:pt x="747" y="784"/>
                  </a:cubicBezTo>
                  <a:cubicBezTo>
                    <a:pt x="747" y="829"/>
                    <a:pt x="742" y="876"/>
                    <a:pt x="748" y="921"/>
                  </a:cubicBezTo>
                  <a:cubicBezTo>
                    <a:pt x="756" y="983"/>
                    <a:pt x="811" y="1002"/>
                    <a:pt x="851" y="981"/>
                  </a:cubicBezTo>
                  <a:cubicBezTo>
                    <a:pt x="872" y="980"/>
                    <a:pt x="891" y="967"/>
                    <a:pt x="899" y="946"/>
                  </a:cubicBezTo>
                  <a:cubicBezTo>
                    <a:pt x="948" y="949"/>
                    <a:pt x="998" y="951"/>
                    <a:pt x="1047" y="954"/>
                  </a:cubicBezTo>
                  <a:cubicBezTo>
                    <a:pt x="1037" y="1129"/>
                    <a:pt x="1031" y="1305"/>
                    <a:pt x="1024" y="1479"/>
                  </a:cubicBezTo>
                  <a:cubicBezTo>
                    <a:pt x="1017" y="1665"/>
                    <a:pt x="1014" y="1851"/>
                    <a:pt x="1021" y="2038"/>
                  </a:cubicBezTo>
                  <a:cubicBezTo>
                    <a:pt x="1022" y="2051"/>
                    <a:pt x="1022" y="2066"/>
                    <a:pt x="1022" y="2081"/>
                  </a:cubicBezTo>
                  <a:cubicBezTo>
                    <a:pt x="722" y="2061"/>
                    <a:pt x="421" y="1927"/>
                    <a:pt x="289" y="1649"/>
                  </a:cubicBezTo>
                  <a:cubicBezTo>
                    <a:pt x="342" y="1639"/>
                    <a:pt x="422" y="1633"/>
                    <a:pt x="434" y="1569"/>
                  </a:cubicBezTo>
                  <a:cubicBezTo>
                    <a:pt x="439" y="1539"/>
                    <a:pt x="429" y="1506"/>
                    <a:pt x="402" y="1492"/>
                  </a:cubicBezTo>
                  <a:cubicBezTo>
                    <a:pt x="401" y="1485"/>
                    <a:pt x="399" y="1478"/>
                    <a:pt x="395" y="1470"/>
                  </a:cubicBezTo>
                  <a:cubicBezTo>
                    <a:pt x="338" y="1362"/>
                    <a:pt x="258" y="1263"/>
                    <a:pt x="215" y="1148"/>
                  </a:cubicBezTo>
                  <a:cubicBezTo>
                    <a:pt x="192" y="1085"/>
                    <a:pt x="111" y="1085"/>
                    <a:pt x="88" y="1148"/>
                  </a:cubicBezTo>
                  <a:cubicBezTo>
                    <a:pt x="29" y="1306"/>
                    <a:pt x="0" y="1457"/>
                    <a:pt x="39" y="1624"/>
                  </a:cubicBezTo>
                  <a:cubicBezTo>
                    <a:pt x="45" y="1653"/>
                    <a:pt x="75" y="1663"/>
                    <a:pt x="101" y="1658"/>
                  </a:cubicBezTo>
                  <a:cubicBezTo>
                    <a:pt x="125" y="1661"/>
                    <a:pt x="149" y="1661"/>
                    <a:pt x="172" y="1661"/>
                  </a:cubicBezTo>
                  <a:cubicBezTo>
                    <a:pt x="253" y="2008"/>
                    <a:pt x="572" y="2179"/>
                    <a:pt x="906" y="2228"/>
                  </a:cubicBezTo>
                  <a:cubicBezTo>
                    <a:pt x="931" y="2337"/>
                    <a:pt x="982" y="2443"/>
                    <a:pt x="1043" y="2536"/>
                  </a:cubicBezTo>
                  <a:cubicBezTo>
                    <a:pt x="1083" y="2598"/>
                    <a:pt x="1172" y="2572"/>
                    <a:pt x="1177" y="2500"/>
                  </a:cubicBezTo>
                  <a:cubicBezTo>
                    <a:pt x="1177" y="2509"/>
                    <a:pt x="1185" y="2477"/>
                    <a:pt x="1189" y="2468"/>
                  </a:cubicBezTo>
                  <a:cubicBezTo>
                    <a:pt x="1199" y="2446"/>
                    <a:pt x="1211" y="2426"/>
                    <a:pt x="1223" y="2405"/>
                  </a:cubicBezTo>
                  <a:cubicBezTo>
                    <a:pt x="1234" y="2386"/>
                    <a:pt x="1247" y="2368"/>
                    <a:pt x="1259" y="2349"/>
                  </a:cubicBezTo>
                  <a:cubicBezTo>
                    <a:pt x="1264" y="2342"/>
                    <a:pt x="1268" y="2335"/>
                    <a:pt x="1273" y="2328"/>
                  </a:cubicBezTo>
                  <a:cubicBezTo>
                    <a:pt x="1277" y="2322"/>
                    <a:pt x="1293" y="2305"/>
                    <a:pt x="1277" y="2322"/>
                  </a:cubicBezTo>
                  <a:cubicBezTo>
                    <a:pt x="1304" y="2294"/>
                    <a:pt x="1300" y="2258"/>
                    <a:pt x="1280" y="2234"/>
                  </a:cubicBezTo>
                  <a:cubicBezTo>
                    <a:pt x="1483" y="2210"/>
                    <a:pt x="1683" y="2139"/>
                    <a:pt x="1845" y="2015"/>
                  </a:cubicBezTo>
                  <a:cubicBezTo>
                    <a:pt x="1948" y="1936"/>
                    <a:pt x="2086" y="1773"/>
                    <a:pt x="2094" y="1624"/>
                  </a:cubicBezTo>
                  <a:cubicBezTo>
                    <a:pt x="2146" y="1628"/>
                    <a:pt x="2201" y="1630"/>
                    <a:pt x="2245" y="1609"/>
                  </a:cubicBezTo>
                  <a:cubicBezTo>
                    <a:pt x="2278" y="1594"/>
                    <a:pt x="2287" y="1550"/>
                    <a:pt x="2274" y="1517"/>
                  </a:cubicBezTo>
                  <a:cubicBezTo>
                    <a:pt x="2284" y="1503"/>
                    <a:pt x="2288" y="1485"/>
                    <a:pt x="2281" y="1465"/>
                  </a:cubicBezTo>
                  <a:close/>
                  <a:moveTo>
                    <a:pt x="1065" y="420"/>
                  </a:moveTo>
                  <a:cubicBezTo>
                    <a:pt x="1019" y="392"/>
                    <a:pt x="1002" y="323"/>
                    <a:pt x="1010" y="274"/>
                  </a:cubicBezTo>
                  <a:cubicBezTo>
                    <a:pt x="1021" y="207"/>
                    <a:pt x="1073" y="171"/>
                    <a:pt x="1131" y="148"/>
                  </a:cubicBezTo>
                  <a:cubicBezTo>
                    <a:pt x="1208" y="195"/>
                    <a:pt x="1340" y="234"/>
                    <a:pt x="1280" y="343"/>
                  </a:cubicBezTo>
                  <a:cubicBezTo>
                    <a:pt x="1258" y="383"/>
                    <a:pt x="1213" y="417"/>
                    <a:pt x="1165" y="430"/>
                  </a:cubicBezTo>
                  <a:cubicBezTo>
                    <a:pt x="1148" y="418"/>
                    <a:pt x="1121" y="420"/>
                    <a:pt x="1105" y="434"/>
                  </a:cubicBezTo>
                  <a:cubicBezTo>
                    <a:pt x="1091" y="432"/>
                    <a:pt x="1077" y="428"/>
                    <a:pt x="1065" y="420"/>
                  </a:cubicBezTo>
                  <a:close/>
                  <a:moveTo>
                    <a:pt x="1032" y="2241"/>
                  </a:moveTo>
                  <a:cubicBezTo>
                    <a:pt x="1034" y="2257"/>
                    <a:pt x="1037" y="2272"/>
                    <a:pt x="1040" y="2287"/>
                  </a:cubicBezTo>
                  <a:cubicBezTo>
                    <a:pt x="1029" y="2271"/>
                    <a:pt x="1019" y="2255"/>
                    <a:pt x="1010" y="2239"/>
                  </a:cubicBezTo>
                  <a:cubicBezTo>
                    <a:pt x="1017" y="2240"/>
                    <a:pt x="1025" y="2241"/>
                    <a:pt x="1032" y="22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4616280" y="4944600"/>
              <a:ext cx="176040" cy="179640"/>
            </a:xfrm>
            <a:custGeom>
              <a:avLst/>
              <a:gdLst/>
              <a:ahLst/>
              <a:cxnLst/>
              <a:rect l="l" t="t" r="r" b="b"/>
              <a:pathLst>
                <a:path w="2998" h="3061" extrusionOk="0">
                  <a:moveTo>
                    <a:pt x="2828" y="429"/>
                  </a:moveTo>
                  <a:cubicBezTo>
                    <a:pt x="2822" y="390"/>
                    <a:pt x="2794" y="357"/>
                    <a:pt x="2756" y="347"/>
                  </a:cubicBezTo>
                  <a:lnTo>
                    <a:pt x="1526" y="5"/>
                  </a:lnTo>
                  <a:cubicBezTo>
                    <a:pt x="1508" y="0"/>
                    <a:pt x="1490" y="0"/>
                    <a:pt x="1472" y="5"/>
                  </a:cubicBezTo>
                  <a:lnTo>
                    <a:pt x="242" y="347"/>
                  </a:lnTo>
                  <a:cubicBezTo>
                    <a:pt x="204" y="357"/>
                    <a:pt x="176" y="390"/>
                    <a:pt x="170" y="429"/>
                  </a:cubicBezTo>
                  <a:cubicBezTo>
                    <a:pt x="163" y="481"/>
                    <a:pt x="0" y="1693"/>
                    <a:pt x="418" y="2295"/>
                  </a:cubicBezTo>
                  <a:cubicBezTo>
                    <a:pt x="835" y="2898"/>
                    <a:pt x="1450" y="3052"/>
                    <a:pt x="1476" y="3058"/>
                  </a:cubicBezTo>
                  <a:cubicBezTo>
                    <a:pt x="1483" y="3060"/>
                    <a:pt x="1491" y="3061"/>
                    <a:pt x="1499" y="3061"/>
                  </a:cubicBezTo>
                  <a:cubicBezTo>
                    <a:pt x="1507" y="3061"/>
                    <a:pt x="1515" y="3060"/>
                    <a:pt x="1522" y="3058"/>
                  </a:cubicBezTo>
                  <a:cubicBezTo>
                    <a:pt x="1548" y="3052"/>
                    <a:pt x="2164" y="2898"/>
                    <a:pt x="2580" y="2295"/>
                  </a:cubicBezTo>
                  <a:cubicBezTo>
                    <a:pt x="2998" y="1693"/>
                    <a:pt x="2835" y="481"/>
                    <a:pt x="2828" y="429"/>
                  </a:cubicBezTo>
                  <a:close/>
                  <a:moveTo>
                    <a:pt x="2401" y="2171"/>
                  </a:moveTo>
                  <a:cubicBezTo>
                    <a:pt x="2039" y="2693"/>
                    <a:pt x="1498" y="2824"/>
                    <a:pt x="1498" y="2824"/>
                  </a:cubicBezTo>
                  <a:lnTo>
                    <a:pt x="1498" y="1531"/>
                  </a:lnTo>
                  <a:lnTo>
                    <a:pt x="381" y="1531"/>
                  </a:lnTo>
                  <a:cubicBezTo>
                    <a:pt x="316" y="1046"/>
                    <a:pt x="386" y="547"/>
                    <a:pt x="386" y="547"/>
                  </a:cubicBezTo>
                  <a:lnTo>
                    <a:pt x="1498" y="238"/>
                  </a:lnTo>
                  <a:lnTo>
                    <a:pt x="1498" y="1531"/>
                  </a:lnTo>
                  <a:lnTo>
                    <a:pt x="2614" y="1531"/>
                  </a:lnTo>
                  <a:cubicBezTo>
                    <a:pt x="2582" y="1767"/>
                    <a:pt x="2519" y="2000"/>
                    <a:pt x="2401" y="21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675" name="Google Shape;675;p9"/>
            <p:cNvSpPr/>
            <p:nvPr/>
          </p:nvSpPr>
          <p:spPr>
            <a:xfrm>
              <a:off x="7444080" y="4951440"/>
              <a:ext cx="179640" cy="177480"/>
            </a:xfrm>
            <a:custGeom>
              <a:avLst/>
              <a:gdLst/>
              <a:ahLst/>
              <a:cxnLst/>
              <a:rect l="l" t="t" r="r" b="b"/>
              <a:pathLst>
                <a:path w="3968" h="3926" extrusionOk="0">
                  <a:moveTo>
                    <a:pt x="3952" y="487"/>
                  </a:moveTo>
                  <a:cubicBezTo>
                    <a:pt x="3937" y="450"/>
                    <a:pt x="3900" y="426"/>
                    <a:pt x="3860" y="426"/>
                  </a:cubicBezTo>
                  <a:lnTo>
                    <a:pt x="3542" y="426"/>
                  </a:lnTo>
                  <a:lnTo>
                    <a:pt x="3542" y="108"/>
                  </a:lnTo>
                  <a:cubicBezTo>
                    <a:pt x="3542" y="67"/>
                    <a:pt x="3518" y="31"/>
                    <a:pt x="3480" y="15"/>
                  </a:cubicBezTo>
                  <a:cubicBezTo>
                    <a:pt x="3443" y="0"/>
                    <a:pt x="3400" y="8"/>
                    <a:pt x="3371" y="37"/>
                  </a:cubicBezTo>
                  <a:lnTo>
                    <a:pt x="3044" y="364"/>
                  </a:lnTo>
                  <a:cubicBezTo>
                    <a:pt x="2732" y="151"/>
                    <a:pt x="2355" y="27"/>
                    <a:pt x="1949" y="27"/>
                  </a:cubicBezTo>
                  <a:cubicBezTo>
                    <a:pt x="874" y="27"/>
                    <a:pt x="0" y="901"/>
                    <a:pt x="0" y="1976"/>
                  </a:cubicBezTo>
                  <a:cubicBezTo>
                    <a:pt x="0" y="3052"/>
                    <a:pt x="874" y="3926"/>
                    <a:pt x="1949" y="3926"/>
                  </a:cubicBezTo>
                  <a:cubicBezTo>
                    <a:pt x="3024" y="3926"/>
                    <a:pt x="3899" y="3052"/>
                    <a:pt x="3899" y="1976"/>
                  </a:cubicBezTo>
                  <a:cubicBezTo>
                    <a:pt x="3899" y="1593"/>
                    <a:pt x="3787" y="1234"/>
                    <a:pt x="3595" y="932"/>
                  </a:cubicBezTo>
                  <a:lnTo>
                    <a:pt x="3931" y="596"/>
                  </a:lnTo>
                  <a:cubicBezTo>
                    <a:pt x="3959" y="568"/>
                    <a:pt x="3968" y="525"/>
                    <a:pt x="3952" y="487"/>
                  </a:cubicBezTo>
                  <a:close/>
                  <a:moveTo>
                    <a:pt x="3342" y="484"/>
                  </a:moveTo>
                  <a:lnTo>
                    <a:pt x="3019" y="807"/>
                  </a:lnTo>
                  <a:lnTo>
                    <a:pt x="3019" y="672"/>
                  </a:lnTo>
                  <a:lnTo>
                    <a:pt x="3342" y="349"/>
                  </a:lnTo>
                  <a:lnTo>
                    <a:pt x="3342" y="484"/>
                  </a:lnTo>
                  <a:close/>
                  <a:moveTo>
                    <a:pt x="2483" y="1976"/>
                  </a:moveTo>
                  <a:cubicBezTo>
                    <a:pt x="2483" y="2271"/>
                    <a:pt x="2243" y="2510"/>
                    <a:pt x="1949" y="2510"/>
                  </a:cubicBezTo>
                  <a:cubicBezTo>
                    <a:pt x="1655" y="2510"/>
                    <a:pt x="1416" y="2271"/>
                    <a:pt x="1416" y="1976"/>
                  </a:cubicBezTo>
                  <a:cubicBezTo>
                    <a:pt x="1416" y="1682"/>
                    <a:pt x="1655" y="1443"/>
                    <a:pt x="1949" y="1443"/>
                  </a:cubicBezTo>
                  <a:cubicBezTo>
                    <a:pt x="2071" y="1443"/>
                    <a:pt x="2184" y="1484"/>
                    <a:pt x="2273" y="1553"/>
                  </a:cubicBezTo>
                  <a:lnTo>
                    <a:pt x="2099" y="1728"/>
                  </a:lnTo>
                  <a:cubicBezTo>
                    <a:pt x="2055" y="1702"/>
                    <a:pt x="2004" y="1686"/>
                    <a:pt x="1949" y="1686"/>
                  </a:cubicBezTo>
                  <a:cubicBezTo>
                    <a:pt x="1790" y="1686"/>
                    <a:pt x="1659" y="1817"/>
                    <a:pt x="1659" y="1976"/>
                  </a:cubicBezTo>
                  <a:cubicBezTo>
                    <a:pt x="1659" y="2136"/>
                    <a:pt x="1790" y="2267"/>
                    <a:pt x="1949" y="2267"/>
                  </a:cubicBezTo>
                  <a:cubicBezTo>
                    <a:pt x="2109" y="2267"/>
                    <a:pt x="2239" y="2136"/>
                    <a:pt x="2239" y="1976"/>
                  </a:cubicBezTo>
                  <a:cubicBezTo>
                    <a:pt x="2239" y="1944"/>
                    <a:pt x="2234" y="1914"/>
                    <a:pt x="2225" y="1885"/>
                  </a:cubicBezTo>
                  <a:lnTo>
                    <a:pt x="2407" y="1703"/>
                  </a:lnTo>
                  <a:cubicBezTo>
                    <a:pt x="2455" y="1783"/>
                    <a:pt x="2483" y="1876"/>
                    <a:pt x="2483" y="1976"/>
                  </a:cubicBezTo>
                  <a:close/>
                  <a:moveTo>
                    <a:pt x="2416" y="1411"/>
                  </a:moveTo>
                  <a:cubicBezTo>
                    <a:pt x="2289" y="1306"/>
                    <a:pt x="2126" y="1243"/>
                    <a:pt x="1949" y="1243"/>
                  </a:cubicBezTo>
                  <a:cubicBezTo>
                    <a:pt x="1545" y="1243"/>
                    <a:pt x="1216" y="1572"/>
                    <a:pt x="1216" y="1976"/>
                  </a:cubicBezTo>
                  <a:cubicBezTo>
                    <a:pt x="1216" y="2381"/>
                    <a:pt x="1545" y="2710"/>
                    <a:pt x="1949" y="2710"/>
                  </a:cubicBezTo>
                  <a:cubicBezTo>
                    <a:pt x="2354" y="2710"/>
                    <a:pt x="2683" y="2381"/>
                    <a:pt x="2683" y="1976"/>
                  </a:cubicBezTo>
                  <a:cubicBezTo>
                    <a:pt x="2683" y="1821"/>
                    <a:pt x="2634" y="1677"/>
                    <a:pt x="2551" y="1558"/>
                  </a:cubicBezTo>
                  <a:lnTo>
                    <a:pt x="2861" y="1249"/>
                  </a:lnTo>
                  <a:cubicBezTo>
                    <a:pt x="3020" y="1448"/>
                    <a:pt x="3116" y="1701"/>
                    <a:pt x="3116" y="1976"/>
                  </a:cubicBezTo>
                  <a:cubicBezTo>
                    <a:pt x="3116" y="2620"/>
                    <a:pt x="2593" y="3143"/>
                    <a:pt x="1949" y="3143"/>
                  </a:cubicBezTo>
                  <a:cubicBezTo>
                    <a:pt x="1306" y="3143"/>
                    <a:pt x="783" y="2620"/>
                    <a:pt x="783" y="1976"/>
                  </a:cubicBezTo>
                  <a:cubicBezTo>
                    <a:pt x="783" y="1333"/>
                    <a:pt x="1306" y="809"/>
                    <a:pt x="1949" y="809"/>
                  </a:cubicBezTo>
                  <a:cubicBezTo>
                    <a:pt x="2246" y="809"/>
                    <a:pt x="2517" y="921"/>
                    <a:pt x="2723" y="1104"/>
                  </a:cubicBezTo>
                  <a:lnTo>
                    <a:pt x="2416" y="1411"/>
                  </a:lnTo>
                  <a:close/>
                  <a:moveTo>
                    <a:pt x="3699" y="1976"/>
                  </a:moveTo>
                  <a:cubicBezTo>
                    <a:pt x="3699" y="2941"/>
                    <a:pt x="2914" y="3726"/>
                    <a:pt x="1949" y="3726"/>
                  </a:cubicBezTo>
                  <a:cubicBezTo>
                    <a:pt x="985" y="3726"/>
                    <a:pt x="200" y="2941"/>
                    <a:pt x="200" y="1976"/>
                  </a:cubicBezTo>
                  <a:cubicBezTo>
                    <a:pt x="200" y="1012"/>
                    <a:pt x="985" y="227"/>
                    <a:pt x="1949" y="227"/>
                  </a:cubicBezTo>
                  <a:cubicBezTo>
                    <a:pt x="2300" y="227"/>
                    <a:pt x="2626" y="331"/>
                    <a:pt x="2900" y="509"/>
                  </a:cubicBezTo>
                  <a:lnTo>
                    <a:pt x="2849" y="560"/>
                  </a:lnTo>
                  <a:cubicBezTo>
                    <a:pt x="2830" y="578"/>
                    <a:pt x="2819" y="604"/>
                    <a:pt x="2819" y="630"/>
                  </a:cubicBezTo>
                  <a:lnTo>
                    <a:pt x="2819" y="923"/>
                  </a:lnTo>
                  <a:cubicBezTo>
                    <a:pt x="2583" y="727"/>
                    <a:pt x="2280" y="609"/>
                    <a:pt x="1949" y="609"/>
                  </a:cubicBezTo>
                  <a:cubicBezTo>
                    <a:pt x="1196" y="609"/>
                    <a:pt x="583" y="1223"/>
                    <a:pt x="583" y="1976"/>
                  </a:cubicBezTo>
                  <a:cubicBezTo>
                    <a:pt x="583" y="2730"/>
                    <a:pt x="1196" y="3343"/>
                    <a:pt x="1949" y="3343"/>
                  </a:cubicBezTo>
                  <a:cubicBezTo>
                    <a:pt x="2703" y="3343"/>
                    <a:pt x="3316" y="2730"/>
                    <a:pt x="3316" y="1976"/>
                  </a:cubicBezTo>
                  <a:cubicBezTo>
                    <a:pt x="3316" y="1665"/>
                    <a:pt x="3212" y="1378"/>
                    <a:pt x="3036" y="1148"/>
                  </a:cubicBezTo>
                  <a:lnTo>
                    <a:pt x="3337" y="1148"/>
                  </a:lnTo>
                  <a:cubicBezTo>
                    <a:pt x="3364" y="1148"/>
                    <a:pt x="3389" y="1138"/>
                    <a:pt x="3408" y="1119"/>
                  </a:cubicBezTo>
                  <a:lnTo>
                    <a:pt x="3450" y="1078"/>
                  </a:lnTo>
                  <a:cubicBezTo>
                    <a:pt x="3608" y="1341"/>
                    <a:pt x="3699" y="1648"/>
                    <a:pt x="3699" y="1976"/>
                  </a:cubicBezTo>
                  <a:close/>
                  <a:moveTo>
                    <a:pt x="3296" y="948"/>
                  </a:moveTo>
                  <a:lnTo>
                    <a:pt x="3161" y="948"/>
                  </a:lnTo>
                  <a:lnTo>
                    <a:pt x="3483" y="626"/>
                  </a:lnTo>
                  <a:lnTo>
                    <a:pt x="3619" y="626"/>
                  </a:lnTo>
                  <a:lnTo>
                    <a:pt x="3296" y="9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677" name="Google Shape;677;p9"/>
            <p:cNvSpPr/>
            <p:nvPr/>
          </p:nvSpPr>
          <p:spPr>
            <a:xfrm>
              <a:off x="10287000" y="4941360"/>
              <a:ext cx="153360" cy="179640"/>
            </a:xfrm>
            <a:custGeom>
              <a:avLst/>
              <a:gdLst/>
              <a:ahLst/>
              <a:cxnLst/>
              <a:rect l="l" t="t" r="r" b="b"/>
              <a:pathLst>
                <a:path w="5568" h="6532" extrusionOk="0">
                  <a:moveTo>
                    <a:pt x="4616" y="2260"/>
                  </a:moveTo>
                  <a:lnTo>
                    <a:pt x="964" y="2260"/>
                  </a:lnTo>
                  <a:cubicBezTo>
                    <a:pt x="1020" y="1305"/>
                    <a:pt x="1815" y="545"/>
                    <a:pt x="2784" y="545"/>
                  </a:cubicBezTo>
                  <a:cubicBezTo>
                    <a:pt x="3486" y="545"/>
                    <a:pt x="4134" y="954"/>
                    <a:pt x="4434" y="1589"/>
                  </a:cubicBezTo>
                  <a:cubicBezTo>
                    <a:pt x="4498" y="1725"/>
                    <a:pt x="4660" y="1782"/>
                    <a:pt x="4796" y="1718"/>
                  </a:cubicBezTo>
                  <a:cubicBezTo>
                    <a:pt x="4932" y="1654"/>
                    <a:pt x="4990" y="1492"/>
                    <a:pt x="4926" y="1356"/>
                  </a:cubicBezTo>
                  <a:cubicBezTo>
                    <a:pt x="4535" y="532"/>
                    <a:pt x="3707" y="0"/>
                    <a:pt x="2784" y="0"/>
                  </a:cubicBezTo>
                  <a:cubicBezTo>
                    <a:pt x="819" y="0"/>
                    <a:pt x="383" y="1845"/>
                    <a:pt x="416" y="2425"/>
                  </a:cubicBezTo>
                  <a:cubicBezTo>
                    <a:pt x="416" y="2425"/>
                    <a:pt x="0" y="2640"/>
                    <a:pt x="0" y="3210"/>
                  </a:cubicBezTo>
                  <a:lnTo>
                    <a:pt x="0" y="5581"/>
                  </a:lnTo>
                  <a:cubicBezTo>
                    <a:pt x="0" y="6105"/>
                    <a:pt x="427" y="6532"/>
                    <a:pt x="951" y="6532"/>
                  </a:cubicBezTo>
                  <a:lnTo>
                    <a:pt x="4615" y="6532"/>
                  </a:lnTo>
                  <a:cubicBezTo>
                    <a:pt x="5139" y="6532"/>
                    <a:pt x="5566" y="6105"/>
                    <a:pt x="5566" y="5581"/>
                  </a:cubicBezTo>
                  <a:lnTo>
                    <a:pt x="5566" y="3210"/>
                  </a:lnTo>
                  <a:cubicBezTo>
                    <a:pt x="5568" y="2686"/>
                    <a:pt x="5142" y="2260"/>
                    <a:pt x="4616" y="2260"/>
                  </a:cubicBezTo>
                  <a:close/>
                  <a:moveTo>
                    <a:pt x="5023" y="5582"/>
                  </a:moveTo>
                  <a:cubicBezTo>
                    <a:pt x="5023" y="5806"/>
                    <a:pt x="4840" y="5989"/>
                    <a:pt x="4616" y="5989"/>
                  </a:cubicBezTo>
                  <a:lnTo>
                    <a:pt x="952" y="5989"/>
                  </a:lnTo>
                  <a:cubicBezTo>
                    <a:pt x="728" y="5989"/>
                    <a:pt x="546" y="5806"/>
                    <a:pt x="546" y="5582"/>
                  </a:cubicBezTo>
                  <a:lnTo>
                    <a:pt x="546" y="3210"/>
                  </a:lnTo>
                  <a:cubicBezTo>
                    <a:pt x="546" y="2986"/>
                    <a:pt x="728" y="2804"/>
                    <a:pt x="952" y="2804"/>
                  </a:cubicBezTo>
                  <a:lnTo>
                    <a:pt x="4616" y="2804"/>
                  </a:lnTo>
                  <a:cubicBezTo>
                    <a:pt x="4840" y="2804"/>
                    <a:pt x="5023" y="2986"/>
                    <a:pt x="5023" y="3210"/>
                  </a:cubicBezTo>
                  <a:lnTo>
                    <a:pt x="5023" y="55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1629720" y="3706920"/>
              <a:ext cx="9287640" cy="151920"/>
            </a:xfrm>
            <a:prstGeom prst="homePlate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1680120" y="3585600"/>
              <a:ext cx="389160" cy="389160"/>
            </a:xfrm>
            <a:prstGeom prst="ellipse">
              <a:avLst/>
            </a:prstGeom>
            <a:solidFill>
              <a:schemeClr val="lt1"/>
            </a:solidFill>
            <a:ln w="381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0" tIns="0" rIns="0" bIns="0" anchor="ctr" anchorCtr="1">
              <a:norm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65"/>
                <a:buFont typeface="Arial"/>
                <a:buNone/>
              </a:pPr>
              <a:r>
                <a:rPr lang="en-US" sz="1665" b="0" i="0" u="none" strike="noStrike" cap="none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1</a:t>
              </a:r>
              <a:endParaRPr sz="1665" b="0" i="0" u="none" strike="noStrike" cap="none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4509720" y="3585600"/>
              <a:ext cx="389160" cy="389160"/>
            </a:xfrm>
            <a:prstGeom prst="ellipse">
              <a:avLst/>
            </a:prstGeom>
            <a:solidFill>
              <a:schemeClr val="lt1"/>
            </a:solidFill>
            <a:ln w="381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0" tIns="0" rIns="0" bIns="0" anchor="ctr" anchorCtr="1">
              <a:norm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65"/>
                <a:buFont typeface="Arial"/>
                <a:buNone/>
              </a:pPr>
              <a:r>
                <a:rPr lang="en-US" sz="1665" b="0" i="0" u="none" strike="noStrike" cap="none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3</a:t>
              </a:r>
              <a:endParaRPr sz="1665" b="0" i="0" u="none" strike="noStrike" cap="none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7339320" y="3585600"/>
              <a:ext cx="389160" cy="389160"/>
            </a:xfrm>
            <a:prstGeom prst="ellipse">
              <a:avLst/>
            </a:prstGeom>
            <a:solidFill>
              <a:schemeClr val="lt1"/>
            </a:solidFill>
            <a:ln w="381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0" tIns="0" rIns="0" bIns="0" anchor="ctr" anchorCtr="1">
              <a:norm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65"/>
                <a:buFont typeface="Arial"/>
                <a:buNone/>
              </a:pPr>
              <a:r>
                <a:rPr lang="en-US" sz="1665" b="0" i="0" u="none" strike="noStrike" cap="none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5</a:t>
              </a:r>
              <a:endParaRPr sz="1665" b="0" i="0" u="none" strike="noStrike" cap="none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10169280" y="3585600"/>
              <a:ext cx="389160" cy="389160"/>
            </a:xfrm>
            <a:prstGeom prst="ellipse">
              <a:avLst/>
            </a:prstGeom>
            <a:solidFill>
              <a:schemeClr val="lt1"/>
            </a:solidFill>
            <a:ln w="381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0" tIns="0" rIns="0" bIns="0" anchor="ctr" anchorCtr="1">
              <a:norm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65"/>
                <a:buFont typeface="Arial"/>
                <a:buNone/>
              </a:pPr>
              <a:r>
                <a:rPr lang="en-US" sz="1665" b="0" i="0" u="none" strike="noStrike" cap="none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7</a:t>
              </a:r>
              <a:endParaRPr sz="1665" b="0" i="0" u="none" strike="noStrike" cap="none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3094920" y="3585600"/>
              <a:ext cx="389160" cy="389160"/>
            </a:xfrm>
            <a:prstGeom prst="ellipse">
              <a:avLst/>
            </a:prstGeom>
            <a:solidFill>
              <a:schemeClr val="lt1"/>
            </a:solidFill>
            <a:ln w="381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0" tIns="0" rIns="0" bIns="0" anchor="ctr" anchorCtr="1">
              <a:norm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65"/>
                <a:buFont typeface="Arial"/>
                <a:buNone/>
              </a:pPr>
              <a:r>
                <a:rPr lang="en-US" sz="1665" b="0" i="0" u="none" strike="noStrike" cap="none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2</a:t>
              </a:r>
              <a:endParaRPr sz="1665" b="0" i="0" u="none" strike="noStrike" cap="none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24520" y="3585600"/>
              <a:ext cx="389160" cy="389160"/>
            </a:xfrm>
            <a:prstGeom prst="ellipse">
              <a:avLst/>
            </a:prstGeom>
            <a:solidFill>
              <a:schemeClr val="lt1"/>
            </a:solidFill>
            <a:ln w="381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0" tIns="0" rIns="0" bIns="0" anchor="ctr" anchorCtr="1">
              <a:norm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65"/>
                <a:buFont typeface="Arial"/>
                <a:buNone/>
              </a:pPr>
              <a:r>
                <a:rPr lang="en-US" sz="1665" b="0" i="0" u="none" strike="noStrike" cap="none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4</a:t>
              </a:r>
              <a:endParaRPr sz="1665" b="0" i="0" u="none" strike="noStrike" cap="none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8754120" y="3585600"/>
              <a:ext cx="389160" cy="389160"/>
            </a:xfrm>
            <a:prstGeom prst="ellipse">
              <a:avLst/>
            </a:prstGeom>
            <a:solidFill>
              <a:schemeClr val="lt1"/>
            </a:solidFill>
            <a:ln w="381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0" tIns="0" rIns="0" bIns="0" anchor="ctr" anchorCtr="1">
              <a:norm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65"/>
                <a:buFont typeface="Arial"/>
                <a:buNone/>
              </a:pPr>
              <a:r>
                <a:rPr lang="en-US" sz="1665" b="0" i="0" u="none" strike="noStrike" cap="none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6</a:t>
              </a:r>
              <a:endParaRPr sz="1665" b="0" i="0" u="none" strike="noStrike" cap="none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</p:grpSp>
      <p:grpSp>
        <p:nvGrpSpPr>
          <p:cNvPr id="693" name="Google Shape;693;p9"/>
          <p:cNvGrpSpPr/>
          <p:nvPr/>
        </p:nvGrpSpPr>
        <p:grpSpPr>
          <a:xfrm>
            <a:off x="644391" y="1927369"/>
            <a:ext cx="2241720" cy="1293573"/>
            <a:chOff x="756360" y="2203920"/>
            <a:chExt cx="2241720" cy="1293573"/>
          </a:xfrm>
        </p:grpSpPr>
        <p:sp>
          <p:nvSpPr>
            <p:cNvPr id="694" name="Google Shape;694;p9"/>
            <p:cNvSpPr/>
            <p:nvPr/>
          </p:nvSpPr>
          <p:spPr>
            <a:xfrm>
              <a:off x="871920" y="2544840"/>
              <a:ext cx="2010600" cy="9526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Truy</a:t>
              </a:r>
              <a:r>
                <a:rPr lang="en-US" sz="1400" b="0" i="0" u="none" strike="noStrike" cap="none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b="0" i="0" u="none" strike="noStrike" cap="none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cập</a:t>
              </a:r>
              <a:r>
                <a:rPr lang="en-US" sz="1400" b="0" i="0" u="none" strike="noStrike" cap="none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b="0" i="0" u="none" strike="noStrike" cap="none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trang</a:t>
              </a:r>
              <a:r>
                <a:rPr lang="en-US" sz="1400" b="0" i="0" u="none" strike="noStrike" cap="none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website, </a:t>
              </a:r>
              <a:r>
                <a:rPr lang="en-US" sz="1400" b="0" i="0" u="none" strike="noStrike" cap="none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đăng</a:t>
              </a:r>
              <a:r>
                <a:rPr lang="en-US" sz="1400" b="0" i="0" u="none" strike="noStrike" cap="none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b="0" i="0" u="none" strike="noStrike" cap="none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ký</a:t>
              </a:r>
              <a:r>
                <a:rPr lang="en-US" sz="1400" b="0" i="0" u="none" strike="noStrike" cap="none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, </a:t>
              </a:r>
              <a:r>
                <a:rPr lang="en-US" sz="1400" b="0" i="0" u="none" strike="noStrike" cap="none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đăng</a:t>
              </a:r>
              <a:r>
                <a:rPr lang="en-US" sz="1400" b="0" i="0" u="none" strike="noStrike" cap="none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b="0" i="0" u="none" strike="noStrike" cap="none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nhập</a:t>
              </a:r>
              <a:r>
                <a:rPr lang="en-US" sz="1400" b="0" i="0" u="none" strike="noStrike" cap="none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, </a:t>
              </a:r>
              <a:r>
                <a:rPr lang="en-US" sz="1400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x</a:t>
              </a:r>
              <a:r>
                <a:rPr lang="en-US" sz="1400" b="0" i="0" u="none" strike="noStrike" cap="none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em</a:t>
              </a:r>
              <a:r>
                <a:rPr lang="en-US" sz="1400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, </a:t>
              </a:r>
              <a:r>
                <a:rPr lang="en-US" sz="1400" b="0" i="0" u="none" strike="noStrike" cap="none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tìm</a:t>
              </a:r>
              <a:r>
                <a:rPr lang="en-US" sz="1400" b="0" i="0" u="none" strike="noStrike" cap="none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b="0" i="0" u="none" strike="noStrike" cap="none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kiếm</a:t>
              </a:r>
              <a:r>
                <a:rPr lang="en-US" sz="1400" b="0" i="0" u="none" strike="noStrike" cap="none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, </a:t>
              </a:r>
              <a:r>
                <a:rPr lang="en-US" sz="1400" b="0" i="0" u="none" strike="noStrike" cap="none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đặt</a:t>
              </a:r>
              <a:r>
                <a:rPr lang="en-US" sz="1400" b="0" i="0" u="none" strike="noStrike" cap="none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b="0" i="0" u="none" strike="noStrike" cap="none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mua</a:t>
              </a:r>
              <a:r>
                <a:rPr lang="en-US" sz="1400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b="0" i="0" u="none" strike="noStrike" cap="none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sản</a:t>
              </a:r>
              <a:r>
                <a:rPr lang="en-US" sz="1400" b="0" i="0" u="none" strike="noStrike" cap="none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b="0" i="0" u="none" strike="noStrike" cap="none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phẩm</a:t>
              </a:r>
              <a:endParaRPr sz="1400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756360" y="2203920"/>
              <a:ext cx="2241720" cy="364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KHÁCH HÀNG</a:t>
              </a:r>
              <a:endParaRPr sz="1800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</p:grpSp>
      <p:grpSp>
        <p:nvGrpSpPr>
          <p:cNvPr id="696" name="Google Shape;696;p9"/>
          <p:cNvGrpSpPr/>
          <p:nvPr/>
        </p:nvGrpSpPr>
        <p:grpSpPr>
          <a:xfrm>
            <a:off x="3384231" y="1927369"/>
            <a:ext cx="2324280" cy="1078130"/>
            <a:chOff x="3496200" y="2203920"/>
            <a:chExt cx="2324280" cy="1078130"/>
          </a:xfrm>
        </p:grpSpPr>
        <p:sp>
          <p:nvSpPr>
            <p:cNvPr id="697" name="Google Shape;697;p9"/>
            <p:cNvSpPr/>
            <p:nvPr/>
          </p:nvSpPr>
          <p:spPr>
            <a:xfrm>
              <a:off x="3694320" y="2544840"/>
              <a:ext cx="2010600" cy="737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Kiểm</a:t>
              </a:r>
              <a:r>
                <a:rPr lang="en-US" sz="1400" b="0" i="0" u="none" strike="noStrike" cap="none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b="0" i="0" u="none" strike="noStrike" cap="none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tra</a:t>
              </a:r>
              <a:r>
                <a:rPr lang="en-US" sz="1400" b="0" i="0" u="none" strike="noStrike" cap="none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b="0" i="0" u="none" strike="noStrike" cap="none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thông</a:t>
              </a:r>
              <a:r>
                <a:rPr lang="en-US" sz="1400" b="0" i="0" u="none" strike="noStrike" cap="none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tin </a:t>
              </a:r>
              <a:r>
                <a:rPr lang="en-US" sz="1400" b="0" i="0" u="none" strike="noStrike" cap="none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thanh</a:t>
              </a:r>
              <a:r>
                <a:rPr lang="en-US" sz="1400" b="0" i="0" u="none" strike="noStrike" cap="none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b="0" i="0" u="none" strike="noStrike" cap="none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toán</a:t>
              </a:r>
              <a:r>
                <a:rPr lang="en-US" sz="1400" b="0" i="0" u="none" strike="noStrike" cap="none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b="0" i="0" u="none" strike="noStrike" cap="none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sản</a:t>
              </a:r>
              <a:r>
                <a:rPr lang="en-US" sz="1400" b="0" i="0" u="none" strike="noStrike" cap="none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b="0" i="0" u="none" strike="noStrike" cap="none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phẩm</a:t>
              </a:r>
              <a:r>
                <a:rPr lang="en-US" sz="1400" b="0" i="0" u="none" strike="noStrike" cap="none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, </a:t>
              </a:r>
              <a:r>
                <a:rPr lang="en-US" sz="1400" b="0" i="0" u="none" strike="noStrike" cap="none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tiến</a:t>
              </a:r>
              <a:r>
                <a:rPr lang="en-US" sz="1400" b="0" i="0" u="none" strike="noStrike" cap="none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b="0" i="0" u="none" strike="noStrike" cap="none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hành</a:t>
              </a:r>
              <a:r>
                <a:rPr lang="en-US" sz="1400" b="0" i="0" u="none" strike="noStrike" cap="none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b="0" i="0" u="none" strike="noStrike" cap="none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thanh</a:t>
              </a:r>
              <a:r>
                <a:rPr lang="en-US" sz="1400" b="0" i="0" u="none" strike="noStrike" cap="none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b="0" i="0" u="none" strike="noStrike" cap="none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toán</a:t>
              </a:r>
              <a:endParaRPr sz="1400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3496200" y="2203920"/>
              <a:ext cx="2324280" cy="6448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QUẢN LÝ GIỎ HÀNG</a:t>
              </a:r>
              <a:endParaRPr sz="1800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</p:grpSp>
      <p:grpSp>
        <p:nvGrpSpPr>
          <p:cNvPr id="699" name="Google Shape;699;p9"/>
          <p:cNvGrpSpPr/>
          <p:nvPr/>
        </p:nvGrpSpPr>
        <p:grpSpPr>
          <a:xfrm>
            <a:off x="6212631" y="1927369"/>
            <a:ext cx="2345040" cy="1078130"/>
            <a:chOff x="6408720" y="2203920"/>
            <a:chExt cx="2345040" cy="1078130"/>
          </a:xfrm>
        </p:grpSpPr>
        <p:sp>
          <p:nvSpPr>
            <p:cNvPr id="700" name="Google Shape;700;p9"/>
            <p:cNvSpPr/>
            <p:nvPr/>
          </p:nvSpPr>
          <p:spPr>
            <a:xfrm>
              <a:off x="6524280" y="2544840"/>
              <a:ext cx="2010600" cy="737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Xác</a:t>
              </a:r>
              <a:r>
                <a:rPr lang="en-US" sz="1400" b="0" i="0" u="none" strike="noStrike" cap="none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b="0" i="0" u="none" strike="noStrike" cap="none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nhận</a:t>
              </a:r>
              <a:r>
                <a:rPr lang="en-US" sz="1400" b="0" i="0" u="none" strike="noStrike" cap="none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b="0" i="0" u="none" strike="noStrike" cap="none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đơn</a:t>
              </a:r>
              <a:r>
                <a:rPr lang="en-US" sz="1400" b="0" i="0" u="none" strike="noStrike" cap="none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b="0" i="0" u="none" strike="noStrike" cap="none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hàng</a:t>
              </a:r>
              <a:r>
                <a:rPr lang="en-US" sz="1400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và</a:t>
              </a:r>
              <a:r>
                <a:rPr lang="en-US" sz="1400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chọn</a:t>
              </a:r>
              <a:r>
                <a:rPr lang="en-US" sz="1400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phương</a:t>
              </a:r>
              <a:r>
                <a:rPr lang="en-US" sz="1400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thức</a:t>
              </a:r>
              <a:r>
                <a:rPr lang="en-US" sz="1400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thanh</a:t>
              </a:r>
              <a:r>
                <a:rPr lang="en-US" sz="1400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toán</a:t>
              </a:r>
              <a:endParaRPr sz="1400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6408720" y="2203920"/>
              <a:ext cx="2345040" cy="364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ĐẶT HÀNG</a:t>
              </a:r>
              <a:endParaRPr sz="1800" b="0" i="0" u="none" strike="noStrike" cap="none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</p:grpSp>
      <p:grpSp>
        <p:nvGrpSpPr>
          <p:cNvPr id="702" name="Google Shape;702;p9"/>
          <p:cNvGrpSpPr/>
          <p:nvPr/>
        </p:nvGrpSpPr>
        <p:grpSpPr>
          <a:xfrm>
            <a:off x="9007791" y="1927369"/>
            <a:ext cx="2550360" cy="1293573"/>
            <a:chOff x="9119760" y="2203920"/>
            <a:chExt cx="2550360" cy="1293573"/>
          </a:xfrm>
        </p:grpSpPr>
        <p:sp>
          <p:nvSpPr>
            <p:cNvPr id="703" name="Google Shape;703;p9"/>
            <p:cNvSpPr/>
            <p:nvPr/>
          </p:nvSpPr>
          <p:spPr>
            <a:xfrm>
              <a:off x="9343800" y="2544840"/>
              <a:ext cx="2010600" cy="9526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Sau </a:t>
              </a:r>
              <a:r>
                <a:rPr lang="en-US" sz="1400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khi</a:t>
              </a:r>
              <a:r>
                <a:rPr lang="en-US" sz="1400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đăng</a:t>
              </a:r>
              <a:r>
                <a:rPr lang="en-US" sz="1400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nhập</a:t>
              </a:r>
              <a:r>
                <a:rPr lang="en-US" sz="1400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và</a:t>
              </a:r>
              <a:r>
                <a:rPr lang="en-US" sz="1400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mua</a:t>
              </a:r>
              <a:r>
                <a:rPr lang="en-US" sz="1400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hàng</a:t>
              </a:r>
              <a:r>
                <a:rPr lang="en-US" sz="1400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khách</a:t>
              </a:r>
              <a:r>
                <a:rPr lang="en-US" sz="1400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hàng</a:t>
              </a:r>
              <a:r>
                <a:rPr lang="en-US" sz="1400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có</a:t>
              </a:r>
              <a:r>
                <a:rPr lang="en-US" sz="1400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thể</a:t>
              </a:r>
              <a:r>
                <a:rPr lang="en-US" sz="1400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để</a:t>
              </a:r>
              <a:r>
                <a:rPr lang="en-US" sz="1400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lại</a:t>
              </a:r>
              <a:r>
                <a:rPr lang="en-US" sz="1400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bình</a:t>
              </a:r>
              <a:r>
                <a:rPr lang="en-US" sz="1400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luận</a:t>
              </a:r>
              <a:r>
                <a:rPr lang="en-US" sz="1400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đánh</a:t>
              </a:r>
              <a:r>
                <a:rPr lang="en-US" sz="1400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giá</a:t>
              </a:r>
              <a:r>
                <a:rPr lang="en-US" sz="1400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sản</a:t>
              </a:r>
              <a:r>
                <a:rPr lang="en-US" sz="1400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phẩm</a:t>
              </a:r>
              <a:endParaRPr sz="1400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9119760" y="2203920"/>
              <a:ext cx="2550360" cy="3678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ĐỂ LẠI ĐÁNH GIÁ</a:t>
              </a:r>
              <a:endParaRPr sz="1800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</p:grpSp>
      <p:grpSp>
        <p:nvGrpSpPr>
          <p:cNvPr id="705" name="Google Shape;705;p9"/>
          <p:cNvGrpSpPr/>
          <p:nvPr/>
        </p:nvGrpSpPr>
        <p:grpSpPr>
          <a:xfrm>
            <a:off x="7719111" y="4088089"/>
            <a:ext cx="2427840" cy="1078130"/>
            <a:chOff x="7831080" y="4364640"/>
            <a:chExt cx="2427840" cy="1078130"/>
          </a:xfrm>
        </p:grpSpPr>
        <p:sp>
          <p:nvSpPr>
            <p:cNvPr id="706" name="Google Shape;706;p9"/>
            <p:cNvSpPr/>
            <p:nvPr/>
          </p:nvSpPr>
          <p:spPr>
            <a:xfrm>
              <a:off x="7946640" y="4705560"/>
              <a:ext cx="2010600" cy="737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Khách</a:t>
              </a:r>
              <a:r>
                <a:rPr lang="en-US" sz="1400" b="0" i="0" u="none" strike="noStrike" cap="none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b="0" i="0" u="none" strike="noStrike" cap="none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mua</a:t>
              </a:r>
              <a:r>
                <a:rPr lang="en-US" sz="1400" b="0" i="0" u="none" strike="noStrike" cap="none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b="0" i="0" u="none" strike="noStrike" cap="none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hàng</a:t>
              </a:r>
              <a:r>
                <a:rPr lang="en-US" sz="1400" b="0" i="0" u="none" strike="noStrike" cap="none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b="0" i="0" u="none" strike="noStrike" cap="none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có</a:t>
              </a:r>
              <a:r>
                <a:rPr lang="en-US" sz="1400" b="0" i="0" u="none" strike="noStrike" cap="none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b="0" i="0" u="none" strike="noStrike" cap="none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thể</a:t>
              </a:r>
              <a:r>
                <a:rPr lang="en-US" sz="1400" b="0" i="0" u="none" strike="noStrike" cap="none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b="0" i="0" u="none" strike="noStrike" cap="none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xem</a:t>
              </a:r>
              <a:r>
                <a:rPr lang="en-US" sz="1400" b="0" i="0" u="none" strike="noStrike" cap="none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b="0" i="0" u="none" strike="noStrike" cap="none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lại</a:t>
              </a:r>
              <a:r>
                <a:rPr lang="en-US" sz="1400" b="0" i="0" u="none" strike="noStrike" cap="none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b="0" i="0" u="none" strike="noStrike" cap="none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đơn</a:t>
              </a:r>
              <a:r>
                <a:rPr lang="en-US" sz="1400" b="0" i="0" u="none" strike="noStrike" cap="none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b="0" i="0" u="none" strike="noStrike" cap="none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hàng</a:t>
              </a:r>
              <a:r>
                <a:rPr lang="en-US" sz="1400" b="0" i="0" u="none" strike="noStrike" cap="none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b="0" i="0" u="none" strike="noStrike" cap="none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đã</a:t>
              </a:r>
              <a:r>
                <a:rPr lang="en-US" sz="1400" b="0" i="0" u="none" strike="noStrike" cap="none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b="0" i="0" u="none" strike="noStrike" cap="none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đặt</a:t>
              </a:r>
              <a:endParaRPr sz="1400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7831080" y="4364640"/>
              <a:ext cx="2427840" cy="364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THEO DÕI ĐƠN HÀNG</a:t>
              </a:r>
              <a:endParaRPr sz="1800" b="0" i="0" u="none" strike="noStrike" cap="none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</p:grpSp>
      <p:grpSp>
        <p:nvGrpSpPr>
          <p:cNvPr id="708" name="Google Shape;708;p9"/>
          <p:cNvGrpSpPr/>
          <p:nvPr/>
        </p:nvGrpSpPr>
        <p:grpSpPr>
          <a:xfrm>
            <a:off x="4886271" y="4088089"/>
            <a:ext cx="2241720" cy="1293573"/>
            <a:chOff x="4998240" y="4364640"/>
            <a:chExt cx="2241720" cy="1293573"/>
          </a:xfrm>
        </p:grpSpPr>
        <p:sp>
          <p:nvSpPr>
            <p:cNvPr id="709" name="Google Shape;709;p9"/>
            <p:cNvSpPr/>
            <p:nvPr/>
          </p:nvSpPr>
          <p:spPr>
            <a:xfrm>
              <a:off x="5113800" y="4705560"/>
              <a:ext cx="2010600" cy="9526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Khách</a:t>
              </a:r>
              <a:r>
                <a:rPr lang="en-US" sz="1400" b="0" i="0" u="none" strike="noStrike" cap="none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b="0" i="0" u="none" strike="noStrike" cap="none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có</a:t>
              </a:r>
              <a:r>
                <a:rPr lang="en-US" sz="1400" b="0" i="0" u="none" strike="noStrike" cap="none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b="0" i="0" u="none" strike="noStrike" cap="none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thể</a:t>
              </a:r>
              <a:r>
                <a:rPr lang="en-US" sz="1400" b="0" i="0" u="none" strike="noStrike" cap="none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b="0" i="0" u="none" strike="noStrike" cap="none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mua</a:t>
              </a:r>
              <a:r>
                <a:rPr lang="en-US" sz="1400" b="0" i="0" u="none" strike="noStrike" cap="none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b="0" i="0" u="none" strike="noStrike" cap="none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hàng</a:t>
              </a:r>
              <a:r>
                <a:rPr lang="en-US" sz="1400" b="0" i="0" u="none" strike="noStrike" cap="none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b="0" i="0" u="none" strike="noStrike" cap="none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bằng</a:t>
              </a:r>
              <a:r>
                <a:rPr lang="en-US" sz="1400" b="0" i="0" u="none" strike="noStrike" cap="none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b="0" i="0" u="none" strike="noStrike" cap="none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cách</a:t>
              </a:r>
              <a:r>
                <a:rPr lang="en-US" sz="1400" b="0" i="0" u="none" strike="noStrike" cap="none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b="0" i="0" u="none" strike="noStrike" cap="none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đăng</a:t>
              </a:r>
              <a:r>
                <a:rPr lang="en-US" sz="1400" b="0" i="0" u="none" strike="noStrike" cap="none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b="0" i="0" u="none" strike="noStrike" cap="none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nhập</a:t>
              </a:r>
              <a:r>
                <a:rPr lang="en-US" sz="1400" b="0" i="0" u="none" strike="noStrike" cap="none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b="0" i="0" u="none" strike="noStrike" cap="none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và</a:t>
              </a:r>
              <a:r>
                <a:rPr lang="en-US" sz="1400" b="0" i="0" u="none" strike="noStrike" cap="none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b="0" i="0" u="none" strike="noStrike" cap="none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xác</a:t>
              </a:r>
              <a:r>
                <a:rPr lang="en-US" sz="1400" b="0" i="0" u="none" strike="noStrike" cap="none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b="0" i="0" u="none" strike="noStrike" cap="none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nhận</a:t>
              </a:r>
              <a:r>
                <a:rPr lang="en-US" sz="1400" b="0" i="0" u="none" strike="noStrike" cap="none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b="0" i="0" u="none" strike="noStrike" cap="none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đặt</a:t>
              </a:r>
              <a:r>
                <a:rPr lang="en-US" sz="1400" b="0" i="0" u="none" strike="noStrike" cap="none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 </a:t>
              </a:r>
              <a:r>
                <a:rPr lang="en-US" sz="1400" b="0" i="0" u="none" strike="noStrike" cap="none" dirty="0" err="1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hàng</a:t>
              </a:r>
              <a:endParaRPr sz="1400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4998240" y="4364640"/>
              <a:ext cx="2241720" cy="364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NHẬP THÔNG TIN</a:t>
              </a:r>
              <a:endParaRPr sz="1800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</p:grpSp>
      <p:grpSp>
        <p:nvGrpSpPr>
          <p:cNvPr id="711" name="Google Shape;711;p9"/>
          <p:cNvGrpSpPr/>
          <p:nvPr/>
        </p:nvGrpSpPr>
        <p:grpSpPr>
          <a:xfrm>
            <a:off x="2042271" y="4088089"/>
            <a:ext cx="2381760" cy="1078130"/>
            <a:chOff x="2154240" y="4364640"/>
            <a:chExt cx="2381760" cy="1078130"/>
          </a:xfrm>
        </p:grpSpPr>
        <p:sp>
          <p:nvSpPr>
            <p:cNvPr id="712" name="Google Shape;712;p9"/>
            <p:cNvSpPr/>
            <p:nvPr/>
          </p:nvSpPr>
          <p:spPr>
            <a:xfrm>
              <a:off x="2269800" y="4705560"/>
              <a:ext cx="2010600" cy="737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Chọn sản phẩm muốn mua, xác nhận thêm vào giỏ hàng</a:t>
              </a:r>
              <a:endParaRPr sz="1400" b="0" i="0" u="none" strike="noStrike" cap="none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2154240" y="4364640"/>
              <a:ext cx="2381760" cy="364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alibri"/>
                </a:rPr>
                <a:t>CHỌN SẢN PHẨM</a:t>
              </a:r>
              <a:endParaRPr sz="1800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endParaRPr>
            </a:p>
          </p:txBody>
        </p:sp>
      </p:grpSp>
      <p:sp>
        <p:nvSpPr>
          <p:cNvPr id="714" name="Google Shape;714;p9"/>
          <p:cNvSpPr/>
          <p:nvPr/>
        </p:nvSpPr>
        <p:spPr>
          <a:xfrm>
            <a:off x="1025121" y="830007"/>
            <a:ext cx="4257360" cy="521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20202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QUY TRÌNH MUA HÀNG</a:t>
            </a:r>
            <a:endParaRPr sz="2800" b="0" i="0" u="none" strike="noStrike" cap="none" dirty="0">
              <a:solidFill>
                <a:srgbClr val="20202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867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B1ABEB7-41A2-44CE-AF6F-5AF3244187D2}"/>
              </a:ext>
            </a:extLst>
          </p:cNvPr>
          <p:cNvSpPr txBox="1"/>
          <p:nvPr/>
        </p:nvSpPr>
        <p:spPr>
          <a:xfrm>
            <a:off x="6574971" y="3230882"/>
            <a:ext cx="4855029" cy="762000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Roboto" panose="02000000000000000000" pitchFamily="2" charset="0"/>
                <a:ea typeface="Arial" panose="020B0604020202020204" pitchFamily="34" charset="0"/>
              </a:rPr>
              <a:t>THỰC NGHIỆM</a:t>
            </a:r>
            <a:endParaRPr lang="zh-CN" altLang="en-US" sz="4400" b="1" dirty="0">
              <a:solidFill>
                <a:schemeClr val="bg1"/>
              </a:solidFill>
              <a:latin typeface="Roboto" panose="02000000000000000000" pitchFamily="2" charset="0"/>
              <a:ea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AFDD4C-43BC-4000-8777-6C550832F2EB}"/>
              </a:ext>
            </a:extLst>
          </p:cNvPr>
          <p:cNvSpPr txBox="1"/>
          <p:nvPr/>
        </p:nvSpPr>
        <p:spPr>
          <a:xfrm>
            <a:off x="5378632" y="1737358"/>
            <a:ext cx="1287779" cy="1127761"/>
          </a:xfrm>
          <a:prstGeom prst="roundRect">
            <a:avLst>
              <a:gd name="adj" fmla="val 50000"/>
            </a:avLst>
          </a:prstGeom>
          <a:solidFill>
            <a:srgbClr val="B82300"/>
          </a:solidFill>
          <a:effectLst/>
        </p:spPr>
        <p:txBody>
          <a:bodyPr wrap="square" lIns="99670" tIns="49835" rIns="99670" bIns="49835" rtlCol="0" anchor="t">
            <a:noAutofit/>
          </a:bodyPr>
          <a:lstStyle/>
          <a:p>
            <a:pPr algn="ctr"/>
            <a:r>
              <a:rPr lang="en-US" altLang="vi-VN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03</a:t>
            </a:r>
            <a:endParaRPr lang="zh-CN" altLang="en-US" sz="4400" b="1" dirty="0">
              <a:solidFill>
                <a:schemeClr val="bg1"/>
              </a:solidFill>
              <a:latin typeface="Roboto" panose="02000000000000000000" pitchFamily="2" charset="0"/>
              <a:ea typeface="思源黑体 CN Regular" panose="020B0500000000000000" pitchFamily="34" charset="-122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68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2.6 unknown"/>
  <p:tag name="AS_RELEASE_DATE" val="2021.11.30"/>
  <p:tag name="AS_TITLE" val="Aspose.Slides for Java"/>
  <p:tag name="AS_VERSION" val="21.1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等线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等线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等线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等线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1118</TotalTime>
  <Words>506</Words>
  <Application>Microsoft Office PowerPoint</Application>
  <PresentationFormat>Widescreen</PresentationFormat>
  <Paragraphs>101</Paragraphs>
  <Slides>26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Noto Sans</vt:lpstr>
      <vt:lpstr>Roboto</vt:lpstr>
      <vt:lpstr>Wingdings</vt:lpstr>
      <vt:lpstr>思源宋体 ExtraLight</vt:lpstr>
      <vt:lpstr>思源黑体 CN Regular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Los</dc:creator>
  <cp:lastModifiedBy>Duc Nguyen</cp:lastModifiedBy>
  <cp:revision>41</cp:revision>
  <dcterms:created xsi:type="dcterms:W3CDTF">2022-04-05T02:57:26Z</dcterms:created>
  <dcterms:modified xsi:type="dcterms:W3CDTF">2024-07-18T00:22:45Z</dcterms:modified>
</cp:coreProperties>
</file>