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5" r:id="rId4"/>
    <p:sldId id="271" r:id="rId5"/>
    <p:sldId id="266" r:id="rId6"/>
    <p:sldId id="270" r:id="rId7"/>
    <p:sldId id="268" r:id="rId8"/>
    <p:sldId id="258" r:id="rId9"/>
    <p:sldId id="257" r:id="rId10"/>
    <p:sldId id="264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chu" initials="tc" lastIdx="2" clrIdx="0">
    <p:extLst>
      <p:ext uri="{19B8F6BF-5375-455C-9EA6-DF929625EA0E}">
        <p15:presenceInfo xmlns:p15="http://schemas.microsoft.com/office/powerpoint/2012/main" userId="S::thang@ualberta.ca::c111799d-8150-43e9-a893-adfb6b51dc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EFFD6-618E-F941-94C2-AB3D3240771D}" v="881" dt="2021-03-27T08:24:1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6190"/>
  </p:normalViewPr>
  <p:slideViewPr>
    <p:cSldViewPr snapToGrid="0" snapToObjects="1">
      <p:cViewPr varScale="1">
        <p:scale>
          <a:sx n="93" d="100"/>
          <a:sy n="93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 chu" userId="c111799d-8150-43e9-a893-adfb6b51dcf9" providerId="ADAL" clId="{B3AEFFD6-618E-F941-94C2-AB3D3240771D}"/>
    <pc:docChg chg="undo redo custSel addSld delSld modSld sldOrd">
      <pc:chgData name="thang chu" userId="c111799d-8150-43e9-a893-adfb6b51dcf9" providerId="ADAL" clId="{B3AEFFD6-618E-F941-94C2-AB3D3240771D}" dt="2021-03-28T03:17:23.077" v="4433" actId="20577"/>
      <pc:docMkLst>
        <pc:docMk/>
      </pc:docMkLst>
      <pc:sldChg chg="modSp mod">
        <pc:chgData name="thang chu" userId="c111799d-8150-43e9-a893-adfb6b51dcf9" providerId="ADAL" clId="{B3AEFFD6-618E-F941-94C2-AB3D3240771D}" dt="2021-03-28T03:17:23.077" v="4433" actId="20577"/>
        <pc:sldMkLst>
          <pc:docMk/>
          <pc:sldMk cId="3999738788" sldId="256"/>
        </pc:sldMkLst>
        <pc:spChg chg="mod">
          <ac:chgData name="thang chu" userId="c111799d-8150-43e9-a893-adfb6b51dcf9" providerId="ADAL" clId="{B3AEFFD6-618E-F941-94C2-AB3D3240771D}" dt="2021-03-28T03:17:23.077" v="4433" actId="20577"/>
          <ac:spMkLst>
            <pc:docMk/>
            <pc:sldMk cId="3999738788" sldId="256"/>
            <ac:spMk id="3" creationId="{5F750BCB-DBBE-D343-82B2-0FAAC3AF8841}"/>
          </ac:spMkLst>
        </pc:spChg>
      </pc:sldChg>
      <pc:sldChg chg="modSp mod modAnim">
        <pc:chgData name="thang chu" userId="c111799d-8150-43e9-a893-adfb6b51dcf9" providerId="ADAL" clId="{B3AEFFD6-618E-F941-94C2-AB3D3240771D}" dt="2021-03-27T08:23:34.779" v="4407"/>
        <pc:sldMkLst>
          <pc:docMk/>
          <pc:sldMk cId="2375857373" sldId="257"/>
        </pc:sldMkLst>
        <pc:spChg chg="mod">
          <ac:chgData name="thang chu" userId="c111799d-8150-43e9-a893-adfb6b51dcf9" providerId="ADAL" clId="{B3AEFFD6-618E-F941-94C2-AB3D3240771D}" dt="2021-03-27T08:17:37.198" v="4134" actId="20577"/>
          <ac:spMkLst>
            <pc:docMk/>
            <pc:sldMk cId="2375857373" sldId="257"/>
            <ac:spMk id="2" creationId="{928EDD2E-8DD1-924D-AF23-99304D3B89AC}"/>
          </ac:spMkLst>
        </pc:spChg>
        <pc:spChg chg="mod">
          <ac:chgData name="thang chu" userId="c111799d-8150-43e9-a893-adfb6b51dcf9" providerId="ADAL" clId="{B3AEFFD6-618E-F941-94C2-AB3D3240771D}" dt="2021-03-27T08:23:13.369" v="4403" actId="20577"/>
          <ac:spMkLst>
            <pc:docMk/>
            <pc:sldMk cId="2375857373" sldId="257"/>
            <ac:spMk id="3" creationId="{F47BC8E5-FF7A-E640-A89A-0B11E95EB61E}"/>
          </ac:spMkLst>
        </pc:spChg>
      </pc:sldChg>
      <pc:sldChg chg="addSp delSp modSp mod ord modClrScheme modAnim chgLayout">
        <pc:chgData name="thang chu" userId="c111799d-8150-43e9-a893-adfb6b51dcf9" providerId="ADAL" clId="{B3AEFFD6-618E-F941-94C2-AB3D3240771D}" dt="2021-03-27T08:23:06.022" v="4402"/>
        <pc:sldMkLst>
          <pc:docMk/>
          <pc:sldMk cId="3204099744" sldId="258"/>
        </pc:sldMkLst>
        <pc:spChg chg="mod ord">
          <ac:chgData name="thang chu" userId="c111799d-8150-43e9-a893-adfb6b51dcf9" providerId="ADAL" clId="{B3AEFFD6-618E-F941-94C2-AB3D3240771D}" dt="2021-03-27T08:10:11.505" v="3788" actId="20577"/>
          <ac:spMkLst>
            <pc:docMk/>
            <pc:sldMk cId="3204099744" sldId="258"/>
            <ac:spMk id="2" creationId="{3B6B6EE8-39C8-8B4F-B38D-A05C01C57E08}"/>
          </ac:spMkLst>
        </pc:spChg>
        <pc:spChg chg="mod ord">
          <ac:chgData name="thang chu" userId="c111799d-8150-43e9-a893-adfb6b51dcf9" providerId="ADAL" clId="{B3AEFFD6-618E-F941-94C2-AB3D3240771D}" dt="2021-03-27T08:08:05.962" v="3635" actId="20577"/>
          <ac:spMkLst>
            <pc:docMk/>
            <pc:sldMk cId="3204099744" sldId="258"/>
            <ac:spMk id="3" creationId="{297BC725-F283-F142-AB01-807BBD8147AA}"/>
          </ac:spMkLst>
        </pc:spChg>
        <pc:spChg chg="add del mod ord">
          <ac:chgData name="thang chu" userId="c111799d-8150-43e9-a893-adfb6b51dcf9" providerId="ADAL" clId="{B3AEFFD6-618E-F941-94C2-AB3D3240771D}" dt="2021-03-27T04:32:42.008" v="3526" actId="700"/>
          <ac:spMkLst>
            <pc:docMk/>
            <pc:sldMk cId="3204099744" sldId="258"/>
            <ac:spMk id="6" creationId="{35308F1B-DCC2-FB40-AFD1-F5703630FAA8}"/>
          </ac:spMkLst>
        </pc:spChg>
        <pc:spChg chg="add del mod ord">
          <ac:chgData name="thang chu" userId="c111799d-8150-43e9-a893-adfb6b51dcf9" providerId="ADAL" clId="{B3AEFFD6-618E-F941-94C2-AB3D3240771D}" dt="2021-03-27T04:32:42.008" v="3526" actId="700"/>
          <ac:spMkLst>
            <pc:docMk/>
            <pc:sldMk cId="3204099744" sldId="258"/>
            <ac:spMk id="8" creationId="{E42222EC-C419-6B42-9878-C60BF50246A1}"/>
          </ac:spMkLst>
        </pc:spChg>
        <pc:spChg chg="add del mod ord">
          <ac:chgData name="thang chu" userId="c111799d-8150-43e9-a893-adfb6b51dcf9" providerId="ADAL" clId="{B3AEFFD6-618E-F941-94C2-AB3D3240771D}" dt="2021-03-27T04:32:42.008" v="3526" actId="700"/>
          <ac:spMkLst>
            <pc:docMk/>
            <pc:sldMk cId="3204099744" sldId="258"/>
            <ac:spMk id="10" creationId="{4E1536DE-BAE8-8344-81C2-7763FE5187F8}"/>
          </ac:spMkLst>
        </pc:spChg>
        <pc:picChg chg="add mod">
          <ac:chgData name="thang chu" userId="c111799d-8150-43e9-a893-adfb6b51dcf9" providerId="ADAL" clId="{B3AEFFD6-618E-F941-94C2-AB3D3240771D}" dt="2021-03-27T08:22:55.258" v="4399" actId="1076"/>
          <ac:picMkLst>
            <pc:docMk/>
            <pc:sldMk cId="3204099744" sldId="258"/>
            <ac:picMk id="5" creationId="{0FC7DAAD-72AB-784B-AC9B-0C6756FCB469}"/>
          </ac:picMkLst>
        </pc:picChg>
        <pc:picChg chg="del mod">
          <ac:chgData name="thang chu" userId="c111799d-8150-43e9-a893-adfb6b51dcf9" providerId="ADAL" clId="{B3AEFFD6-618E-F941-94C2-AB3D3240771D}" dt="2021-03-27T04:18:51.567" v="3371" actId="21"/>
          <ac:picMkLst>
            <pc:docMk/>
            <pc:sldMk cId="3204099744" sldId="258"/>
            <ac:picMk id="7" creationId="{8B4E27A8-15E1-394A-A2F0-898CDD56D9A7}"/>
          </ac:picMkLst>
        </pc:picChg>
        <pc:picChg chg="del mod">
          <ac:chgData name="thang chu" userId="c111799d-8150-43e9-a893-adfb6b51dcf9" providerId="ADAL" clId="{B3AEFFD6-618E-F941-94C2-AB3D3240771D}" dt="2021-03-27T04:19:03.463" v="3375" actId="21"/>
          <ac:picMkLst>
            <pc:docMk/>
            <pc:sldMk cId="3204099744" sldId="258"/>
            <ac:picMk id="9" creationId="{42D0A8E7-CD67-4E41-9A8B-C58CC9CD5039}"/>
          </ac:picMkLst>
        </pc:picChg>
        <pc:picChg chg="mod">
          <ac:chgData name="thang chu" userId="c111799d-8150-43e9-a893-adfb6b51dcf9" providerId="ADAL" clId="{B3AEFFD6-618E-F941-94C2-AB3D3240771D}" dt="2021-03-27T04:32:30.805" v="3509" actId="1076"/>
          <ac:picMkLst>
            <pc:docMk/>
            <pc:sldMk cId="3204099744" sldId="258"/>
            <ac:picMk id="11" creationId="{C1993A84-827D-3346-B5B0-F39F0BC82867}"/>
          </ac:picMkLst>
        </pc:picChg>
        <pc:picChg chg="mod">
          <ac:chgData name="thang chu" userId="c111799d-8150-43e9-a893-adfb6b51dcf9" providerId="ADAL" clId="{B3AEFFD6-618E-F941-94C2-AB3D3240771D}" dt="2021-03-27T08:22:58.525" v="4400" actId="1076"/>
          <ac:picMkLst>
            <pc:docMk/>
            <pc:sldMk cId="3204099744" sldId="258"/>
            <ac:picMk id="13" creationId="{FF1D8BF3-D774-E04B-9B7F-1595CDE088C9}"/>
          </ac:picMkLst>
        </pc:picChg>
      </pc:sldChg>
      <pc:sldChg chg="del">
        <pc:chgData name="thang chu" userId="c111799d-8150-43e9-a893-adfb6b51dcf9" providerId="ADAL" clId="{B3AEFFD6-618E-F941-94C2-AB3D3240771D}" dt="2021-03-26T09:32:17.822" v="1953" actId="2696"/>
        <pc:sldMkLst>
          <pc:docMk/>
          <pc:sldMk cId="4202389663" sldId="259"/>
        </pc:sldMkLst>
      </pc:sldChg>
      <pc:sldChg chg="del">
        <pc:chgData name="thang chu" userId="c111799d-8150-43e9-a893-adfb6b51dcf9" providerId="ADAL" clId="{B3AEFFD6-618E-F941-94C2-AB3D3240771D}" dt="2021-03-26T10:05:13.435" v="2561" actId="2696"/>
        <pc:sldMkLst>
          <pc:docMk/>
          <pc:sldMk cId="1987272195" sldId="260"/>
        </pc:sldMkLst>
      </pc:sldChg>
      <pc:sldChg chg="modSp del mod ord">
        <pc:chgData name="thang chu" userId="c111799d-8150-43e9-a893-adfb6b51dcf9" providerId="ADAL" clId="{B3AEFFD6-618E-F941-94C2-AB3D3240771D}" dt="2021-03-27T04:22:26.914" v="3430" actId="2696"/>
        <pc:sldMkLst>
          <pc:docMk/>
          <pc:sldMk cId="1300904291" sldId="261"/>
        </pc:sldMkLst>
        <pc:spChg chg="mod">
          <ac:chgData name="thang chu" userId="c111799d-8150-43e9-a893-adfb6b51dcf9" providerId="ADAL" clId="{B3AEFFD6-618E-F941-94C2-AB3D3240771D}" dt="2021-03-26T08:13:42.688" v="1155" actId="20577"/>
          <ac:spMkLst>
            <pc:docMk/>
            <pc:sldMk cId="1300904291" sldId="261"/>
            <ac:spMk id="2" creationId="{3A441680-276B-F840-B569-079693A1932E}"/>
          </ac:spMkLst>
        </pc:spChg>
        <pc:spChg chg="mod">
          <ac:chgData name="thang chu" userId="c111799d-8150-43e9-a893-adfb6b51dcf9" providerId="ADAL" clId="{B3AEFFD6-618E-F941-94C2-AB3D3240771D}" dt="2021-03-26T10:08:36.055" v="2572" actId="21"/>
          <ac:spMkLst>
            <pc:docMk/>
            <pc:sldMk cId="1300904291" sldId="261"/>
            <ac:spMk id="3" creationId="{54E3137E-9237-E543-BFDC-384FE14A35A8}"/>
          </ac:spMkLst>
        </pc:spChg>
      </pc:sldChg>
      <pc:sldChg chg="modSp mod">
        <pc:chgData name="thang chu" userId="c111799d-8150-43e9-a893-adfb6b51dcf9" providerId="ADAL" clId="{B3AEFFD6-618E-F941-94C2-AB3D3240771D}" dt="2021-03-27T08:19:14.062" v="4265" actId="20577"/>
        <pc:sldMkLst>
          <pc:docMk/>
          <pc:sldMk cId="234251494" sldId="262"/>
        </pc:sldMkLst>
        <pc:spChg chg="mod">
          <ac:chgData name="thang chu" userId="c111799d-8150-43e9-a893-adfb6b51dcf9" providerId="ADAL" clId="{B3AEFFD6-618E-F941-94C2-AB3D3240771D}" dt="2021-03-27T08:19:14.062" v="4265" actId="20577"/>
          <ac:spMkLst>
            <pc:docMk/>
            <pc:sldMk cId="234251494" sldId="262"/>
            <ac:spMk id="2" creationId="{AD293377-B6FE-244C-A5CF-F882F88A042F}"/>
          </ac:spMkLst>
        </pc:spChg>
        <pc:spChg chg="mod">
          <ac:chgData name="thang chu" userId="c111799d-8150-43e9-a893-adfb6b51dcf9" providerId="ADAL" clId="{B3AEFFD6-618E-F941-94C2-AB3D3240771D}" dt="2021-03-26T07:50:36.573" v="692" actId="20577"/>
          <ac:spMkLst>
            <pc:docMk/>
            <pc:sldMk cId="234251494" sldId="262"/>
            <ac:spMk id="3" creationId="{7EFD1606-35DF-AA43-8BAE-5EDC39AEFF5C}"/>
          </ac:spMkLst>
        </pc:spChg>
      </pc:sldChg>
      <pc:sldChg chg="addSp delSp modSp mod modAnim">
        <pc:chgData name="thang chu" userId="c111799d-8150-43e9-a893-adfb6b51dcf9" providerId="ADAL" clId="{B3AEFFD6-618E-F941-94C2-AB3D3240771D}" dt="2021-03-27T08:23:56.510" v="4413"/>
        <pc:sldMkLst>
          <pc:docMk/>
          <pc:sldMk cId="772584171" sldId="264"/>
        </pc:sldMkLst>
        <pc:spChg chg="mod">
          <ac:chgData name="thang chu" userId="c111799d-8150-43e9-a893-adfb6b51dcf9" providerId="ADAL" clId="{B3AEFFD6-618E-F941-94C2-AB3D3240771D}" dt="2021-03-27T08:17:40.925" v="4136" actId="20577"/>
          <ac:spMkLst>
            <pc:docMk/>
            <pc:sldMk cId="772584171" sldId="264"/>
            <ac:spMk id="2" creationId="{9A252DFA-931D-7A4E-BD60-508AD68D662B}"/>
          </ac:spMkLst>
        </pc:spChg>
        <pc:spChg chg="del mod">
          <ac:chgData name="thang chu" userId="c111799d-8150-43e9-a893-adfb6b51dcf9" providerId="ADAL" clId="{B3AEFFD6-618E-F941-94C2-AB3D3240771D}" dt="2021-03-26T15:54:56.637" v="2864" actId="478"/>
          <ac:spMkLst>
            <pc:docMk/>
            <pc:sldMk cId="772584171" sldId="264"/>
            <ac:spMk id="3" creationId="{8D4A1FAE-0B5F-6F47-88CF-35B9903BF56F}"/>
          </ac:spMkLst>
        </pc:spChg>
        <pc:spChg chg="add mod">
          <ac:chgData name="thang chu" userId="c111799d-8150-43e9-a893-adfb6b51dcf9" providerId="ADAL" clId="{B3AEFFD6-618E-F941-94C2-AB3D3240771D}" dt="2021-03-27T08:23:43.257" v="4409" actId="1076"/>
          <ac:spMkLst>
            <pc:docMk/>
            <pc:sldMk cId="772584171" sldId="264"/>
            <ac:spMk id="4" creationId="{1A7F001A-1F28-3F4A-8019-85BCB7A68EEB}"/>
          </ac:spMkLst>
        </pc:spChg>
        <pc:spChg chg="del mod">
          <ac:chgData name="thang chu" userId="c111799d-8150-43e9-a893-adfb6b51dcf9" providerId="ADAL" clId="{B3AEFFD6-618E-F941-94C2-AB3D3240771D}" dt="2021-03-26T15:55:02.412" v="2867" actId="478"/>
          <ac:spMkLst>
            <pc:docMk/>
            <pc:sldMk cId="772584171" sldId="264"/>
            <ac:spMk id="5" creationId="{2C601027-F388-5340-998B-8279C2CC5FD5}"/>
          </ac:spMkLst>
        </pc:spChg>
        <pc:spChg chg="add del mod">
          <ac:chgData name="thang chu" userId="c111799d-8150-43e9-a893-adfb6b51dcf9" providerId="ADAL" clId="{B3AEFFD6-618E-F941-94C2-AB3D3240771D}" dt="2021-03-26T15:54:53.457" v="2861" actId="478"/>
          <ac:spMkLst>
            <pc:docMk/>
            <pc:sldMk cId="772584171" sldId="264"/>
            <ac:spMk id="7" creationId="{7C34ABB4-D14D-984C-BF23-3DEA41965B0F}"/>
          </ac:spMkLst>
        </pc:spChg>
        <pc:spChg chg="del">
          <ac:chgData name="thang chu" userId="c111799d-8150-43e9-a893-adfb6b51dcf9" providerId="ADAL" clId="{B3AEFFD6-618E-F941-94C2-AB3D3240771D}" dt="2021-03-26T15:55:51.319" v="2876" actId="478"/>
          <ac:spMkLst>
            <pc:docMk/>
            <pc:sldMk cId="772584171" sldId="264"/>
            <ac:spMk id="11" creationId="{D253883E-FA23-154C-8CAB-4AC55703EB03}"/>
          </ac:spMkLst>
        </pc:spChg>
        <pc:spChg chg="add del mod">
          <ac:chgData name="thang chu" userId="c111799d-8150-43e9-a893-adfb6b51dcf9" providerId="ADAL" clId="{B3AEFFD6-618E-F941-94C2-AB3D3240771D}" dt="2021-03-26T15:55:07.274" v="2871" actId="478"/>
          <ac:spMkLst>
            <pc:docMk/>
            <pc:sldMk cId="772584171" sldId="264"/>
            <ac:spMk id="12" creationId="{50DF274C-9CE7-4744-9DF1-381011B960FF}"/>
          </ac:spMkLst>
        </pc:spChg>
        <pc:spChg chg="add del mod">
          <ac:chgData name="thang chu" userId="c111799d-8150-43e9-a893-adfb6b51dcf9" providerId="ADAL" clId="{B3AEFFD6-618E-F941-94C2-AB3D3240771D}" dt="2021-03-26T15:54:58.421" v="2865" actId="478"/>
          <ac:spMkLst>
            <pc:docMk/>
            <pc:sldMk cId="772584171" sldId="264"/>
            <ac:spMk id="16" creationId="{CA8E9257-3247-1748-9B71-EF5EADA4E372}"/>
          </ac:spMkLst>
        </pc:spChg>
        <pc:spChg chg="del mod">
          <ac:chgData name="thang chu" userId="c111799d-8150-43e9-a893-adfb6b51dcf9" providerId="ADAL" clId="{B3AEFFD6-618E-F941-94C2-AB3D3240771D}" dt="2021-03-26T16:58:52.294" v="3210" actId="478"/>
          <ac:spMkLst>
            <pc:docMk/>
            <pc:sldMk cId="772584171" sldId="264"/>
            <ac:spMk id="20" creationId="{CE29B9D7-D9B5-9C43-A350-30C4AD92991F}"/>
          </ac:spMkLst>
        </pc:spChg>
        <pc:spChg chg="add del mod">
          <ac:chgData name="thang chu" userId="c111799d-8150-43e9-a893-adfb6b51dcf9" providerId="ADAL" clId="{B3AEFFD6-618E-F941-94C2-AB3D3240771D}" dt="2021-03-26T15:55:04.903" v="2869" actId="478"/>
          <ac:spMkLst>
            <pc:docMk/>
            <pc:sldMk cId="772584171" sldId="264"/>
            <ac:spMk id="21" creationId="{2C4C36CC-EFD4-FB45-8F0E-2AC846096849}"/>
          </ac:spMkLst>
        </pc:spChg>
        <pc:spChg chg="add mod">
          <ac:chgData name="thang chu" userId="c111799d-8150-43e9-a893-adfb6b51dcf9" providerId="ADAL" clId="{B3AEFFD6-618E-F941-94C2-AB3D3240771D}" dt="2021-03-26T16:52:18.693" v="3197" actId="5793"/>
          <ac:spMkLst>
            <pc:docMk/>
            <pc:sldMk cId="772584171" sldId="264"/>
            <ac:spMk id="22" creationId="{0B2DE483-6B02-0E46-AA28-19EFC18C73A8}"/>
          </ac:spMkLst>
        </pc:spChg>
        <pc:picChg chg="del">
          <ac:chgData name="thang chu" userId="c111799d-8150-43e9-a893-adfb6b51dcf9" providerId="ADAL" clId="{B3AEFFD6-618E-F941-94C2-AB3D3240771D}" dt="2021-03-26T15:54:45.682" v="2859" actId="478"/>
          <ac:picMkLst>
            <pc:docMk/>
            <pc:sldMk cId="772584171" sldId="264"/>
            <ac:picMk id="8" creationId="{AEFD8DB9-3330-7C42-B8C9-ADF0DF93BCF9}"/>
          </ac:picMkLst>
        </pc:picChg>
        <pc:picChg chg="del">
          <ac:chgData name="thang chu" userId="c111799d-8150-43e9-a893-adfb6b51dcf9" providerId="ADAL" clId="{B3AEFFD6-618E-F941-94C2-AB3D3240771D}" dt="2021-03-26T15:54:54.362" v="2862" actId="478"/>
          <ac:picMkLst>
            <pc:docMk/>
            <pc:sldMk cId="772584171" sldId="264"/>
            <ac:picMk id="10" creationId="{F336CD41-4068-2A46-92FF-5B8618EB6D99}"/>
          </ac:picMkLst>
        </pc:picChg>
        <pc:picChg chg="del">
          <ac:chgData name="thang chu" userId="c111799d-8150-43e9-a893-adfb6b51dcf9" providerId="ADAL" clId="{B3AEFFD6-618E-F941-94C2-AB3D3240771D}" dt="2021-03-26T15:55:52.696" v="2877" actId="478"/>
          <ac:picMkLst>
            <pc:docMk/>
            <pc:sldMk cId="772584171" sldId="264"/>
            <ac:picMk id="13" creationId="{2246953E-A419-CC4F-9E8F-85D2B6FD2F67}"/>
          </ac:picMkLst>
        </pc:picChg>
        <pc:picChg chg="del">
          <ac:chgData name="thang chu" userId="c111799d-8150-43e9-a893-adfb6b51dcf9" providerId="ADAL" clId="{B3AEFFD6-618E-F941-94C2-AB3D3240771D}" dt="2021-03-26T15:55:54.511" v="2878" actId="478"/>
          <ac:picMkLst>
            <pc:docMk/>
            <pc:sldMk cId="772584171" sldId="264"/>
            <ac:picMk id="15" creationId="{714081B0-2C09-074C-AB55-526FA44DE2A1}"/>
          </ac:picMkLst>
        </pc:picChg>
        <pc:picChg chg="del">
          <ac:chgData name="thang chu" userId="c111799d-8150-43e9-a893-adfb6b51dcf9" providerId="ADAL" clId="{B3AEFFD6-618E-F941-94C2-AB3D3240771D}" dt="2021-03-26T15:55:55.060" v="2879" actId="478"/>
          <ac:picMkLst>
            <pc:docMk/>
            <pc:sldMk cId="772584171" sldId="264"/>
            <ac:picMk id="17" creationId="{A4E713B3-DD8A-5D4A-B6AE-B22E769E9063}"/>
          </ac:picMkLst>
        </pc:picChg>
        <pc:picChg chg="mod">
          <ac:chgData name="thang chu" userId="c111799d-8150-43e9-a893-adfb6b51dcf9" providerId="ADAL" clId="{B3AEFFD6-618E-F941-94C2-AB3D3240771D}" dt="2021-03-26T16:52:36.928" v="3199" actId="1076"/>
          <ac:picMkLst>
            <pc:docMk/>
            <pc:sldMk cId="772584171" sldId="264"/>
            <ac:picMk id="19" creationId="{B9A10E44-C68A-7D41-8B72-9D51AA987035}"/>
          </ac:picMkLst>
        </pc:picChg>
        <pc:picChg chg="add mod">
          <ac:chgData name="thang chu" userId="c111799d-8150-43e9-a893-adfb6b51dcf9" providerId="ADAL" clId="{B3AEFFD6-618E-F941-94C2-AB3D3240771D}" dt="2021-03-26T16:52:36.928" v="3199" actId="1076"/>
          <ac:picMkLst>
            <pc:docMk/>
            <pc:sldMk cId="772584171" sldId="264"/>
            <ac:picMk id="24" creationId="{191D7E87-11B2-5944-A010-BF8AA017AB64}"/>
          </ac:picMkLst>
        </pc:picChg>
      </pc:sldChg>
      <pc:sldChg chg="addSp modSp mod modAnim">
        <pc:chgData name="thang chu" userId="c111799d-8150-43e9-a893-adfb6b51dcf9" providerId="ADAL" clId="{B3AEFFD6-618E-F941-94C2-AB3D3240771D}" dt="2021-03-26T09:30:50.121" v="1946" actId="20577"/>
        <pc:sldMkLst>
          <pc:docMk/>
          <pc:sldMk cId="1441506375" sldId="265"/>
        </pc:sldMkLst>
        <pc:spChg chg="mod">
          <ac:chgData name="thang chu" userId="c111799d-8150-43e9-a893-adfb6b51dcf9" providerId="ADAL" clId="{B3AEFFD6-618E-F941-94C2-AB3D3240771D}" dt="2021-03-26T09:30:50.121" v="1946" actId="20577"/>
          <ac:spMkLst>
            <pc:docMk/>
            <pc:sldMk cId="1441506375" sldId="265"/>
            <ac:spMk id="2" creationId="{FD44D777-3EA0-B74C-BFA6-77DD2A39B103}"/>
          </ac:spMkLst>
        </pc:spChg>
        <pc:spChg chg="add mod">
          <ac:chgData name="thang chu" userId="c111799d-8150-43e9-a893-adfb6b51dcf9" providerId="ADAL" clId="{B3AEFFD6-618E-F941-94C2-AB3D3240771D}" dt="2021-03-26T09:29:18.350" v="1892" actId="20577"/>
          <ac:spMkLst>
            <pc:docMk/>
            <pc:sldMk cId="1441506375" sldId="265"/>
            <ac:spMk id="3" creationId="{EDFD429A-30C3-A34D-BA45-DE18629CA437}"/>
          </ac:spMkLst>
        </pc:spChg>
        <pc:spChg chg="add mod">
          <ac:chgData name="thang chu" userId="c111799d-8150-43e9-a893-adfb6b51dcf9" providerId="ADAL" clId="{B3AEFFD6-618E-F941-94C2-AB3D3240771D}" dt="2021-03-26T09:29:39.049" v="1937" actId="1076"/>
          <ac:spMkLst>
            <pc:docMk/>
            <pc:sldMk cId="1441506375" sldId="265"/>
            <ac:spMk id="4" creationId="{56FDDEB5-87A0-7C44-B50F-C86FE028A433}"/>
          </ac:spMkLst>
        </pc:spChg>
        <pc:spChg chg="mod">
          <ac:chgData name="thang chu" userId="c111799d-8150-43e9-a893-adfb6b51dcf9" providerId="ADAL" clId="{B3AEFFD6-618E-F941-94C2-AB3D3240771D}" dt="2021-03-26T09:27:38.673" v="1802" actId="1076"/>
          <ac:spMkLst>
            <pc:docMk/>
            <pc:sldMk cId="1441506375" sldId="265"/>
            <ac:spMk id="13" creationId="{FFFD3F00-5674-4045-8880-F074C9FE29D2}"/>
          </ac:spMkLst>
        </pc:spChg>
        <pc:picChg chg="mod">
          <ac:chgData name="thang chu" userId="c111799d-8150-43e9-a893-adfb6b51dcf9" providerId="ADAL" clId="{B3AEFFD6-618E-F941-94C2-AB3D3240771D}" dt="2021-03-26T09:27:44.181" v="1804" actId="1076"/>
          <ac:picMkLst>
            <pc:docMk/>
            <pc:sldMk cId="1441506375" sldId="265"/>
            <ac:picMk id="12" creationId="{A77673A9-E616-254F-82AD-9153E5BDC297}"/>
          </ac:picMkLst>
        </pc:picChg>
        <pc:picChg chg="mod">
          <ac:chgData name="thang chu" userId="c111799d-8150-43e9-a893-adfb6b51dcf9" providerId="ADAL" clId="{B3AEFFD6-618E-F941-94C2-AB3D3240771D}" dt="2021-03-26T09:27:41.447" v="1803" actId="1076"/>
          <ac:picMkLst>
            <pc:docMk/>
            <pc:sldMk cId="1441506375" sldId="265"/>
            <ac:picMk id="15" creationId="{73F29F7D-FB48-E341-B561-D1E5E7D26B47}"/>
          </ac:picMkLst>
        </pc:picChg>
      </pc:sldChg>
      <pc:sldChg chg="modSp new mod addCm modCm">
        <pc:chgData name="thang chu" userId="c111799d-8150-43e9-a893-adfb6b51dcf9" providerId="ADAL" clId="{B3AEFFD6-618E-F941-94C2-AB3D3240771D}" dt="2021-03-27T08:13:38.887" v="3925" actId="20577"/>
        <pc:sldMkLst>
          <pc:docMk/>
          <pc:sldMk cId="3642839866" sldId="266"/>
        </pc:sldMkLst>
        <pc:spChg chg="mod">
          <ac:chgData name="thang chu" userId="c111799d-8150-43e9-a893-adfb6b51dcf9" providerId="ADAL" clId="{B3AEFFD6-618E-F941-94C2-AB3D3240771D}" dt="2021-03-26T09:47:37.766" v="2291" actId="20577"/>
          <ac:spMkLst>
            <pc:docMk/>
            <pc:sldMk cId="3642839866" sldId="266"/>
            <ac:spMk id="2" creationId="{E4554A08-ADF1-5341-9ACF-4DA9408D975C}"/>
          </ac:spMkLst>
        </pc:spChg>
        <pc:spChg chg="mod">
          <ac:chgData name="thang chu" userId="c111799d-8150-43e9-a893-adfb6b51dcf9" providerId="ADAL" clId="{B3AEFFD6-618E-F941-94C2-AB3D3240771D}" dt="2021-03-27T08:13:38.887" v="3925" actId="20577"/>
          <ac:spMkLst>
            <pc:docMk/>
            <pc:sldMk cId="3642839866" sldId="266"/>
            <ac:spMk id="3" creationId="{F5004E87-6DBC-564E-A9B3-7625C34FDF0B}"/>
          </ac:spMkLst>
        </pc:spChg>
      </pc:sldChg>
      <pc:sldChg chg="modSp new del mod">
        <pc:chgData name="thang chu" userId="c111799d-8150-43e9-a893-adfb6b51dcf9" providerId="ADAL" clId="{B3AEFFD6-618E-F941-94C2-AB3D3240771D}" dt="2021-03-26T09:31:21.128" v="1952" actId="2696"/>
        <pc:sldMkLst>
          <pc:docMk/>
          <pc:sldMk cId="3406088517" sldId="267"/>
        </pc:sldMkLst>
        <pc:spChg chg="mod">
          <ac:chgData name="thang chu" userId="c111799d-8150-43e9-a893-adfb6b51dcf9" providerId="ADAL" clId="{B3AEFFD6-618E-F941-94C2-AB3D3240771D}" dt="2021-03-26T07:27:24.605" v="336" actId="20577"/>
          <ac:spMkLst>
            <pc:docMk/>
            <pc:sldMk cId="3406088517" sldId="267"/>
            <ac:spMk id="2" creationId="{46802E8F-6DCD-B642-BA2B-B0CA2C82C036}"/>
          </ac:spMkLst>
        </pc:spChg>
        <pc:spChg chg="mod">
          <ac:chgData name="thang chu" userId="c111799d-8150-43e9-a893-adfb6b51dcf9" providerId="ADAL" clId="{B3AEFFD6-618E-F941-94C2-AB3D3240771D}" dt="2021-03-26T08:03:00.422" v="1008" actId="20577"/>
          <ac:spMkLst>
            <pc:docMk/>
            <pc:sldMk cId="3406088517" sldId="267"/>
            <ac:spMk id="3" creationId="{93DEBDFC-87C9-0749-BDE5-CAFEC6C0A8A0}"/>
          </ac:spMkLst>
        </pc:spChg>
      </pc:sldChg>
      <pc:sldChg chg="modSp new mod ord modAnim">
        <pc:chgData name="thang chu" userId="c111799d-8150-43e9-a893-adfb6b51dcf9" providerId="ADAL" clId="{B3AEFFD6-618E-F941-94C2-AB3D3240771D}" dt="2021-03-27T08:22:37.002" v="4396"/>
        <pc:sldMkLst>
          <pc:docMk/>
          <pc:sldMk cId="1924282901" sldId="268"/>
        </pc:sldMkLst>
        <pc:spChg chg="mod">
          <ac:chgData name="thang chu" userId="c111799d-8150-43e9-a893-adfb6b51dcf9" providerId="ADAL" clId="{B3AEFFD6-618E-F941-94C2-AB3D3240771D}" dt="2021-03-26T10:09:42.802" v="2591" actId="20577"/>
          <ac:spMkLst>
            <pc:docMk/>
            <pc:sldMk cId="1924282901" sldId="268"/>
            <ac:spMk id="2" creationId="{205A8747-7E09-644E-B0D5-877C76BEC4C1}"/>
          </ac:spMkLst>
        </pc:spChg>
        <pc:spChg chg="mod">
          <ac:chgData name="thang chu" userId="c111799d-8150-43e9-a893-adfb6b51dcf9" providerId="ADAL" clId="{B3AEFFD6-618E-F941-94C2-AB3D3240771D}" dt="2021-03-27T08:22:23.577" v="4393" actId="20577"/>
          <ac:spMkLst>
            <pc:docMk/>
            <pc:sldMk cId="1924282901" sldId="268"/>
            <ac:spMk id="3" creationId="{46521898-902B-2C4C-8AF5-BDBD90245801}"/>
          </ac:spMkLst>
        </pc:spChg>
      </pc:sldChg>
      <pc:sldChg chg="modSp new mod modAnim">
        <pc:chgData name="thang chu" userId="c111799d-8150-43e9-a893-adfb6b51dcf9" providerId="ADAL" clId="{B3AEFFD6-618E-F941-94C2-AB3D3240771D}" dt="2021-03-27T08:19:40.109" v="4290"/>
        <pc:sldMkLst>
          <pc:docMk/>
          <pc:sldMk cId="2049492549" sldId="269"/>
        </pc:sldMkLst>
        <pc:spChg chg="mod">
          <ac:chgData name="thang chu" userId="c111799d-8150-43e9-a893-adfb6b51dcf9" providerId="ADAL" clId="{B3AEFFD6-618E-F941-94C2-AB3D3240771D}" dt="2021-03-26T07:31:59.635" v="689" actId="20577"/>
          <ac:spMkLst>
            <pc:docMk/>
            <pc:sldMk cId="2049492549" sldId="269"/>
            <ac:spMk id="2" creationId="{F9D28C41-5D8B-3E48-8E9E-9C779C3DA4C4}"/>
          </ac:spMkLst>
        </pc:spChg>
        <pc:spChg chg="mod">
          <ac:chgData name="thang chu" userId="c111799d-8150-43e9-a893-adfb6b51dcf9" providerId="ADAL" clId="{B3AEFFD6-618E-F941-94C2-AB3D3240771D}" dt="2021-03-27T08:19:22.809" v="4288" actId="20577"/>
          <ac:spMkLst>
            <pc:docMk/>
            <pc:sldMk cId="2049492549" sldId="269"/>
            <ac:spMk id="3" creationId="{355F4022-6E9E-A847-8B4D-EE19760F1858}"/>
          </ac:spMkLst>
        </pc:spChg>
      </pc:sldChg>
      <pc:sldChg chg="addSp modSp new mod ord modAnim">
        <pc:chgData name="thang chu" userId="c111799d-8150-43e9-a893-adfb6b51dcf9" providerId="ADAL" clId="{B3AEFFD6-618E-F941-94C2-AB3D3240771D}" dt="2021-03-27T08:22:16.222" v="4392"/>
        <pc:sldMkLst>
          <pc:docMk/>
          <pc:sldMk cId="4148513522" sldId="270"/>
        </pc:sldMkLst>
        <pc:spChg chg="mod">
          <ac:chgData name="thang chu" userId="c111799d-8150-43e9-a893-adfb6b51dcf9" providerId="ADAL" clId="{B3AEFFD6-618E-F941-94C2-AB3D3240771D}" dt="2021-03-26T15:40:03.579" v="2858" actId="20577"/>
          <ac:spMkLst>
            <pc:docMk/>
            <pc:sldMk cId="4148513522" sldId="270"/>
            <ac:spMk id="2" creationId="{ACCEBB2E-63EC-F441-9B87-5FD6F3165452}"/>
          </ac:spMkLst>
        </pc:spChg>
        <pc:spChg chg="mod">
          <ac:chgData name="thang chu" userId="c111799d-8150-43e9-a893-adfb6b51dcf9" providerId="ADAL" clId="{B3AEFFD6-618E-F941-94C2-AB3D3240771D}" dt="2021-03-26T10:04:31.547" v="2552" actId="20577"/>
          <ac:spMkLst>
            <pc:docMk/>
            <pc:sldMk cId="4148513522" sldId="270"/>
            <ac:spMk id="3" creationId="{7C6151D0-AEE1-1C46-8F7F-A408714FC48C}"/>
          </ac:spMkLst>
        </pc:spChg>
        <pc:picChg chg="add mod">
          <ac:chgData name="thang chu" userId="c111799d-8150-43e9-a893-adfb6b51dcf9" providerId="ADAL" clId="{B3AEFFD6-618E-F941-94C2-AB3D3240771D}" dt="2021-03-27T04:18:55.827" v="3373" actId="1076"/>
          <ac:picMkLst>
            <pc:docMk/>
            <pc:sldMk cId="4148513522" sldId="270"/>
            <ac:picMk id="4" creationId="{ECC25179-DA56-3C44-8A75-1657870E838A}"/>
          </ac:picMkLst>
        </pc:picChg>
        <pc:picChg chg="add mod">
          <ac:chgData name="thang chu" userId="c111799d-8150-43e9-a893-adfb6b51dcf9" providerId="ADAL" clId="{B3AEFFD6-618E-F941-94C2-AB3D3240771D}" dt="2021-03-27T04:19:07.254" v="3377" actId="1076"/>
          <ac:picMkLst>
            <pc:docMk/>
            <pc:sldMk cId="4148513522" sldId="270"/>
            <ac:picMk id="5" creationId="{8CB46BC1-4CB2-E146-95AA-41C1D45F770F}"/>
          </ac:picMkLst>
        </pc:picChg>
      </pc:sldChg>
      <pc:sldChg chg="addSp delSp modSp new mod setBg modAnim">
        <pc:chgData name="thang chu" userId="c111799d-8150-43e9-a893-adfb6b51dcf9" providerId="ADAL" clId="{B3AEFFD6-618E-F941-94C2-AB3D3240771D}" dt="2021-03-27T08:21:39.779" v="4389"/>
        <pc:sldMkLst>
          <pc:docMk/>
          <pc:sldMk cId="1383664095" sldId="271"/>
        </pc:sldMkLst>
        <pc:spChg chg="del mod">
          <ac:chgData name="thang chu" userId="c111799d-8150-43e9-a893-adfb6b51dcf9" providerId="ADAL" clId="{B3AEFFD6-618E-F941-94C2-AB3D3240771D}" dt="2021-03-26T15:31:38.301" v="2667" actId="478"/>
          <ac:spMkLst>
            <pc:docMk/>
            <pc:sldMk cId="1383664095" sldId="271"/>
            <ac:spMk id="2" creationId="{09594C47-9225-2845-B723-7E3C466C408D}"/>
          </ac:spMkLst>
        </pc:spChg>
        <pc:spChg chg="add mod">
          <ac:chgData name="thang chu" userId="c111799d-8150-43e9-a893-adfb6b51dcf9" providerId="ADAL" clId="{B3AEFFD6-618E-F941-94C2-AB3D3240771D}" dt="2021-03-27T08:21:22.113" v="4385" actId="20577"/>
          <ac:spMkLst>
            <pc:docMk/>
            <pc:sldMk cId="1383664095" sldId="271"/>
            <ac:spMk id="2" creationId="{C3FC1555-1C68-294E-8531-1A9D358B0631}"/>
          </ac:spMkLst>
        </pc:spChg>
        <pc:spChg chg="del">
          <ac:chgData name="thang chu" userId="c111799d-8150-43e9-a893-adfb6b51dcf9" providerId="ADAL" clId="{B3AEFFD6-618E-F941-94C2-AB3D3240771D}" dt="2021-03-26T15:30:12.025" v="2634"/>
          <ac:spMkLst>
            <pc:docMk/>
            <pc:sldMk cId="1383664095" sldId="271"/>
            <ac:spMk id="3" creationId="{CF4E0A9F-9619-E246-9BB4-2A3EAA71FE8F}"/>
          </ac:spMkLst>
        </pc:spChg>
        <pc:spChg chg="add del">
          <ac:chgData name="thang chu" userId="c111799d-8150-43e9-a893-adfb6b51dcf9" providerId="ADAL" clId="{B3AEFFD6-618E-F941-94C2-AB3D3240771D}" dt="2021-03-26T15:31:16.878" v="2653" actId="26606"/>
          <ac:spMkLst>
            <pc:docMk/>
            <pc:sldMk cId="1383664095" sldId="271"/>
            <ac:spMk id="13" creationId="{35F8985B-1858-4DDF-90CA-DF560C0BCCF7}"/>
          </ac:spMkLst>
        </pc:spChg>
        <pc:picChg chg="add mod ord">
          <ac:chgData name="thang chu" userId="c111799d-8150-43e9-a893-adfb6b51dcf9" providerId="ADAL" clId="{B3AEFFD6-618E-F941-94C2-AB3D3240771D}" dt="2021-03-27T08:20:20.331" v="4296" actId="1076"/>
          <ac:picMkLst>
            <pc:docMk/>
            <pc:sldMk cId="1383664095" sldId="271"/>
            <ac:picMk id="5" creationId="{46AC1EC6-A453-AF47-986C-11D61113CF91}"/>
          </ac:picMkLst>
        </pc:picChg>
        <pc:picChg chg="add mod ord">
          <ac:chgData name="thang chu" userId="c111799d-8150-43e9-a893-adfb6b51dcf9" providerId="ADAL" clId="{B3AEFFD6-618E-F941-94C2-AB3D3240771D}" dt="2021-03-27T08:20:15.165" v="4294" actId="1076"/>
          <ac:picMkLst>
            <pc:docMk/>
            <pc:sldMk cId="1383664095" sldId="271"/>
            <ac:picMk id="7" creationId="{22C34787-A019-1149-A734-6FB83A143BCC}"/>
          </ac:picMkLst>
        </pc:picChg>
        <pc:picChg chg="add mod">
          <ac:chgData name="thang chu" userId="c111799d-8150-43e9-a893-adfb6b51dcf9" providerId="ADAL" clId="{B3AEFFD6-618E-F941-94C2-AB3D3240771D}" dt="2021-03-27T08:20:17.711" v="4295" actId="1076"/>
          <ac:picMkLst>
            <pc:docMk/>
            <pc:sldMk cId="1383664095" sldId="271"/>
            <ac:picMk id="9" creationId="{59391BFA-5803-B04B-8AF7-4981178B24F1}"/>
          </ac:picMkLst>
        </pc:picChg>
        <pc:cxnChg chg="add del">
          <ac:chgData name="thang chu" userId="c111799d-8150-43e9-a893-adfb6b51dcf9" providerId="ADAL" clId="{B3AEFFD6-618E-F941-94C2-AB3D3240771D}" dt="2021-03-26T15:31:16.878" v="2653" actId="26606"/>
          <ac:cxnSpMkLst>
            <pc:docMk/>
            <pc:sldMk cId="1383664095" sldId="271"/>
            <ac:cxnSpMk id="16" creationId="{920FB216-68C6-4BA4-BE3A-D150792A21A0}"/>
          </ac:cxnSpMkLst>
        </pc:cxnChg>
      </pc:sldChg>
      <pc:sldChg chg="new del">
        <pc:chgData name="thang chu" userId="c111799d-8150-43e9-a893-adfb6b51dcf9" providerId="ADAL" clId="{B3AEFFD6-618E-F941-94C2-AB3D3240771D}" dt="2021-03-27T08:08:34.081" v="3638" actId="2696"/>
        <pc:sldMkLst>
          <pc:docMk/>
          <pc:sldMk cId="2845620358" sldId="272"/>
        </pc:sldMkLst>
      </pc:sldChg>
      <pc:sldChg chg="modSp new del mod">
        <pc:chgData name="thang chu" userId="c111799d-8150-43e9-a893-adfb6b51dcf9" providerId="ADAL" clId="{B3AEFFD6-618E-F941-94C2-AB3D3240771D}" dt="2021-03-27T04:32:40.619" v="3525" actId="680"/>
        <pc:sldMkLst>
          <pc:docMk/>
          <pc:sldMk cId="4017038958" sldId="272"/>
        </pc:sldMkLst>
        <pc:spChg chg="mod">
          <ac:chgData name="thang chu" userId="c111799d-8150-43e9-a893-adfb6b51dcf9" providerId="ADAL" clId="{B3AEFFD6-618E-F941-94C2-AB3D3240771D}" dt="2021-03-27T04:32:39.883" v="3524" actId="20577"/>
          <ac:spMkLst>
            <pc:docMk/>
            <pc:sldMk cId="4017038958" sldId="272"/>
            <ac:spMk id="2" creationId="{B90C7045-4479-964D-93F9-23305F0BBB77}"/>
          </ac:spMkLst>
        </pc:spChg>
        <pc:spChg chg="mod">
          <ac:chgData name="thang chu" userId="c111799d-8150-43e9-a893-adfb6b51dcf9" providerId="ADAL" clId="{B3AEFFD6-618E-F941-94C2-AB3D3240771D}" dt="2021-03-27T04:32:35.174" v="3517" actId="20577"/>
          <ac:spMkLst>
            <pc:docMk/>
            <pc:sldMk cId="4017038958" sldId="272"/>
            <ac:spMk id="3" creationId="{474167F9-B821-E84A-A710-F08C63306F37}"/>
          </ac:spMkLst>
        </pc:spChg>
        <pc:spChg chg="mod">
          <ac:chgData name="thang chu" userId="c111799d-8150-43e9-a893-adfb6b51dcf9" providerId="ADAL" clId="{B3AEFFD6-618E-F941-94C2-AB3D3240771D}" dt="2021-03-27T04:32:32.027" v="3512" actId="20577"/>
          <ac:spMkLst>
            <pc:docMk/>
            <pc:sldMk cId="4017038958" sldId="272"/>
            <ac:spMk id="5" creationId="{FF04CD78-92E2-664D-A574-166A45E43957}"/>
          </ac:spMkLst>
        </pc:spChg>
      </pc:sldChg>
      <pc:sldChg chg="modSp new mod modAnim">
        <pc:chgData name="thang chu" userId="c111799d-8150-43e9-a893-adfb6b51dcf9" providerId="ADAL" clId="{B3AEFFD6-618E-F941-94C2-AB3D3240771D}" dt="2021-03-27T08:24:16.056" v="4416"/>
        <pc:sldMkLst>
          <pc:docMk/>
          <pc:sldMk cId="3022529097" sldId="273"/>
        </pc:sldMkLst>
        <pc:spChg chg="mod">
          <ac:chgData name="thang chu" userId="c111799d-8150-43e9-a893-adfb6b51dcf9" providerId="ADAL" clId="{B3AEFFD6-618E-F941-94C2-AB3D3240771D}" dt="2021-03-27T08:17:44.228" v="4138" actId="20577"/>
          <ac:spMkLst>
            <pc:docMk/>
            <pc:sldMk cId="3022529097" sldId="273"/>
            <ac:spMk id="2" creationId="{F887E9DC-72D9-B24B-AB5D-21C27813EBCD}"/>
          </ac:spMkLst>
        </pc:spChg>
        <pc:spChg chg="mod">
          <ac:chgData name="thang chu" userId="c111799d-8150-43e9-a893-adfb6b51dcf9" providerId="ADAL" clId="{B3AEFFD6-618E-F941-94C2-AB3D3240771D}" dt="2021-03-27T08:18:24.831" v="4176" actId="5793"/>
          <ac:spMkLst>
            <pc:docMk/>
            <pc:sldMk cId="3022529097" sldId="273"/>
            <ac:spMk id="3" creationId="{00E3C0F4-D27E-E149-83CF-6C0EA7E1A87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6T16:51:32.403" idx="1">
    <p:pos x="10" y="10"/>
    <p:text>Problem: Infinite dimensional function that can fit the data, but multivariate Gaussian distributions is for finite dimensional random vectors
</p:text>
    <p:extLst>
      <p:ext uri="{C676402C-5697-4E1C-873F-D02D1690AC5C}">
        <p15:threadingInfo xmlns:p15="http://schemas.microsoft.com/office/powerpoint/2012/main" timeZoneBias="-420"/>
      </p:ext>
    </p:extLst>
  </p:cm>
  <p:cm authorId="1" dt="2021-03-26T17:00:47.893" idx="2">
    <p:pos x="146" y="146"/>
    <p:text>- Random function: H: class of function mapping from X → Y. Random function f(.) is selected probabilistically from H and have a deterministic mapping from X to Y
- Example: X = {𝑥_1, 𝑥_2,…,𝑥_𝑛}, H: all possible functions mapping from X to R. Note, for any function f(.) in H, f(.) only has n outputs,
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summer2020/gaussian_processes.pdf" TargetMode="External"/><Relationship Id="rId2" Type="http://schemas.openxmlformats.org/officeDocument/2006/relationships/hyperlink" Target="https://distill.pub/2019/visual-exploration-gaussian-proces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ornell.edu/courses/cs4780/2018fa/lectures/lecturenote15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6B2-B7C1-9F4A-89FF-B5BD37713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50BCB-DBBE-D343-82B2-0FAAC3AF8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Chu Duc Thang</a:t>
            </a:r>
          </a:p>
          <a:p>
            <a:r>
              <a:rPr lang="en-US" dirty="0"/>
              <a:t>Nguyen Ngoc Tuan</a:t>
            </a:r>
          </a:p>
        </p:txBody>
      </p:sp>
    </p:spTree>
    <p:extLst>
      <p:ext uri="{BB962C8B-B14F-4D97-AF65-F5344CB8AC3E}">
        <p14:creationId xmlns:p14="http://schemas.microsoft.com/office/powerpoint/2010/main" val="399973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DFA-931D-7A4E-BD60-508AD68D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Kernel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B9A10E44-C68A-7D41-8B72-9D51AA98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08" y="2870306"/>
            <a:ext cx="3214747" cy="618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7F001A-1F28-3F4A-8019-85BCB7A68EEB}"/>
              </a:ext>
            </a:extLst>
          </p:cNvPr>
          <p:cNvSpPr txBox="1"/>
          <p:nvPr/>
        </p:nvSpPr>
        <p:spPr>
          <a:xfrm>
            <a:off x="882128" y="2084831"/>
            <a:ext cx="1028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Definition: Outputs the similarity between 2 given points</a:t>
            </a:r>
          </a:p>
          <a:p>
            <a:r>
              <a:rPr lang="en-US" dirty="0"/>
              <a:t>- Example: Squared Exponential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2DE483-6B02-0E46-AA28-19EFC18C73A8}"/>
                  </a:ext>
                </a:extLst>
              </p:cNvPr>
              <p:cNvSpPr txBox="1"/>
              <p:nvPr/>
            </p:nvSpPr>
            <p:spPr>
              <a:xfrm>
                <a:off x="882128" y="3829722"/>
                <a:ext cx="573580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Note: Relation between covariance and kernel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Parameters:</a:t>
                </a: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average distance away from the function’s mean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/>
                  <a:t>l : reach of influence on neighbors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2DE483-6B02-0E46-AA28-19EFC18C7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28" y="3829722"/>
                <a:ext cx="5735801" cy="1477328"/>
              </a:xfrm>
              <a:prstGeom prst="rect">
                <a:avLst/>
              </a:prstGeom>
              <a:blipFill>
                <a:blip r:embed="rId3"/>
                <a:stretch>
                  <a:fillRect l="-662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191D7E87-11B2-5944-A010-BF8AA017A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59" y="2844750"/>
            <a:ext cx="1969139" cy="5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8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E9DC-72D9-B24B-AB5D-21C27813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C0F4-D27E-E149-83CF-6C0EA7E1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GP: estimation of </a:t>
            </a:r>
            <a:r>
              <a:rPr lang="en-US" u="sng" dirty="0"/>
              <a:t>function,</a:t>
            </a:r>
            <a:r>
              <a:rPr lang="en-US" dirty="0"/>
              <a:t> instead of </a:t>
            </a: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dirty="0"/>
              <a:t> Bayesian inference</a:t>
            </a:r>
          </a:p>
          <a:p>
            <a:pPr>
              <a:buFontTx/>
              <a:buChar char="-"/>
            </a:pPr>
            <a:r>
              <a:rPr lang="en-US" dirty="0"/>
              <a:t> Non-parametric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3377-B6FE-244C-A5CF-F882F88A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1606-35DF-AA43-8BAE-5EDC39AE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https://distill.pub/2019/visual-exploration-gaussian-processes/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http://cs229.stanford.edu/summer2020/gaussian_processes.pdf</a:t>
            </a:r>
            <a:endParaRPr lang="en-US" dirty="0"/>
          </a:p>
          <a:p>
            <a:r>
              <a:rPr lang="en-US" dirty="0">
                <a:hlinkClick r:id="rId4"/>
              </a:rPr>
              <a:t>https://www.cs.cornell.edu</a:t>
            </a:r>
            <a:r>
              <a:rPr lang="en-US">
                <a:hlinkClick r:id="rId4"/>
              </a:rPr>
              <a:t>/courses/cs4780/2018fa/lectures/lecturenote15.html</a:t>
            </a:r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C41-5D8B-3E48-8E9E-9C779C3D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4022-6E9E-A847-8B4D-EE19760F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Prerequisite</a:t>
            </a:r>
          </a:p>
          <a:p>
            <a:r>
              <a:rPr lang="en-US" dirty="0"/>
              <a:t>2. Background</a:t>
            </a:r>
          </a:p>
          <a:p>
            <a:r>
              <a:rPr lang="en-US" dirty="0"/>
              <a:t>3. Requirements, assumptions and settings</a:t>
            </a:r>
          </a:p>
          <a:p>
            <a:r>
              <a:rPr lang="en-US" dirty="0"/>
              <a:t>4. Gaussian Process</a:t>
            </a:r>
          </a:p>
          <a:p>
            <a:r>
              <a:rPr lang="en-US" dirty="0"/>
              <a:t>5. Intuition, advantages and disadvantages</a:t>
            </a:r>
          </a:p>
          <a:p>
            <a:r>
              <a:rPr lang="en-US" dirty="0"/>
              <a:t>6. Kernel</a:t>
            </a:r>
          </a:p>
          <a:p>
            <a:r>
              <a:rPr lang="en-US" dirty="0"/>
              <a:t>7. Summary</a:t>
            </a:r>
          </a:p>
          <a:p>
            <a:r>
              <a:rPr lang="en-US" dirty="0"/>
              <a:t>8. Citation and Demo</a:t>
            </a:r>
          </a:p>
        </p:txBody>
      </p:sp>
    </p:spTree>
    <p:extLst>
      <p:ext uri="{BB962C8B-B14F-4D97-AF65-F5344CB8AC3E}">
        <p14:creationId xmlns:p14="http://schemas.microsoft.com/office/powerpoint/2010/main" val="20494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D777-3EA0-B74C-BFA6-77DD2A39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multivariate GAUSSIAN (Pre-requisite)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91F96-3BF1-B345-A172-92E7AF79A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889" y="2169473"/>
            <a:ext cx="6961050" cy="785925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899405C-8950-EF43-B1C3-2185DC26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134665"/>
            <a:ext cx="3723912" cy="1338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BC222-82AD-EE48-ABB7-0BDFC5CB5A8C}"/>
              </a:ext>
            </a:extLst>
          </p:cNvPr>
          <p:cNvSpPr txBox="1"/>
          <p:nvPr/>
        </p:nvSpPr>
        <p:spPr>
          <a:xfrm>
            <a:off x="1447800" y="461706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Marginalization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99F48BF5-25F9-EE42-9936-36382C270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978" y="4617068"/>
            <a:ext cx="1784447" cy="59481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A77673A9-E616-254F-82AD-9153E5BDC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164" y="3146548"/>
            <a:ext cx="3863342" cy="1188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FD3F00-5674-4045-8880-F074C9FE29D2}"/>
              </a:ext>
            </a:extLst>
          </p:cNvPr>
          <p:cNvSpPr txBox="1"/>
          <p:nvPr/>
        </p:nvSpPr>
        <p:spPr>
          <a:xfrm>
            <a:off x="5884164" y="461706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3F29F7D-FB48-E341-B561-D1E5E7D26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782" y="4611475"/>
            <a:ext cx="4781829" cy="6004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F924CA-935E-144D-9674-E6F7EC03FD2A}"/>
              </a:ext>
            </a:extLst>
          </p:cNvPr>
          <p:cNvSpPr txBox="1"/>
          <p:nvPr/>
        </p:nvSpPr>
        <p:spPr>
          <a:xfrm>
            <a:off x="1447800" y="237776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D429A-30C3-A34D-BA45-DE18629CA437}"/>
              </a:ext>
            </a:extLst>
          </p:cNvPr>
          <p:cNvSpPr txBox="1"/>
          <p:nvPr/>
        </p:nvSpPr>
        <p:spPr>
          <a:xfrm>
            <a:off x="1447800" y="5529431"/>
            <a:ext cx="385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Once Gaussian, always Gaussian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DDEB5-87A0-7C44-B50F-C86FE028A433}"/>
              </a:ext>
            </a:extLst>
          </p:cNvPr>
          <p:cNvSpPr txBox="1"/>
          <p:nvPr/>
        </p:nvSpPr>
        <p:spPr>
          <a:xfrm>
            <a:off x="1447800" y="5942067"/>
            <a:ext cx="330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Importance: 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4415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men in suits&#10;&#10;Description automatically generated with medium confidence">
            <a:extLst>
              <a:ext uri="{FF2B5EF4-FFF2-40B4-BE49-F238E27FC236}">
                <a16:creationId xmlns:a16="http://schemas.microsoft.com/office/drawing/2014/main" id="{46AC1EC6-A453-AF47-986C-11D61113C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674" y="2184744"/>
            <a:ext cx="6293759" cy="3352455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2C34787-A019-1149-A734-6FB83A14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85" y="1752772"/>
            <a:ext cx="4051300" cy="21082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9391BFA-5803-B04B-8AF7-4981178B2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585" y="4051126"/>
            <a:ext cx="3945171" cy="2108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FC1555-1C68-294E-8531-1A9D358B0631}"/>
              </a:ext>
            </a:extLst>
          </p:cNvPr>
          <p:cNvSpPr txBox="1"/>
          <p:nvPr/>
        </p:nvSpPr>
        <p:spPr>
          <a:xfrm>
            <a:off x="983673" y="831273"/>
            <a:ext cx="991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+mj-lt"/>
              </a:rPr>
              <a:t>WHAT IS OBAMA’S HEIGHT</a:t>
            </a:r>
          </a:p>
        </p:txBody>
      </p:sp>
    </p:spTree>
    <p:extLst>
      <p:ext uri="{BB962C8B-B14F-4D97-AF65-F5344CB8AC3E}">
        <p14:creationId xmlns:p14="http://schemas.microsoft.com/office/powerpoint/2010/main" val="13836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4A08-ADF1-5341-9ACF-4DA9408D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04E87-6DBC-564E-A9B3-7625C34FD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- Purpose: Learn underlying distribution from training data </a:t>
                </a:r>
              </a:p>
              <a:p>
                <a:r>
                  <a:rPr lang="en-US" dirty="0"/>
                  <a:t>- Parametric vs Nonparametric method</a:t>
                </a:r>
              </a:p>
              <a:p>
                <a:pPr lvl="1"/>
                <a:r>
                  <a:rPr lang="en-US" dirty="0"/>
                  <a:t>Given set of training points, </a:t>
                </a:r>
                <a:r>
                  <a:rPr lang="en-CA" dirty="0"/>
                  <a:t>there are potentially infinitely many functions that fit the data</a:t>
                </a:r>
                <a:endParaRPr lang="en-US" dirty="0"/>
              </a:p>
              <a:p>
                <a:r>
                  <a:rPr lang="en-CA" dirty="0"/>
                  <a:t>- Bayesian Inference: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lvl="1"/>
                <a:r>
                  <a:rPr lang="en-US" dirty="0"/>
                  <a:t>Goal: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with y*: posterior function, X*: test data, X: training data, y: prior function</a:t>
                </a:r>
              </a:p>
              <a:p>
                <a:pPr lvl="1"/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04E87-6DBC-564E-A9B3-7625C34FD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83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BB2E-63EC-F441-9B87-5FD6F316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Requirements, assumptions and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151D0-AEE1-1C46-8F7F-A408714FC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- Regression problem:</a:t>
                </a:r>
              </a:p>
              <a:p>
                <a:pPr lvl="1"/>
                <a:r>
                  <a:rPr lang="en-US" dirty="0"/>
                  <a:t>Extension version can be used for classification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151D0-AEE1-1C46-8F7F-A408714FC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ECC25179-DA56-3C44-8A75-1657870E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429000"/>
            <a:ext cx="6926036" cy="210977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B46BC1-4CB2-E146-95AA-41C1D45F7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164" y="4193171"/>
            <a:ext cx="2558305" cy="5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747-7E09-644E-B0D5-877C76BE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Gaussian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21898-902B-2C4C-8AF5-BDBD90245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Definition: A GP is a (potentially infinite) collection of random variables such that the joint distribution of every finite subset of random variables is multivariate Gaussian</a:t>
                </a:r>
              </a:p>
              <a:p>
                <a:r>
                  <a:rPr lang="en-US" dirty="0"/>
                  <a:t>Prior: Assuming the mean of function is 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Posterior: After observing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use the Bayesian rules as followed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21898-902B-2C4C-8AF5-BDBD90245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6EE8-39C8-8B4F-B38D-A05C01C5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Gaussian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BC725-F283-F142-AB01-807BBD814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7" y="1865072"/>
                <a:ext cx="9720073" cy="4023360"/>
              </a:xfrm>
            </p:spPr>
            <p:txBody>
              <a:bodyPr/>
              <a:lstStyle/>
              <a:p>
                <a:r>
                  <a:rPr lang="en-US" dirty="0"/>
                  <a:t>Gaussian process: modelling probability distributions over functions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BC725-F283-F142-AB01-807BBD814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1865072"/>
                <a:ext cx="9720073" cy="4023360"/>
              </a:xfrm>
              <a:blipFill>
                <a:blip r:embed="rId2"/>
                <a:stretch>
                  <a:fillRect l="-26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1993A84-827D-3346-B5B0-F39F0BC8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81" y="2781285"/>
            <a:ext cx="5979445" cy="689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D8BF3-D774-E04B-9B7F-1595CDE08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379" y="4036716"/>
            <a:ext cx="5135881" cy="597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7DAAD-72AB-784B-AC9B-0C6756FC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379" y="3582818"/>
            <a:ext cx="1157124" cy="3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DD2E-8DD1-924D-AF23-99304D3B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Intuition, advantages and disadvantages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BC8E5-FF7A-E640-A89A-0B11E95EB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- Intuition: Gaussian process versus classical linear regression</a:t>
                </a:r>
              </a:p>
              <a:p>
                <a:pPr lvl="1"/>
                <a:r>
                  <a:rPr lang="en-US" dirty="0"/>
                  <a:t>GP: The posterior distribution over the y* for new input x* reflect the uncertainty in our prediction y* due to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and choice of prior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Classical linear regression models,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directly from the training data but provide no estimate of how reliable these learned parameters may be.</a:t>
                </a:r>
              </a:p>
              <a:p>
                <a:r>
                  <a:rPr lang="en-US" dirty="0"/>
                  <a:t>- Advantages: </a:t>
                </a:r>
              </a:p>
              <a:p>
                <a:pPr lvl="1"/>
                <a:r>
                  <a:rPr lang="en-US" dirty="0"/>
                  <a:t>Elegant solution</a:t>
                </a:r>
              </a:p>
              <a:p>
                <a:pPr lvl="1"/>
                <a:r>
                  <a:rPr lang="en-US" dirty="0"/>
                  <a:t>Assigning probabilities to each of these functions</a:t>
                </a:r>
              </a:p>
              <a:p>
                <a:pPr lvl="1"/>
                <a:r>
                  <a:rPr lang="en-US" dirty="0"/>
                  <a:t>Incorporate confidence in the prediction</a:t>
                </a:r>
              </a:p>
              <a:p>
                <a:r>
                  <a:rPr lang="en-US" dirty="0"/>
                  <a:t>- Disadvantages: </a:t>
                </a:r>
              </a:p>
              <a:p>
                <a:pPr lvl="1"/>
                <a:r>
                  <a:rPr lang="en-US" dirty="0"/>
                  <a:t>Computationally expensive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BC8E5-FF7A-E640-A89A-0B11E95EB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8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1315</TotalTime>
  <Words>473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Tw Cen MT</vt:lpstr>
      <vt:lpstr>Tw Cen MT Condensed</vt:lpstr>
      <vt:lpstr>Wingdings 3</vt:lpstr>
      <vt:lpstr>Integral</vt:lpstr>
      <vt:lpstr>Gaussian Process</vt:lpstr>
      <vt:lpstr>Outline</vt:lpstr>
      <vt:lpstr>1. multivariate GAUSSIAN (Pre-requisite)</vt:lpstr>
      <vt:lpstr>PowerPoint Presentation</vt:lpstr>
      <vt:lpstr>2. Background</vt:lpstr>
      <vt:lpstr>3. Requirements, assumptions and settings</vt:lpstr>
      <vt:lpstr>4. Gaussian Process</vt:lpstr>
      <vt:lpstr>4. Gaussian Process</vt:lpstr>
      <vt:lpstr>5. Intuition, advantages and disadvantages</vt:lpstr>
      <vt:lpstr>6. Kernel</vt:lpstr>
      <vt:lpstr>7. Summary</vt:lpstr>
      <vt:lpstr>8. 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</dc:title>
  <dc:creator>thang chu</dc:creator>
  <cp:lastModifiedBy>thang chu</cp:lastModifiedBy>
  <cp:revision>10</cp:revision>
  <dcterms:created xsi:type="dcterms:W3CDTF">2021-03-25T08:22:17Z</dcterms:created>
  <dcterms:modified xsi:type="dcterms:W3CDTF">2021-03-28T03:17:33Z</dcterms:modified>
</cp:coreProperties>
</file>