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7" r:id="rId4"/>
    <p:sldId id="267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46" autoAdjust="0"/>
  </p:normalViewPr>
  <p:slideViewPr>
    <p:cSldViewPr>
      <p:cViewPr>
        <p:scale>
          <a:sx n="60" d="100"/>
          <a:sy n="60" d="100"/>
        </p:scale>
        <p:origin x="-143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D6D9A-8D7D-4F7D-B011-118AF81EF946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BAAFA-8569-4F3A-B5A8-377F352D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16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CM starts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57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26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slide for CM</a:t>
            </a:r>
          </a:p>
          <a:p>
            <a:r>
              <a:rPr lang="en-US" dirty="0" smtClean="0"/>
              <a:t>Hand off to Lloyd</a:t>
            </a:r>
            <a:r>
              <a:rPr lang="en-US" baseline="0" dirty="0" smtClean="0"/>
              <a:t> when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3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Lloyd start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0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slide for Lloyd</a:t>
            </a:r>
          </a:p>
          <a:p>
            <a:r>
              <a:rPr lang="en-US" dirty="0" smtClean="0"/>
              <a:t>Hand</a:t>
            </a:r>
            <a:r>
              <a:rPr lang="en-US" baseline="0" dirty="0" smtClean="0"/>
              <a:t> off to Jeff when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95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 start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17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slide for Jeff</a:t>
            </a:r>
          </a:p>
          <a:p>
            <a:r>
              <a:rPr lang="en-US" dirty="0" smtClean="0"/>
              <a:t>Hand off to Tyler when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75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Tyler start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48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99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6/21/2012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Builders Group Ltd.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Sliding Profiler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71800"/>
            <a:ext cx="4388157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C:\Users\Jelly\Desktop\Dropbox\Camera Uploads\2012-06-21 14.46.0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557" y="3387640"/>
            <a:ext cx="4877763" cy="274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836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Approaching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efficient schedule</a:t>
            </a:r>
          </a:p>
          <a:p>
            <a:r>
              <a:rPr lang="en-US" dirty="0" smtClean="0"/>
              <a:t>Project estimation</a:t>
            </a:r>
          </a:p>
          <a:p>
            <a:r>
              <a:rPr lang="en-US" dirty="0" smtClean="0"/>
              <a:t>Learning required technologies</a:t>
            </a:r>
          </a:p>
          <a:p>
            <a:r>
              <a:rPr lang="en-US" dirty="0" smtClean="0"/>
              <a:t>Appropriate work division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Approaching Obstacles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project failed. Make sure project meets specifications from sponsor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= Bad communication</a:t>
            </a:r>
          </a:p>
          <a:p>
            <a:endParaRPr lang="en-US" dirty="0"/>
          </a:p>
          <a:p>
            <a:pPr lvl="1"/>
            <a:r>
              <a:rPr lang="en-US" dirty="0" smtClean="0"/>
              <a:t>Currently no immediate obstacles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83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to mee</a:t>
            </a:r>
            <a:r>
              <a:rPr lang="en-US" dirty="0" smtClean="0"/>
              <a:t>t with Sponsor</a:t>
            </a:r>
            <a:endParaRPr lang="en-US" dirty="0" smtClean="0"/>
          </a:p>
          <a:p>
            <a:r>
              <a:rPr lang="en-US" dirty="0" smtClean="0"/>
              <a:t>Interim </a:t>
            </a:r>
            <a:r>
              <a:rPr lang="en-US" dirty="0" smtClean="0"/>
              <a:t>individual reports (6/29)</a:t>
            </a:r>
          </a:p>
          <a:p>
            <a:r>
              <a:rPr lang="en-US" dirty="0" smtClean="0"/>
              <a:t>Team Reports (7/6)</a:t>
            </a:r>
          </a:p>
          <a:p>
            <a:r>
              <a:rPr lang="en-US" dirty="0" smtClean="0"/>
              <a:t>ENB Review (7/6)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54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CM </a:t>
            </a:r>
            <a:r>
              <a:rPr lang="en-US" dirty="0" err="1" smtClean="0"/>
              <a:t>Aryal</a:t>
            </a:r>
            <a:r>
              <a:rPr lang="en-US" dirty="0" smtClean="0"/>
              <a:t> – “</a:t>
            </a:r>
            <a:r>
              <a:rPr lang="en-US" dirty="0" err="1" smtClean="0"/>
              <a:t>Dawg</a:t>
            </a:r>
            <a:r>
              <a:rPr lang="en-US" dirty="0" smtClean="0"/>
              <a:t> </a:t>
            </a:r>
            <a:r>
              <a:rPr lang="en-US" dirty="0" err="1" smtClean="0"/>
              <a:t>Ganeshpur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(Team Lead)</a:t>
            </a:r>
          </a:p>
          <a:p>
            <a:r>
              <a:rPr lang="en-US" dirty="0" smtClean="0"/>
              <a:t>Lloyd Bond – “Beaver Hercules”</a:t>
            </a:r>
          </a:p>
          <a:p>
            <a:r>
              <a:rPr lang="en-US" dirty="0" smtClean="0"/>
              <a:t>Tyler </a:t>
            </a:r>
            <a:r>
              <a:rPr lang="en-US" dirty="0" smtClean="0"/>
              <a:t>Buchanan – “Penny Rachel” </a:t>
            </a:r>
          </a:p>
          <a:p>
            <a:r>
              <a:rPr lang="en-US" dirty="0"/>
              <a:t>Jefferson White – “Bandit Bloomfield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dirty="0" smtClean="0"/>
              <a:t>Sponsor: Dr. Walker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4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Dawg</a:t>
            </a:r>
            <a:r>
              <a:rPr lang="en-US" dirty="0" smtClean="0"/>
              <a:t> </a:t>
            </a:r>
            <a:r>
              <a:rPr lang="en-US" dirty="0" err="1" smtClean="0"/>
              <a:t>Ganeshpur</a:t>
            </a:r>
            <a:endParaRPr lang="en-US" dirty="0" smtClean="0"/>
          </a:p>
          <a:p>
            <a:pPr lvl="1"/>
            <a:r>
              <a:rPr lang="en-US" dirty="0" smtClean="0"/>
              <a:t>Integration </a:t>
            </a:r>
            <a:r>
              <a:rPr lang="en-US" dirty="0" smtClean="0"/>
              <a:t>Lead</a:t>
            </a:r>
            <a:endParaRPr lang="en-US" dirty="0" smtClean="0"/>
          </a:p>
          <a:p>
            <a:pPr lvl="1"/>
            <a:r>
              <a:rPr lang="en-US" dirty="0" smtClean="0"/>
              <a:t>Scheduling</a:t>
            </a:r>
          </a:p>
          <a:p>
            <a:pPr lvl="1"/>
            <a:r>
              <a:rPr lang="en-US" dirty="0" smtClean="0"/>
              <a:t>Project Planner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Beaver </a:t>
            </a:r>
            <a:r>
              <a:rPr lang="en-US" dirty="0"/>
              <a:t>Hercules</a:t>
            </a:r>
          </a:p>
          <a:p>
            <a:pPr lvl="1"/>
            <a:r>
              <a:rPr lang="en-US" dirty="0"/>
              <a:t>Procurement</a:t>
            </a:r>
          </a:p>
          <a:p>
            <a:pPr lvl="1"/>
            <a:r>
              <a:rPr lang="en-US" dirty="0"/>
              <a:t>Quality</a:t>
            </a:r>
          </a:p>
          <a:p>
            <a:pPr lvl="1"/>
            <a:r>
              <a:rPr lang="en-US" dirty="0"/>
              <a:t>Note Taker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2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Penny </a:t>
            </a:r>
            <a:r>
              <a:rPr lang="en-US" dirty="0"/>
              <a:t>Rachel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Change Manager</a:t>
            </a:r>
          </a:p>
          <a:p>
            <a:pPr lvl="1"/>
            <a:r>
              <a:rPr lang="en-US" dirty="0"/>
              <a:t>Collaborator</a:t>
            </a:r>
          </a:p>
          <a:p>
            <a:pPr lvl="1"/>
            <a:endParaRPr lang="en-US" dirty="0"/>
          </a:p>
          <a:p>
            <a:r>
              <a:rPr lang="en-US" dirty="0"/>
              <a:t>Bandit </a:t>
            </a:r>
            <a:r>
              <a:rPr lang="en-US" dirty="0" smtClean="0"/>
              <a:t>Bloomfield</a:t>
            </a:r>
          </a:p>
          <a:p>
            <a:pPr lvl="1"/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Risk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9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Communication:</a:t>
            </a:r>
          </a:p>
          <a:p>
            <a:pPr lvl="1"/>
            <a:r>
              <a:rPr lang="en-US" dirty="0"/>
              <a:t>Email (Primary)</a:t>
            </a:r>
          </a:p>
          <a:p>
            <a:pPr lvl="1"/>
            <a:r>
              <a:rPr lang="en-US" dirty="0"/>
              <a:t>Cellphones (Emergency)</a:t>
            </a:r>
          </a:p>
          <a:p>
            <a:r>
              <a:rPr lang="en-US" dirty="0" smtClean="0"/>
              <a:t>Meeting Times:</a:t>
            </a:r>
          </a:p>
          <a:p>
            <a:pPr lvl="1"/>
            <a:r>
              <a:rPr lang="en-US" dirty="0" smtClean="0"/>
              <a:t>Every Tuesday/Thursday after class (noon-?)</a:t>
            </a:r>
          </a:p>
          <a:p>
            <a:pPr marL="41148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802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Becoming a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Name</a:t>
            </a:r>
          </a:p>
          <a:p>
            <a:r>
              <a:rPr lang="en-US" dirty="0" smtClean="0"/>
              <a:t>Nicknames</a:t>
            </a:r>
          </a:p>
          <a:p>
            <a:r>
              <a:rPr lang="en-US" dirty="0" smtClean="0"/>
              <a:t>Hang out before class</a:t>
            </a:r>
          </a:p>
          <a:p>
            <a:r>
              <a:rPr lang="en-US" dirty="0" smtClean="0"/>
              <a:t>Finding similarities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4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Strengths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maintain focus as a team</a:t>
            </a:r>
          </a:p>
          <a:p>
            <a:r>
              <a:rPr lang="en-US" dirty="0" smtClean="0"/>
              <a:t>Programming languages</a:t>
            </a:r>
          </a:p>
          <a:p>
            <a:r>
              <a:rPr lang="en-US" dirty="0" smtClean="0"/>
              <a:t>Overall well-balanced</a:t>
            </a:r>
          </a:p>
          <a:p>
            <a:r>
              <a:rPr lang="en-US" dirty="0" smtClean="0"/>
              <a:t>Diverse in tools</a:t>
            </a:r>
          </a:p>
          <a:p>
            <a:r>
              <a:rPr lang="en-US" dirty="0" smtClean="0"/>
              <a:t>Strong leadership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Developmental methodologies</a:t>
            </a:r>
          </a:p>
          <a:p>
            <a:r>
              <a:rPr lang="en-US" dirty="0" smtClean="0"/>
              <a:t>Ability to use other technologies</a:t>
            </a:r>
          </a:p>
          <a:p>
            <a:r>
              <a:rPr lang="en-US" dirty="0" smtClean="0"/>
              <a:t>Finding the metrics</a:t>
            </a:r>
          </a:p>
          <a:p>
            <a:r>
              <a:rPr lang="en-US" dirty="0" smtClean="0"/>
              <a:t>Multiprocessing</a:t>
            </a:r>
          </a:p>
          <a:p>
            <a:r>
              <a:rPr lang="en-US" dirty="0" smtClean="0"/>
              <a:t>4 person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Developmental methodologies</a:t>
            </a:r>
          </a:p>
          <a:p>
            <a:pPr lvl="1"/>
            <a:r>
              <a:rPr lang="en-US" dirty="0" smtClean="0"/>
              <a:t>Learn from experience</a:t>
            </a:r>
          </a:p>
          <a:p>
            <a:r>
              <a:rPr lang="en-US" dirty="0" smtClean="0"/>
              <a:t>Technology research</a:t>
            </a:r>
          </a:p>
          <a:p>
            <a:r>
              <a:rPr lang="en-US" dirty="0" smtClean="0"/>
              <a:t>Refine metrics</a:t>
            </a:r>
          </a:p>
          <a:p>
            <a:r>
              <a:rPr lang="en-US" dirty="0" smtClean="0"/>
              <a:t>Multiprocessing not an issue</a:t>
            </a:r>
          </a:p>
          <a:p>
            <a:r>
              <a:rPr lang="en-US" dirty="0" smtClean="0"/>
              <a:t>Higher workload expectations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9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235</TotalTime>
  <Words>257</Words>
  <Application>Microsoft Office PowerPoint</Application>
  <PresentationFormat>On-screen Show (4:3)</PresentationFormat>
  <Paragraphs>96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Foundry</vt:lpstr>
      <vt:lpstr>The Builders Group Ltd.</vt:lpstr>
      <vt:lpstr>Team Members</vt:lpstr>
      <vt:lpstr>Responsibilities</vt:lpstr>
      <vt:lpstr>Responsibilities</vt:lpstr>
      <vt:lpstr>Collaboration Plan</vt:lpstr>
      <vt:lpstr>Becoming a Team</vt:lpstr>
      <vt:lpstr>Team Strengths</vt:lpstr>
      <vt:lpstr>Team Weaknesses</vt:lpstr>
      <vt:lpstr>Solving Weaknesses</vt:lpstr>
      <vt:lpstr>Approaching Challenges</vt:lpstr>
      <vt:lpstr>Approaching Obstacles</vt:lpstr>
      <vt:lpstr>Work Outlook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Builders Group Ltd.</dc:title>
  <dc:creator>senior design</dc:creator>
  <cp:lastModifiedBy>Jelly</cp:lastModifiedBy>
  <cp:revision>9</cp:revision>
  <dcterms:created xsi:type="dcterms:W3CDTF">2012-06-21T16:59:10Z</dcterms:created>
  <dcterms:modified xsi:type="dcterms:W3CDTF">2012-06-21T21:43:19Z</dcterms:modified>
</cp:coreProperties>
</file>