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62" r:id="rId2"/>
    <p:sldId id="258" r:id="rId3"/>
    <p:sldId id="263" r:id="rId4"/>
    <p:sldId id="261" r:id="rId5"/>
    <p:sldId id="268" r:id="rId6"/>
    <p:sldId id="266" r:id="rId7"/>
    <p:sldId id="260" r:id="rId8"/>
    <p:sldId id="264" r:id="rId9"/>
    <p:sldId id="265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86" autoAdjust="0"/>
  </p:normalViewPr>
  <p:slideViewPr>
    <p:cSldViewPr>
      <p:cViewPr>
        <p:scale>
          <a:sx n="60" d="100"/>
          <a:sy n="60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D6D9A-8D7D-4F7D-B011-118AF81EF946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BAAFA-8569-4F3A-B5A8-377F352D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1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Tyler</a:t>
            </a:r>
          </a:p>
          <a:p>
            <a:r>
              <a:rPr lang="en-US" dirty="0" smtClean="0"/>
              <a:t>Notes: Made</a:t>
            </a:r>
            <a:r>
              <a:rPr lang="en-US" baseline="0" dirty="0" smtClean="0"/>
              <a:t> our display page in paint in like 5 minutes.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1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CM</a:t>
            </a:r>
          </a:p>
          <a:p>
            <a:r>
              <a:rPr lang="en-US" dirty="0" smtClean="0"/>
              <a:t>Notes:</a:t>
            </a:r>
            <a:r>
              <a:rPr lang="en-US" baseline="0" dirty="0" smtClean="0"/>
              <a:t> What we’ll continue working on. Finalizing Requirements MUST come before SRD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8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Tyler</a:t>
            </a:r>
          </a:p>
          <a:p>
            <a:r>
              <a:rPr lang="en-US" dirty="0" smtClean="0"/>
              <a:t>Notes: These are the same as from</a:t>
            </a:r>
            <a:r>
              <a:rPr lang="en-US" baseline="0" dirty="0" smtClean="0"/>
              <a:t> our last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26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Tyler</a:t>
            </a:r>
          </a:p>
          <a:p>
            <a:r>
              <a:rPr lang="en-US" dirty="0" smtClean="0"/>
              <a:t>Notes: Just a very early vague description of the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15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Lloyd</a:t>
            </a:r>
          </a:p>
          <a:p>
            <a:r>
              <a:rPr lang="en-US" dirty="0" smtClean="0"/>
              <a:t>Notes: What we’ve been doing</a:t>
            </a:r>
            <a:r>
              <a:rPr lang="en-US" baseline="0" dirty="0" smtClean="0"/>
              <a:t> at meetings, Outcomes explained in detail in following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04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Lloyd</a:t>
            </a:r>
          </a:p>
          <a:p>
            <a:r>
              <a:rPr lang="en-US" dirty="0" smtClean="0"/>
              <a:t>Notes: How</a:t>
            </a:r>
            <a:r>
              <a:rPr lang="en-US" baseline="0" dirty="0" smtClean="0"/>
              <a:t> we imagine the end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92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Lloyd</a:t>
            </a:r>
          </a:p>
          <a:p>
            <a:r>
              <a:rPr lang="en-US" dirty="0" smtClean="0"/>
              <a:t>Notes: Just a few points we’ve been covering during meetings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40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</a:t>
            </a:r>
          </a:p>
          <a:p>
            <a:r>
              <a:rPr lang="en-US" dirty="0" smtClean="0"/>
              <a:t>Notes: Our guess at what the main requirements will look like, based on our meetings</a:t>
            </a:r>
            <a:r>
              <a:rPr lang="en-US" baseline="0" dirty="0" smtClean="0"/>
              <a:t> with Walker. Also has to ‘float’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90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</a:t>
            </a:r>
          </a:p>
          <a:p>
            <a:r>
              <a:rPr lang="en-US" dirty="0" smtClean="0"/>
              <a:t>Notes: Beginning</a:t>
            </a:r>
            <a:r>
              <a:rPr lang="en-US" baseline="0" dirty="0" smtClean="0"/>
              <a:t> research on some required parts. Also will need a </a:t>
            </a:r>
            <a:r>
              <a:rPr lang="en-US" baseline="0" dirty="0" err="1" smtClean="0"/>
              <a:t>MicroChip</a:t>
            </a:r>
            <a:r>
              <a:rPr lang="en-US" baseline="0" dirty="0" smtClean="0"/>
              <a:t> PIC controller, still doing research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91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CM</a:t>
            </a:r>
          </a:p>
          <a:p>
            <a:r>
              <a:rPr lang="en-US" dirty="0" smtClean="0"/>
              <a:t>Notes:</a:t>
            </a:r>
            <a:r>
              <a:rPr lang="en-US" baseline="0" dirty="0" smtClean="0"/>
              <a:t> These are just the most important of the risks we may encounter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t>7/5/2012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5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9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Planned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Finalize Requirements</a:t>
            </a:r>
          </a:p>
          <a:p>
            <a:r>
              <a:rPr lang="en-US" dirty="0" smtClean="0"/>
              <a:t>SRD Document</a:t>
            </a:r>
          </a:p>
          <a:p>
            <a:r>
              <a:rPr lang="en-US" dirty="0" smtClean="0"/>
              <a:t>Project Charter</a:t>
            </a:r>
          </a:p>
        </p:txBody>
      </p:sp>
    </p:spTree>
    <p:extLst>
      <p:ext uri="{BB962C8B-B14F-4D97-AF65-F5344CB8AC3E}">
        <p14:creationId xmlns:p14="http://schemas.microsoft.com/office/powerpoint/2010/main" val="255432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Dawg</a:t>
            </a:r>
            <a:r>
              <a:rPr lang="en-US" dirty="0" smtClean="0"/>
              <a:t> </a:t>
            </a:r>
            <a:r>
              <a:rPr lang="en-US" dirty="0" err="1" smtClean="0"/>
              <a:t>Ganeshpur</a:t>
            </a:r>
            <a:endParaRPr lang="en-US" dirty="0" smtClean="0"/>
          </a:p>
          <a:p>
            <a:pPr lvl="1"/>
            <a:r>
              <a:rPr lang="en-US" dirty="0" smtClean="0"/>
              <a:t>Integration Lead</a:t>
            </a:r>
          </a:p>
          <a:p>
            <a:pPr lvl="1"/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Project Planner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Beaver </a:t>
            </a:r>
            <a:r>
              <a:rPr lang="en-US" dirty="0"/>
              <a:t>Hercules</a:t>
            </a:r>
          </a:p>
          <a:p>
            <a:pPr lvl="1"/>
            <a:r>
              <a:rPr lang="en-US" dirty="0"/>
              <a:t>Procurement</a:t>
            </a:r>
          </a:p>
          <a:p>
            <a:pPr lvl="1"/>
            <a:r>
              <a:rPr lang="en-US" dirty="0"/>
              <a:t>Quality</a:t>
            </a:r>
          </a:p>
          <a:p>
            <a:pPr lvl="1"/>
            <a:r>
              <a:rPr lang="en-US" dirty="0"/>
              <a:t>Note Taker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1860331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</a:pPr>
            <a:r>
              <a:rPr lang="en-US" sz="1800" dirty="0"/>
              <a:t>Penny Rachel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</a:pPr>
            <a:r>
              <a:rPr lang="en-US" sz="1600" dirty="0"/>
              <a:t>Documentation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</a:pPr>
            <a:r>
              <a:rPr lang="en-US" sz="1600" dirty="0"/>
              <a:t>Change Manager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</a:pPr>
            <a:r>
              <a:rPr lang="en-US" sz="1600" dirty="0"/>
              <a:t>Collaborator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</a:pPr>
            <a:endParaRPr lang="en-US" sz="1800" dirty="0"/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</a:pPr>
            <a:r>
              <a:rPr lang="en-US" sz="1800" dirty="0"/>
              <a:t>Bandit Bloomfield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</a:pPr>
            <a:r>
              <a:rPr lang="en-US" sz="1600" dirty="0"/>
              <a:t>Presentation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</a:pPr>
            <a:r>
              <a:rPr lang="en-US" sz="1600" dirty="0"/>
              <a:t>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9756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Sliding Profiler</a:t>
            </a:r>
          </a:p>
          <a:p>
            <a:pPr lvl="1"/>
            <a:r>
              <a:rPr lang="en-US" sz="1800" dirty="0"/>
              <a:t>A device for early detection of bumps in wet concrete so </a:t>
            </a:r>
            <a:r>
              <a:rPr lang="en-US" sz="1800" dirty="0" smtClean="0"/>
              <a:t>that location </a:t>
            </a:r>
            <a:r>
              <a:rPr lang="en-US" sz="1800" dirty="0"/>
              <a:t>can be immediately smoothed before the concrete dries. The sliding profiler will be dragged across the wet pavement without disturbing it.</a:t>
            </a:r>
          </a:p>
        </p:txBody>
      </p:sp>
    </p:spTree>
    <p:extLst>
      <p:ext uri="{BB962C8B-B14F-4D97-AF65-F5344CB8AC3E}">
        <p14:creationId xmlns:p14="http://schemas.microsoft.com/office/powerpoint/2010/main" val="35531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Twice weekly</a:t>
            </a:r>
          </a:p>
          <a:p>
            <a:r>
              <a:rPr lang="en-US" dirty="0"/>
              <a:t>Early meetings with sponsor</a:t>
            </a:r>
          </a:p>
          <a:p>
            <a:pPr lvl="1"/>
            <a:r>
              <a:rPr lang="en-US" sz="1800" dirty="0"/>
              <a:t>Waiting on requirements</a:t>
            </a:r>
          </a:p>
          <a:p>
            <a:r>
              <a:rPr lang="en-US" dirty="0" smtClean="0"/>
              <a:t>Outcomes:</a:t>
            </a:r>
          </a:p>
          <a:p>
            <a:pPr lvl="1"/>
            <a:r>
              <a:rPr lang="en-US" sz="1800" dirty="0" smtClean="0"/>
              <a:t>Rough component diagram</a:t>
            </a:r>
          </a:p>
          <a:p>
            <a:pPr lvl="1"/>
            <a:r>
              <a:rPr lang="en-US" sz="1800" dirty="0" smtClean="0"/>
              <a:t>Requirements</a:t>
            </a:r>
            <a:endParaRPr lang="en-US" sz="1800" dirty="0"/>
          </a:p>
          <a:p>
            <a:pPr lvl="1"/>
            <a:r>
              <a:rPr lang="en-US" sz="1800" dirty="0"/>
              <a:t>Hardware Possibilities</a:t>
            </a:r>
          </a:p>
          <a:p>
            <a:pPr lvl="1"/>
            <a:r>
              <a:rPr lang="en-US" sz="1800" dirty="0"/>
              <a:t>Risk Analysis</a:t>
            </a:r>
          </a:p>
          <a:p>
            <a:pPr marL="41148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75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Diagram Draft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41938"/>
            <a:ext cx="6937957" cy="365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8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Miscellaneous Topics Discussed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Reviewed </a:t>
            </a:r>
            <a:r>
              <a:rPr lang="en-US" dirty="0"/>
              <a:t>previous Sliding Profiler documents</a:t>
            </a:r>
          </a:p>
          <a:p>
            <a:r>
              <a:rPr lang="en-US" dirty="0"/>
              <a:t>Possibility of applying finish to Balsa Wood</a:t>
            </a:r>
          </a:p>
          <a:p>
            <a:r>
              <a:rPr lang="en-US" dirty="0"/>
              <a:t>Possible Frame type (Snowboard, Ski, Custom Frame) </a:t>
            </a:r>
          </a:p>
          <a:p>
            <a:r>
              <a:rPr lang="en-US" dirty="0"/>
              <a:t>GPS possibility</a:t>
            </a:r>
          </a:p>
        </p:txBody>
      </p:sp>
    </p:spTree>
    <p:extLst>
      <p:ext uri="{BB962C8B-B14F-4D97-AF65-F5344CB8AC3E}">
        <p14:creationId xmlns:p14="http://schemas.microsoft.com/office/powerpoint/2010/main" val="390724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Balsawood base or Snowboard </a:t>
            </a:r>
          </a:p>
          <a:p>
            <a:pPr fontAlgn="base"/>
            <a:r>
              <a:rPr lang="en-US" dirty="0"/>
              <a:t>16 bit A/D for inclinometer </a:t>
            </a:r>
          </a:p>
          <a:p>
            <a:pPr fontAlgn="base"/>
            <a:r>
              <a:rPr lang="en-US" dirty="0"/>
              <a:t>Network capability </a:t>
            </a:r>
          </a:p>
          <a:p>
            <a:pPr fontAlgn="base"/>
            <a:r>
              <a:rPr lang="en-US" dirty="0" err="1"/>
              <a:t>MicroChip</a:t>
            </a:r>
            <a:r>
              <a:rPr lang="en-US" dirty="0"/>
              <a:t> PIC </a:t>
            </a:r>
          </a:p>
          <a:p>
            <a:pPr fontAlgn="base"/>
            <a:r>
              <a:rPr lang="en-US" dirty="0"/>
              <a:t>UI - Show Raw and processed data 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98749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AD9653:  Quad, 16-Bit, 125 MSPS Serial LVDS 1.8 V Analog-to-Digital Converter - $250</a:t>
            </a:r>
          </a:p>
          <a:p>
            <a:r>
              <a:rPr lang="en-US" dirty="0" err="1"/>
              <a:t>MicroChip</a:t>
            </a:r>
            <a:r>
              <a:rPr lang="en-US" dirty="0"/>
              <a:t> 16Bit A/D - &lt; $3.00</a:t>
            </a:r>
          </a:p>
          <a:p>
            <a:r>
              <a:rPr lang="en-US" dirty="0"/>
              <a:t>Columbia Research Labs ±45º SI-701BHP Inclinometer - provided</a:t>
            </a:r>
          </a:p>
        </p:txBody>
      </p:sp>
    </p:spTree>
    <p:extLst>
      <p:ext uri="{BB962C8B-B14F-4D97-AF65-F5344CB8AC3E}">
        <p14:creationId xmlns:p14="http://schemas.microsoft.com/office/powerpoint/2010/main" val="4125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Inadequate design </a:t>
            </a:r>
          </a:p>
          <a:p>
            <a:pPr fontAlgn="base"/>
            <a:r>
              <a:rPr lang="en-US" dirty="0"/>
              <a:t>Short changed quality assurance </a:t>
            </a:r>
          </a:p>
          <a:p>
            <a:pPr fontAlgn="base"/>
            <a:r>
              <a:rPr lang="en-US" dirty="0"/>
              <a:t>Premature or overly Frequent convergence </a:t>
            </a:r>
          </a:p>
          <a:p>
            <a:pPr fontAlgn="base"/>
            <a:r>
              <a:rPr lang="en-US" dirty="0"/>
              <a:t>Communication with Sponsor</a:t>
            </a:r>
          </a:p>
          <a:p>
            <a:pPr fontAlgn="base"/>
            <a:r>
              <a:rPr lang="en-US" dirty="0"/>
              <a:t>Poorly defined materials list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6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tum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Autumn</Template>
  <TotalTime>128</TotalTime>
  <Words>302</Words>
  <Application>Microsoft Office PowerPoint</Application>
  <PresentationFormat>On-screen Show (4:3)</PresentationFormat>
  <Paragraphs>88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Autumn</vt:lpstr>
      <vt:lpstr>PowerPoint Presentation</vt:lpstr>
      <vt:lpstr>Responsibilities</vt:lpstr>
      <vt:lpstr>Project Description</vt:lpstr>
      <vt:lpstr>Meetings</vt:lpstr>
      <vt:lpstr>Component Diagram Draft</vt:lpstr>
      <vt:lpstr>Miscellaneous Topics Discussed</vt:lpstr>
      <vt:lpstr>Rough Requirements</vt:lpstr>
      <vt:lpstr>Hardware Possibilities</vt:lpstr>
      <vt:lpstr>Risk Analysis</vt:lpstr>
      <vt:lpstr>Work Planned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Builders Group Ltd.</dc:title>
  <dc:creator>senior design</dc:creator>
  <cp:lastModifiedBy>Jelly</cp:lastModifiedBy>
  <cp:revision>11</cp:revision>
  <dcterms:created xsi:type="dcterms:W3CDTF">2012-07-05T16:44:53Z</dcterms:created>
  <dcterms:modified xsi:type="dcterms:W3CDTF">2012-07-05T20:56:37Z</dcterms:modified>
</cp:coreProperties>
</file>