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5" r:id="rId4"/>
    <p:sldId id="286" r:id="rId5"/>
    <p:sldId id="260" r:id="rId6"/>
    <p:sldId id="261" r:id="rId7"/>
    <p:sldId id="26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22" autoAdjust="0"/>
  </p:normalViewPr>
  <p:slideViewPr>
    <p:cSldViewPr snapToGrid="0" snapToObjects="1">
      <p:cViewPr>
        <p:scale>
          <a:sx n="108" d="100"/>
          <a:sy n="108" d="100"/>
        </p:scale>
        <p:origin x="-8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3/13/19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why-were-sharing-3-million-russian-troll-tweet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vethirtyeight/russian-troll-tweets/" TargetMode="External"/><Relationship Id="rId3" Type="http://schemas.openxmlformats.org/officeDocument/2006/relationships/hyperlink" Target="https://fivethirtyeight.com/features/why-were-sharing-3-million-russian-troll-tweet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Examining the Influence and Reach of the Russian Troll Farm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</a:t>
            </a:r>
            <a:r>
              <a:rPr lang="en-US" sz="1400" dirty="0" smtClean="0"/>
              <a:t>2 Project</a:t>
            </a:r>
          </a:p>
          <a:p>
            <a:r>
              <a:rPr lang="en-US" sz="1400" dirty="0" smtClean="0"/>
              <a:t>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the lead up to the 2016 US Election, and for a short time afterwards, social media users in he US were targeted by a disinformation campaign by a Russian “troll factory,” designed to “sow disinformation and discord into American politics via social </a:t>
            </a:r>
            <a:r>
              <a:rPr lang="en-US" dirty="0" smtClean="0"/>
              <a:t>media</a:t>
            </a:r>
            <a:r>
              <a:rPr lang="en-US" dirty="0"/>
              <a:t>.</a:t>
            </a:r>
            <a:r>
              <a:rPr lang="en-US" dirty="0" smtClean="0"/>
              <a:t>”</a:t>
            </a:r>
            <a:r>
              <a:rPr lang="en-US" baseline="30000" dirty="0" smtClean="0"/>
              <a:t>1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smtClean="0"/>
              <a:t>1. </a:t>
            </a:r>
            <a:r>
              <a:rPr lang="en-US" sz="1100" dirty="0" err="1" smtClean="0"/>
              <a:t>FiveThirtyEight.com</a:t>
            </a:r>
            <a:r>
              <a:rPr lang="en-US" sz="1100" dirty="0"/>
              <a:t>, </a:t>
            </a:r>
            <a:r>
              <a:rPr lang="en-US" sz="1100" u="sng" dirty="0">
                <a:hlinkClick r:id="rId2"/>
              </a:rPr>
              <a:t>Why We’re Sharing 3 Million Russian Troll Tweets</a:t>
            </a:r>
            <a:r>
              <a:rPr lang="en-US" sz="1100" dirty="0"/>
              <a:t>, July 31, 2018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328335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will use the Tweets to explore questions about the nature of the disinformation campaign, such as</a:t>
            </a:r>
            <a:r>
              <a:rPr lang="en-US" dirty="0" smtClean="0"/>
              <a:t>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increase in frequency or volume around the time of major events?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other trolls </a:t>
            </a:r>
            <a:r>
              <a:rPr lang="en-US" sz="1600" dirty="0" err="1"/>
              <a:t>retweet</a:t>
            </a:r>
            <a:r>
              <a:rPr lang="en-US" sz="1600" dirty="0"/>
              <a:t> and amplify troll tweets?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clusters be made of Twitter handles/’users’ grouped with similar features?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common topics or themes be identified?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were the most-used </a:t>
            </a:r>
            <a:r>
              <a:rPr lang="en-US" sz="1600" dirty="0" err="1"/>
              <a:t>hashtags</a:t>
            </a:r>
            <a:r>
              <a:rPr lang="en-US" sz="1600" dirty="0"/>
              <a:t>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predominantly support one candidate or political party, or seek to undermine the </a:t>
            </a: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88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19192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By exploring the patterns, topics and methods of the disinformation campaign, I will seek to create insight into these efforts and understand how to recognize, identify and potentially avoid future disinformation attacks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18368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My client for this project is the American voter, and I intend to provide analysis to aid them in discerning manufactured disinformation from “real” opinion and information.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I will be using for this project is data that has been made available to the public by Five Thirty Eight, </a:t>
            </a:r>
            <a:r>
              <a:rPr lang="en-US" dirty="0">
                <a:hlinkClick r:id="rId2"/>
              </a:rPr>
              <a:t>on their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was originally gathered by two professors at Clemson University; Darren </a:t>
            </a:r>
            <a:r>
              <a:rPr lang="en-US" dirty="0" err="1"/>
              <a:t>Linvill</a:t>
            </a:r>
            <a:r>
              <a:rPr lang="en-US" dirty="0"/>
              <a:t> and Patrick Warren, and shared with </a:t>
            </a:r>
            <a:r>
              <a:rPr lang="en-US" dirty="0" err="1"/>
              <a:t>FiveThirtyEight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sz="1200" dirty="0" smtClean="0"/>
              <a:t>“Using </a:t>
            </a:r>
            <a:r>
              <a:rPr lang="en-US" sz="1200" dirty="0"/>
              <a:t>advanced social media tracking software, they pulled the tweets from thousands of accounts that Twitter has acknowledged as being associated with the IRA. The professors shared their data with </a:t>
            </a:r>
            <a:r>
              <a:rPr lang="en-US" sz="1200" dirty="0" err="1"/>
              <a:t>FiveThirtyEight</a:t>
            </a:r>
            <a:r>
              <a:rPr lang="en-US" sz="1200" dirty="0"/>
              <a:t> in the hope that other researchers, and the broader public, will explore it and share what they find</a:t>
            </a:r>
            <a:r>
              <a:rPr lang="en-US" sz="1200" dirty="0" smtClean="0"/>
              <a:t>.” </a:t>
            </a:r>
          </a:p>
          <a:p>
            <a:pPr marL="320040"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FiveThirtyEight.com</a:t>
            </a:r>
            <a:r>
              <a:rPr lang="en-US" sz="1200" dirty="0"/>
              <a:t>, </a:t>
            </a:r>
            <a:r>
              <a:rPr lang="en-US" sz="1200" u="sng" dirty="0">
                <a:hlinkClick r:id="rId3"/>
              </a:rPr>
              <a:t>Why We’re Sharing 3 Million Russian Troll Tweets</a:t>
            </a:r>
            <a:r>
              <a:rPr lang="en-US" sz="1200" dirty="0"/>
              <a:t>, July 31, 2018)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An additional challenge was </a:t>
            </a:r>
            <a:r>
              <a:rPr lang="en-US" dirty="0"/>
              <a:t>inconsistent features between the PDF and Excel </a:t>
            </a:r>
            <a:r>
              <a:rPr lang="en-US" dirty="0" smtClean="0"/>
              <a:t>reports.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</a:t>
            </a:r>
            <a:r>
              <a:rPr lang="en-US" dirty="0" smtClean="0"/>
              <a:t>teps </a:t>
            </a:r>
            <a:r>
              <a:rPr lang="en-US" dirty="0"/>
              <a:t>were taken to </a:t>
            </a:r>
            <a:r>
              <a:rPr lang="en-US" dirty="0" smtClean="0"/>
              <a:t>develop </a:t>
            </a:r>
            <a:r>
              <a:rPr lang="en-US" dirty="0"/>
              <a:t>a common set of features that existed across both reports, or could be engineered from data that existed.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4260557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Conclude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7376</TotalTime>
  <Words>337</Words>
  <Application>Microsoft Macintosh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Examining the Influence and Reach of the Russian Troll Farm</vt:lpstr>
      <vt:lpstr>Problem Statement</vt:lpstr>
      <vt:lpstr>Project Objective</vt:lpstr>
      <vt:lpstr>Project Objective</vt:lpstr>
      <vt:lpstr>Client</vt:lpstr>
      <vt:lpstr>Data Sources</vt:lpstr>
      <vt:lpstr>Data Wrangling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90</cp:revision>
  <dcterms:created xsi:type="dcterms:W3CDTF">2019-02-25T03:24:10Z</dcterms:created>
  <dcterms:modified xsi:type="dcterms:W3CDTF">2019-03-14T01:15:56Z</dcterms:modified>
</cp:coreProperties>
</file>