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C3"/>
    <a:srgbClr val="25153C"/>
    <a:srgbClr val="EA6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105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12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553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8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127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6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50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26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804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26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401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71B8-A855-4DC9-B9CC-7BF12BFCF4BD}" type="datetimeFigureOut">
              <a:rPr lang="en-PH" smtClean="0"/>
              <a:t>06/01/2017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A25F-8C47-4F7C-94A3-3605CBF6C5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08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70200" y="543697"/>
            <a:ext cx="6451600" cy="4733797"/>
            <a:chOff x="2870200" y="543697"/>
            <a:chExt cx="6451600" cy="4733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" r="1201" b="3834"/>
            <a:stretch/>
          </p:blipFill>
          <p:spPr>
            <a:xfrm>
              <a:off x="2870200" y="1494481"/>
              <a:ext cx="6451600" cy="378301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870200" y="543697"/>
              <a:ext cx="6451600" cy="1952368"/>
            </a:xfrm>
            <a:prstGeom prst="rect">
              <a:avLst/>
            </a:prstGeom>
            <a:solidFill>
              <a:srgbClr val="DAE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107" y="883186"/>
              <a:ext cx="1481328" cy="148132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191795" y="764314"/>
              <a:ext cx="1722281" cy="1719072"/>
              <a:chOff x="3088517" y="739310"/>
              <a:chExt cx="1722281" cy="171907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088517" y="739310"/>
                <a:ext cx="1722281" cy="1719072"/>
                <a:chOff x="360519" y="169333"/>
                <a:chExt cx="6770866" cy="682413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744133" y="1794933"/>
                  <a:ext cx="3945467" cy="3335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48965"/>
                <a:stretch/>
              </p:blipFill>
              <p:spPr>
                <a:xfrm>
                  <a:off x="360519" y="399327"/>
                  <a:ext cx="6770866" cy="6458671"/>
                </a:xfrm>
                <a:prstGeom prst="flowChartConnector">
                  <a:avLst/>
                </a:prstGeom>
              </p:spPr>
            </p:pic>
            <p:sp>
              <p:nvSpPr>
                <p:cNvPr id="19" name="Donut 18"/>
                <p:cNvSpPr/>
                <p:nvPr/>
              </p:nvSpPr>
              <p:spPr>
                <a:xfrm>
                  <a:off x="360519" y="169333"/>
                  <a:ext cx="6770866" cy="6824134"/>
                </a:xfrm>
                <a:prstGeom prst="donut">
                  <a:avLst>
                    <a:gd name="adj" fmla="val 10296"/>
                  </a:avLst>
                </a:prstGeom>
                <a:solidFill>
                  <a:srgbClr val="DAEAC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Donut 21"/>
              <p:cNvSpPr/>
              <p:nvPr/>
            </p:nvSpPr>
            <p:spPr>
              <a:xfrm>
                <a:off x="3201594" y="858182"/>
                <a:ext cx="1481329" cy="1481328"/>
              </a:xfrm>
              <a:prstGeom prst="donut">
                <a:avLst>
                  <a:gd name="adj" fmla="val 647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5355335" y="883186"/>
              <a:ext cx="13716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336" y="858182"/>
              <a:ext cx="1481328" cy="148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</dc:creator>
  <cp:lastModifiedBy>Sammy</cp:lastModifiedBy>
  <cp:revision>7</cp:revision>
  <dcterms:created xsi:type="dcterms:W3CDTF">2017-01-05T05:27:43Z</dcterms:created>
  <dcterms:modified xsi:type="dcterms:W3CDTF">2017-01-06T00:33:06Z</dcterms:modified>
</cp:coreProperties>
</file>