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75DBFF"/>
    <a:srgbClr val="CCFFFF"/>
    <a:srgbClr val="FF5050"/>
    <a:srgbClr val="6600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7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36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92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91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094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566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65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51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23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23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9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4EDE-70A5-478C-9FD7-F853D0F3D0EE}" type="datetimeFigureOut">
              <a:rPr lang="en-PH" smtClean="0"/>
              <a:t>09/01/2017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0702-4554-487C-AADB-C88371B72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6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/>
          <a:stretch/>
        </p:blipFill>
        <p:spPr>
          <a:xfrm>
            <a:off x="2830286" y="0"/>
            <a:ext cx="8388047" cy="6858000"/>
          </a:xfrm>
          <a:prstGeom prst="rect">
            <a:avLst/>
          </a:prstGeom>
        </p:spPr>
      </p:pic>
      <p:sp>
        <p:nvSpPr>
          <p:cNvPr id="14" name="Right Triangle 13"/>
          <p:cNvSpPr/>
          <p:nvPr/>
        </p:nvSpPr>
        <p:spPr>
          <a:xfrm>
            <a:off x="2829075" y="-1436914"/>
            <a:ext cx="8389258" cy="8294914"/>
          </a:xfrm>
          <a:prstGeom prst="rt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71" t="39720" r="39778" b="-3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ight Triangle 17"/>
          <p:cNvSpPr/>
          <p:nvPr/>
        </p:nvSpPr>
        <p:spPr>
          <a:xfrm>
            <a:off x="2829075" y="1"/>
            <a:ext cx="1828800" cy="1828800"/>
          </a:xfrm>
          <a:prstGeom prst="rtTriangl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ight Triangle 18"/>
          <p:cNvSpPr/>
          <p:nvPr/>
        </p:nvSpPr>
        <p:spPr>
          <a:xfrm>
            <a:off x="7864944" y="4782457"/>
            <a:ext cx="2076754" cy="2075543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ight Triangle 19"/>
          <p:cNvSpPr/>
          <p:nvPr/>
        </p:nvSpPr>
        <p:spPr>
          <a:xfrm rot="10800000">
            <a:off x="9142645" y="5031117"/>
            <a:ext cx="2075688" cy="2075688"/>
          </a:xfrm>
          <a:prstGeom prst="rtTriangl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Triangle 20"/>
          <p:cNvSpPr/>
          <p:nvPr/>
        </p:nvSpPr>
        <p:spPr>
          <a:xfrm rot="10800000">
            <a:off x="4267200" y="1"/>
            <a:ext cx="1828800" cy="182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 rot="2695917">
            <a:off x="1233332" y="2617823"/>
            <a:ext cx="11350329" cy="1384995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PH" sz="28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PH" sz="2800" b="1" dirty="0" smtClean="0">
                <a:latin typeface="Arial Black" panose="020B0A04020102020204" pitchFamily="34" charset="0"/>
              </a:rPr>
              <a:t>DIFFERENT CAMPUSES | SAME EMPHASES</a:t>
            </a:r>
          </a:p>
          <a:p>
            <a:pPr algn="ctr"/>
            <a:endParaRPr lang="en-PH" sz="2800" b="1" dirty="0">
              <a:latin typeface="Arial Black" panose="020B0A04020102020204" pitchFamily="34" charset="0"/>
            </a:endParaRPr>
          </a:p>
        </p:txBody>
      </p:sp>
      <p:sp>
        <p:nvSpPr>
          <p:cNvPr id="25" name="Right Triangle 24"/>
          <p:cNvSpPr/>
          <p:nvPr/>
        </p:nvSpPr>
        <p:spPr>
          <a:xfrm rot="10800000">
            <a:off x="9389533" y="-1"/>
            <a:ext cx="1828800" cy="18288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ight Triangle 25"/>
          <p:cNvSpPr/>
          <p:nvPr/>
        </p:nvSpPr>
        <p:spPr>
          <a:xfrm>
            <a:off x="2829075" y="5029200"/>
            <a:ext cx="1828800" cy="1828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6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96000" y="3429000"/>
            <a:ext cx="3429000" cy="272975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2667002" y="699242"/>
            <a:ext cx="3429000" cy="27297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6" t="15316" b="25172"/>
          <a:stretch/>
        </p:blipFill>
        <p:spPr>
          <a:xfrm>
            <a:off x="6096000" y="699246"/>
            <a:ext cx="3429000" cy="27297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8" t="20644" r="8964" b="-252"/>
          <a:stretch/>
        </p:blipFill>
        <p:spPr>
          <a:xfrm>
            <a:off x="2667002" y="3429000"/>
            <a:ext cx="3429000" cy="2729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2" y="982664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V. MAPA CAMPUS</a:t>
            </a:r>
          </a:p>
          <a:p>
            <a:pPr algn="ctr"/>
            <a:endParaRPr lang="en-PH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PH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Preschool</a:t>
            </a:r>
          </a:p>
          <a:p>
            <a:pPr algn="ctr"/>
            <a:r>
              <a:rPr lang="en-PH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Elementary</a:t>
            </a:r>
          </a:p>
          <a:p>
            <a:pPr algn="ctr"/>
            <a:r>
              <a:rPr lang="en-PH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Junior High School</a:t>
            </a:r>
          </a:p>
          <a:p>
            <a:pPr algn="ctr"/>
            <a:r>
              <a:rPr lang="en-PH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Senior High School</a:t>
            </a:r>
            <a:endParaRPr lang="en-PH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932101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C.P. GARCIA CAMPUS</a:t>
            </a:r>
          </a:p>
          <a:p>
            <a:pPr algn="ctr"/>
            <a:endParaRPr lang="en-PH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PH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Preschool</a:t>
            </a:r>
          </a:p>
          <a:p>
            <a:pPr algn="ctr"/>
            <a:r>
              <a:rPr lang="en-PH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Elementary</a:t>
            </a:r>
          </a:p>
          <a:p>
            <a:pPr algn="ctr"/>
            <a:r>
              <a:rPr lang="en-PH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Grade 7</a:t>
            </a:r>
            <a:endParaRPr lang="en-PH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5849779" y="-1"/>
            <a:ext cx="492443" cy="6857999"/>
          </a:xfrm>
          <a:prstGeom prst="rect">
            <a:avLst/>
          </a:prstGeom>
          <a:solidFill>
            <a:srgbClr val="FFFF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PH" sz="2000" dirty="0" smtClean="0">
                <a:latin typeface="Arial Black" panose="020B0A04020102020204" pitchFamily="34" charset="0"/>
              </a:rPr>
              <a:t>DIFFERENT CAMPUSES, THE SAME EMPHASES</a:t>
            </a:r>
            <a:endParaRPr lang="en-PH" sz="2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65888" y="1395804"/>
            <a:ext cx="2431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38900" y="4340134"/>
            <a:ext cx="2743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</dc:creator>
  <cp:lastModifiedBy>Sammy</cp:lastModifiedBy>
  <cp:revision>12</cp:revision>
  <dcterms:created xsi:type="dcterms:W3CDTF">2017-01-07T03:14:34Z</dcterms:created>
  <dcterms:modified xsi:type="dcterms:W3CDTF">2017-01-09T06:36:21Z</dcterms:modified>
</cp:coreProperties>
</file>