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491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6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595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598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41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730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596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96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482A-7C84-4F31-BECA-DF9F6B81B49A}" type="datetimeFigureOut">
              <a:rPr lang="en-PH" smtClean="0"/>
              <a:t>11/01/2017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BCD3-9BF1-4EA6-806E-F2528EEC2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949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25" y="1095375"/>
            <a:ext cx="11715750" cy="4667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6652"/>
          <a:stretch/>
        </p:blipFill>
        <p:spPr>
          <a:xfrm>
            <a:off x="995082" y="1095375"/>
            <a:ext cx="1017942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25" y="1095375"/>
            <a:ext cx="11715750" cy="4667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86" y="1095666"/>
            <a:ext cx="7971428" cy="46666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47790" y="1290836"/>
            <a:ext cx="4143725" cy="777895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3062514" y="1343111"/>
            <a:ext cx="34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 smtClean="0">
                <a:latin typeface="Arial Narrow" panose="020B0606020202030204" pitchFamily="34" charset="0"/>
              </a:rPr>
              <a:t>DAVAO CHRISTIAN HIGH SCHOOL</a:t>
            </a:r>
          </a:p>
          <a:p>
            <a:pPr algn="ctr"/>
            <a:r>
              <a:rPr lang="en-PH" b="1" dirty="0" smtClean="0">
                <a:latin typeface="Arial Narrow" panose="020B0606020202030204" pitchFamily="34" charset="0"/>
              </a:rPr>
              <a:t>SENIOR HIGH SCHOOL BUILDING</a:t>
            </a:r>
            <a:endParaRPr lang="en-PH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47" y="1370123"/>
            <a:ext cx="656667" cy="619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12894" y="2847597"/>
            <a:ext cx="5466764" cy="2284140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2405847" y="2974004"/>
            <a:ext cx="5021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>
                <a:latin typeface="Arial Narrow" panose="020B0606020202030204" pitchFamily="34" charset="0"/>
              </a:rPr>
              <a:t>FEATURES:</a:t>
            </a:r>
          </a:p>
          <a:p>
            <a:endParaRPr lang="en-PH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b="1" dirty="0" smtClean="0">
                <a:latin typeface="Arial Narrow" panose="020B0606020202030204" pitchFamily="34" charset="0"/>
              </a:rPr>
              <a:t>1</a:t>
            </a:r>
            <a:r>
              <a:rPr lang="en-PH" b="1" baseline="30000" dirty="0" smtClean="0">
                <a:latin typeface="Arial Narrow" panose="020B0606020202030204" pitchFamily="34" charset="0"/>
              </a:rPr>
              <a:t>st</a:t>
            </a:r>
            <a:r>
              <a:rPr lang="en-PH" b="1" dirty="0" smtClean="0">
                <a:latin typeface="Arial Narrow" panose="020B0606020202030204" pitchFamily="34" charset="0"/>
              </a:rPr>
              <a:t> Floor: Canteen</a:t>
            </a:r>
          </a:p>
          <a:p>
            <a:endParaRPr lang="en-PH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b="1" dirty="0" smtClean="0">
                <a:latin typeface="Arial Narrow" panose="020B0606020202030204" pitchFamily="34" charset="0"/>
              </a:rPr>
              <a:t>2</a:t>
            </a:r>
            <a:r>
              <a:rPr lang="en-PH" b="1" baseline="30000" dirty="0" smtClean="0">
                <a:latin typeface="Arial Narrow" panose="020B0606020202030204" pitchFamily="34" charset="0"/>
              </a:rPr>
              <a:t>nd</a:t>
            </a:r>
            <a:r>
              <a:rPr lang="en-PH" b="1" dirty="0">
                <a:latin typeface="Arial Narrow" panose="020B0606020202030204" pitchFamily="34" charset="0"/>
              </a:rPr>
              <a:t> -</a:t>
            </a:r>
            <a:r>
              <a:rPr lang="en-PH" b="1" dirty="0" smtClean="0">
                <a:latin typeface="Arial Narrow" panose="020B0606020202030204" pitchFamily="34" charset="0"/>
              </a:rPr>
              <a:t> 4</a:t>
            </a:r>
            <a:r>
              <a:rPr lang="en-PH" b="1" baseline="30000" dirty="0" smtClean="0">
                <a:latin typeface="Arial Narrow" panose="020B0606020202030204" pitchFamily="34" charset="0"/>
              </a:rPr>
              <a:t>th</a:t>
            </a:r>
            <a:r>
              <a:rPr lang="en-PH" b="1" dirty="0" smtClean="0">
                <a:latin typeface="Arial Narrow" panose="020B0606020202030204" pitchFamily="34" charset="0"/>
              </a:rPr>
              <a:t> Floor: Classrooms, Laboratories, &amp; Offices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b="1" dirty="0" smtClean="0">
                <a:latin typeface="Arial Narrow" panose="020B0606020202030204" pitchFamily="34" charset="0"/>
              </a:rPr>
              <a:t>5</a:t>
            </a:r>
            <a:r>
              <a:rPr lang="en-PH" b="1" baseline="30000" dirty="0" smtClean="0">
                <a:latin typeface="Arial Narrow" panose="020B0606020202030204" pitchFamily="34" charset="0"/>
              </a:rPr>
              <a:t>th</a:t>
            </a:r>
            <a:r>
              <a:rPr lang="en-PH" b="1" dirty="0" smtClean="0">
                <a:latin typeface="Arial Narrow" panose="020B0606020202030204" pitchFamily="34" charset="0"/>
              </a:rPr>
              <a:t> Floor: Open Roof Deck</a:t>
            </a:r>
            <a:endParaRPr lang="en-PH" b="1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29607" y="4194629"/>
            <a:ext cx="1736581" cy="937108"/>
          </a:xfrm>
          <a:prstGeom prst="rect">
            <a:avLst/>
          </a:prstGeom>
          <a:solidFill>
            <a:srgbClr val="00206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bg1"/>
                </a:solidFill>
              </a:rPr>
              <a:t>ACCEPTING DONATIONS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7789" y="1273455"/>
            <a:ext cx="2438400" cy="392821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Architect’s Perspective</a:t>
            </a:r>
            <a:endParaRPr lang="en-PH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Sammy</dc:creator>
  <cp:lastModifiedBy>Sammy</cp:lastModifiedBy>
  <cp:revision>4</cp:revision>
  <dcterms:created xsi:type="dcterms:W3CDTF">2017-01-11T05:37:54Z</dcterms:created>
  <dcterms:modified xsi:type="dcterms:W3CDTF">2017-01-11T12:13:45Z</dcterms:modified>
</cp:coreProperties>
</file>