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4" d="100"/>
          <a:sy n="64" d="100"/>
        </p:scale>
        <p:origin x="900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AB59-FD65-407A-B52D-665EB8BD8F36}" type="datetimeFigureOut">
              <a:rPr lang="en-PH" smtClean="0"/>
              <a:t>07/01/2017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AD54-EA1B-4A18-A93B-18C6F1C9BB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172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AB59-FD65-407A-B52D-665EB8BD8F36}" type="datetimeFigureOut">
              <a:rPr lang="en-PH" smtClean="0"/>
              <a:t>07/01/2017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AD54-EA1B-4A18-A93B-18C6F1C9BB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1740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AB59-FD65-407A-B52D-665EB8BD8F36}" type="datetimeFigureOut">
              <a:rPr lang="en-PH" smtClean="0"/>
              <a:t>07/01/2017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AD54-EA1B-4A18-A93B-18C6F1C9BB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064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AB59-FD65-407A-B52D-665EB8BD8F36}" type="datetimeFigureOut">
              <a:rPr lang="en-PH" smtClean="0"/>
              <a:t>07/01/2017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AD54-EA1B-4A18-A93B-18C6F1C9BB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37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AB59-FD65-407A-B52D-665EB8BD8F36}" type="datetimeFigureOut">
              <a:rPr lang="en-PH" smtClean="0"/>
              <a:t>07/01/2017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AD54-EA1B-4A18-A93B-18C6F1C9BB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805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AB59-FD65-407A-B52D-665EB8BD8F36}" type="datetimeFigureOut">
              <a:rPr lang="en-PH" smtClean="0"/>
              <a:t>07/01/2017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AD54-EA1B-4A18-A93B-18C6F1C9BB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654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AB59-FD65-407A-B52D-665EB8BD8F36}" type="datetimeFigureOut">
              <a:rPr lang="en-PH" smtClean="0"/>
              <a:t>07/01/2017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AD54-EA1B-4A18-A93B-18C6F1C9BB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275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AB59-FD65-407A-B52D-665EB8BD8F36}" type="datetimeFigureOut">
              <a:rPr lang="en-PH" smtClean="0"/>
              <a:t>07/01/2017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AD54-EA1B-4A18-A93B-18C6F1C9BB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041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AB59-FD65-407A-B52D-665EB8BD8F36}" type="datetimeFigureOut">
              <a:rPr lang="en-PH" smtClean="0"/>
              <a:t>07/01/2017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AD54-EA1B-4A18-A93B-18C6F1C9BB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758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AB59-FD65-407A-B52D-665EB8BD8F36}" type="datetimeFigureOut">
              <a:rPr lang="en-PH" smtClean="0"/>
              <a:t>07/01/2017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AD54-EA1B-4A18-A93B-18C6F1C9BB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449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AB59-FD65-407A-B52D-665EB8BD8F36}" type="datetimeFigureOut">
              <a:rPr lang="en-PH" smtClean="0"/>
              <a:t>07/01/2017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AD54-EA1B-4A18-A93B-18C6F1C9BB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389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BAB59-FD65-407A-B52D-665EB8BD8F36}" type="datetimeFigureOut">
              <a:rPr lang="en-PH" smtClean="0"/>
              <a:t>07/01/2017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AD54-EA1B-4A18-A93B-18C6F1C9BB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61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8E8E8E"/>
              </a:clrFrom>
              <a:clrTo>
                <a:srgbClr val="8E8E8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101" y="1666629"/>
            <a:ext cx="5715798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1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416842" y="2233445"/>
            <a:ext cx="6937020" cy="2391109"/>
            <a:chOff x="2416842" y="2233445"/>
            <a:chExt cx="6937020" cy="239110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842" y="2233445"/>
              <a:ext cx="2381582" cy="239110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121639" y="2500896"/>
              <a:ext cx="4232223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6600" b="1" dirty="0" smtClean="0">
                  <a:solidFill>
                    <a:srgbClr val="002060"/>
                  </a:solidFill>
                  <a:latin typeface="Baskerville Old Face" panose="02020602080505020303" pitchFamily="18" charset="0"/>
                </a:rPr>
                <a:t>Scholarship</a:t>
              </a:r>
            </a:p>
            <a:p>
              <a:r>
                <a:rPr lang="en-PH" sz="6600" b="1" dirty="0" smtClean="0">
                  <a:solidFill>
                    <a:srgbClr val="002060"/>
                  </a:solidFill>
                  <a:latin typeface="Baskerville Old Face" panose="02020602080505020303" pitchFamily="18" charset="0"/>
                </a:rPr>
                <a:t>Program</a:t>
              </a:r>
              <a:endParaRPr lang="en-PH" sz="6600" b="1" dirty="0">
                <a:solidFill>
                  <a:srgbClr val="002060"/>
                </a:solidFill>
                <a:latin typeface="Baskerville Old Face" panose="020206020805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697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Baskerville Old Face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Sammy</dc:creator>
  <cp:lastModifiedBy>Sammy</cp:lastModifiedBy>
  <cp:revision>2</cp:revision>
  <dcterms:created xsi:type="dcterms:W3CDTF">2017-01-07T15:26:27Z</dcterms:created>
  <dcterms:modified xsi:type="dcterms:W3CDTF">2017-01-07T15:35:09Z</dcterms:modified>
</cp:coreProperties>
</file>