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Managing TAD Versions for Projects &amp;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Structured Approach Using the Pyramid Principle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Establish a formal TAD approval process with clear dependencies.</a:t>
            </a:r>
          </a:p>
          <a:p>
            <a:r>
              <a:t>• Use a structured versioning system to prevent higher versions from being approved before dependencies.</a:t>
            </a:r>
          </a:p>
          <a:p>
            <a:r>
              <a:t>• Implement a tool-based tracking system to ensure smooth updates.</a:t>
            </a:r>
          </a:p>
          <a:p>
            <a:r>
              <a:t>• Regularly review the production TAD update process to avoid delays.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Managing TAD versions requires a structured approach. The key challenge is ensuring that project TADs are approved and implemented correctly before updating the production TAD. This approach provides a clear separation between project and production TADs, implements version control, and tracks changes effectively.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project TAD includes architectural changes for implementation.</a:t>
            </a:r>
          </a:p>
          <a:p>
            <a:r>
              <a:t>• A production TAD reflects the current live system.</a:t>
            </a:r>
          </a:p>
          <a:p>
            <a:r>
              <a:t>• Project TADs are approved before implementation but should not modify the production TAD until go-live.</a:t>
            </a:r>
          </a:p>
          <a:p>
            <a:r>
              <a:t>• Higher version approvals can cause conflicts if dependencies are not managed properly.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best way to manage TAD versions effectively is:</a:t>
            </a:r>
          </a:p>
          <a:p>
            <a:r>
              <a:t>1. **Separate Project &amp; Production TADs** – Ensure project-based architecture changes are tracked separately.</a:t>
            </a:r>
          </a:p>
          <a:p>
            <a:r>
              <a:t>2. **Approval &amp; Version Control** – Maintain clear dependencies and version tracking.</a:t>
            </a:r>
          </a:p>
          <a:p>
            <a:r>
              <a:t>3. **Change Tracking &amp; Tooling** – Use a structured system to track approvals and implementations.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Strategy 1: Separate Project &amp; Production TADs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Project TADs reflect proposed changes and need approval before implementation.</a:t>
            </a:r>
          </a:p>
          <a:p>
            <a:r>
              <a:t>• Production TADs represent only the **live** architecture and are updated only after deployment.</a:t>
            </a:r>
          </a:p>
          <a:p>
            <a:r>
              <a:t>• This separation prevents premature changes from affecting the production environment.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Strategy 2: Approval &amp;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Track dependencies: Ensure that a project TAD must be approved before updating the production TAD.</a:t>
            </a:r>
          </a:p>
          <a:p>
            <a:r>
              <a:t>• Use a versioning system (e.g., TAD-PROJ-XYZ-v1.0, TAD-PROD-v2.1) to maintain control.</a:t>
            </a:r>
          </a:p>
          <a:p>
            <a:r>
              <a:t>• Implement a ‘Hold’ status for project TADs that depend on unapproved versions.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Strategy 3: Change Tracking &amp; Tooling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Maintain a **TAD Change Log** to track pending vs. approved updates.</a:t>
            </a:r>
          </a:p>
          <a:p>
            <a:r>
              <a:t>• Use tools like **Git, Jira, SharePoint, or Confluence** for version control and approval tracking.</a:t>
            </a:r>
          </a:p>
          <a:p>
            <a:r>
              <a:t>• Implement a **Kanban board** to manage approval statuses.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for TAD Version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**Create &amp; Approve Project TADs** – Ensure all project TADs are reviewed and approved before implementation.</a:t>
            </a:r>
          </a:p>
          <a:p>
            <a:r>
              <a:t>2. **Track Dependencies** – Maintain a clear tracking table for pending vs. approved TADs.</a:t>
            </a:r>
          </a:p>
          <a:p>
            <a:r>
              <a:t>3. **Update Production TAD After Go-Live** – Merge approved project TADs into production only after successful deployment.</a:t>
            </a:r>
          </a:p>
          <a:p>
            <a:r>
              <a:t>4. **Use Version Control &amp; Tools** – Implement a structured system for approvals and version tracking.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