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60" r:id="rId8"/>
    <p:sldId id="267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2D7DD1-C8F4-C146-8FFC-7A14521A724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E42A36-EFFD-9242-B43D-AC261698BF4F}">
      <dgm:prSet/>
      <dgm:spPr/>
      <dgm:t>
        <a:bodyPr/>
        <a:lstStyle/>
        <a:p>
          <a:pPr rtl="0"/>
          <a:r>
            <a:rPr kumimoji="1" lang="en-US" smtClean="0"/>
            <a:t>1.</a:t>
          </a:r>
          <a:r>
            <a:rPr kumimoji="1" lang="zh-CN" altLang="en-US" smtClean="0"/>
            <a:t>目前</a:t>
          </a:r>
          <a:r>
            <a:rPr kumimoji="1" lang="en-US" smtClean="0"/>
            <a:t>WEB</a:t>
          </a:r>
          <a:r>
            <a:rPr kumimoji="1" lang="en-US" altLang="zh-CN" smtClean="0"/>
            <a:t> </a:t>
          </a:r>
          <a:r>
            <a:rPr kumimoji="1" lang="en-US" smtClean="0"/>
            <a:t>FE</a:t>
          </a:r>
          <a:r>
            <a:rPr kumimoji="1" lang="zh-CN" altLang="en-US" smtClean="0"/>
            <a:t>分析</a:t>
          </a:r>
          <a:endParaRPr lang="en-US"/>
        </a:p>
      </dgm:t>
    </dgm:pt>
    <dgm:pt modelId="{0A4600C0-29ED-E743-82B5-0B5499BD40D3}" type="parTrans" cxnId="{B5C7CFDD-DB2B-C942-BEB6-64885B34850B}">
      <dgm:prSet/>
      <dgm:spPr/>
      <dgm:t>
        <a:bodyPr/>
        <a:lstStyle/>
        <a:p>
          <a:endParaRPr lang="zh-CN" altLang="en-US"/>
        </a:p>
      </dgm:t>
    </dgm:pt>
    <dgm:pt modelId="{86A758E9-BC47-344E-8602-3A33767B78A0}" type="sibTrans" cxnId="{B5C7CFDD-DB2B-C942-BEB6-64885B34850B}">
      <dgm:prSet/>
      <dgm:spPr/>
      <dgm:t>
        <a:bodyPr/>
        <a:lstStyle/>
        <a:p>
          <a:endParaRPr lang="zh-CN" altLang="en-US"/>
        </a:p>
      </dgm:t>
    </dgm:pt>
    <dgm:pt modelId="{B4315C24-AE29-5844-BD5A-3CCFE69B0167}">
      <dgm:prSet/>
      <dgm:spPr/>
      <dgm:t>
        <a:bodyPr/>
        <a:lstStyle/>
        <a:p>
          <a:pPr rtl="0"/>
          <a:r>
            <a:rPr kumimoji="1" lang="en-US" altLang="zh-CN" smtClean="0"/>
            <a:t>2.</a:t>
          </a:r>
          <a:r>
            <a:rPr kumimoji="1" lang="zh-CN" altLang="en-US" smtClean="0"/>
            <a:t>重要问题解决方案</a:t>
          </a:r>
          <a:endParaRPr lang="zh-CN" altLang="en-US"/>
        </a:p>
      </dgm:t>
    </dgm:pt>
    <dgm:pt modelId="{7196E86D-E4D0-7F47-91B7-AACE44D699E3}" type="parTrans" cxnId="{FCCE3CE3-3D1B-404A-AB95-B548CEA16ABC}">
      <dgm:prSet/>
      <dgm:spPr/>
      <dgm:t>
        <a:bodyPr/>
        <a:lstStyle/>
        <a:p>
          <a:endParaRPr lang="zh-CN" altLang="en-US"/>
        </a:p>
      </dgm:t>
    </dgm:pt>
    <dgm:pt modelId="{0E4EB2A5-94C3-DD40-9671-E3D904114195}" type="sibTrans" cxnId="{FCCE3CE3-3D1B-404A-AB95-B548CEA16ABC}">
      <dgm:prSet/>
      <dgm:spPr/>
      <dgm:t>
        <a:bodyPr/>
        <a:lstStyle/>
        <a:p>
          <a:endParaRPr lang="zh-CN" altLang="en-US"/>
        </a:p>
      </dgm:t>
    </dgm:pt>
    <dgm:pt modelId="{B6A482CC-EF99-EF4A-ACCA-4323B551DB2A}">
      <dgm:prSet/>
      <dgm:spPr/>
      <dgm:t>
        <a:bodyPr/>
        <a:lstStyle/>
        <a:p>
          <a:pPr rtl="0"/>
          <a:r>
            <a:rPr kumimoji="1" lang="en-US" altLang="zh-CN" smtClean="0"/>
            <a:t>3.</a:t>
          </a:r>
          <a:r>
            <a:rPr kumimoji="1" lang="zh-CN" altLang="en-US" smtClean="0"/>
            <a:t>行动计划</a:t>
          </a:r>
          <a:endParaRPr lang="zh-CN" altLang="en-US"/>
        </a:p>
      </dgm:t>
    </dgm:pt>
    <dgm:pt modelId="{B0BB7BB4-BBE8-1548-9898-D01B715B2564}" type="parTrans" cxnId="{6D76FA05-775F-E548-9F44-FD7ADBCA30F1}">
      <dgm:prSet/>
      <dgm:spPr/>
      <dgm:t>
        <a:bodyPr/>
        <a:lstStyle/>
        <a:p>
          <a:endParaRPr lang="zh-CN" altLang="en-US"/>
        </a:p>
      </dgm:t>
    </dgm:pt>
    <dgm:pt modelId="{A6EE6401-F386-EE4E-A181-4755D998F90B}" type="sibTrans" cxnId="{6D76FA05-775F-E548-9F44-FD7ADBCA30F1}">
      <dgm:prSet/>
      <dgm:spPr/>
      <dgm:t>
        <a:bodyPr/>
        <a:lstStyle/>
        <a:p>
          <a:endParaRPr lang="zh-CN" altLang="en-US"/>
        </a:p>
      </dgm:t>
    </dgm:pt>
    <dgm:pt modelId="{75A8FDB3-5456-3F4B-8EE4-CE0E8BB19F14}" type="pres">
      <dgm:prSet presAssocID="{3A2D7DD1-C8F4-C146-8FFC-7A14521A72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6CD0BB-CCEA-E14C-BCA7-9AD48C52BEEA}" type="pres">
      <dgm:prSet presAssocID="{16E42A36-EFFD-9242-B43D-AC261698BF4F}" presName="parentLin" presStyleCnt="0"/>
      <dgm:spPr/>
    </dgm:pt>
    <dgm:pt modelId="{83C0EB84-B4B0-6746-9409-D4AE186F08CC}" type="pres">
      <dgm:prSet presAssocID="{16E42A36-EFFD-9242-B43D-AC261698BF4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5AAD1B-EE5B-BD4B-ADD2-6D4215F9F49C}" type="pres">
      <dgm:prSet presAssocID="{16E42A36-EFFD-9242-B43D-AC261698BF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B1DCC-3378-F941-9572-8BE41C304586}" type="pres">
      <dgm:prSet presAssocID="{16E42A36-EFFD-9242-B43D-AC261698BF4F}" presName="negativeSpace" presStyleCnt="0"/>
      <dgm:spPr/>
    </dgm:pt>
    <dgm:pt modelId="{1A346A6A-031F-F647-8F71-FAE5F712F0CC}" type="pres">
      <dgm:prSet presAssocID="{16E42A36-EFFD-9242-B43D-AC261698BF4F}" presName="childText" presStyleLbl="conFgAcc1" presStyleIdx="0" presStyleCnt="3">
        <dgm:presLayoutVars>
          <dgm:bulletEnabled val="1"/>
        </dgm:presLayoutVars>
      </dgm:prSet>
      <dgm:spPr/>
    </dgm:pt>
    <dgm:pt modelId="{360E4F6A-F17C-254F-955C-ADE4B9946D87}" type="pres">
      <dgm:prSet presAssocID="{86A758E9-BC47-344E-8602-3A33767B78A0}" presName="spaceBetweenRectangles" presStyleCnt="0"/>
      <dgm:spPr/>
    </dgm:pt>
    <dgm:pt modelId="{0EDCA110-CF0F-7B41-9880-45CBC9C798D6}" type="pres">
      <dgm:prSet presAssocID="{B4315C24-AE29-5844-BD5A-3CCFE69B0167}" presName="parentLin" presStyleCnt="0"/>
      <dgm:spPr/>
    </dgm:pt>
    <dgm:pt modelId="{B4C640A3-DD27-794E-AEDE-843B197C27AF}" type="pres">
      <dgm:prSet presAssocID="{B4315C24-AE29-5844-BD5A-3CCFE69B016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E41C586-6437-2945-8200-A9E9214B21F9}" type="pres">
      <dgm:prSet presAssocID="{B4315C24-AE29-5844-BD5A-3CCFE69B01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9C905-4A5B-5748-A019-492343EC4E73}" type="pres">
      <dgm:prSet presAssocID="{B4315C24-AE29-5844-BD5A-3CCFE69B0167}" presName="negativeSpace" presStyleCnt="0"/>
      <dgm:spPr/>
    </dgm:pt>
    <dgm:pt modelId="{AD3E6F5F-B630-A447-8D48-076E89D13330}" type="pres">
      <dgm:prSet presAssocID="{B4315C24-AE29-5844-BD5A-3CCFE69B0167}" presName="childText" presStyleLbl="conFgAcc1" presStyleIdx="1" presStyleCnt="3">
        <dgm:presLayoutVars>
          <dgm:bulletEnabled val="1"/>
        </dgm:presLayoutVars>
      </dgm:prSet>
      <dgm:spPr/>
    </dgm:pt>
    <dgm:pt modelId="{49F7C42A-9AEE-3348-87FA-4EDB9A5DC9C1}" type="pres">
      <dgm:prSet presAssocID="{0E4EB2A5-94C3-DD40-9671-E3D904114195}" presName="spaceBetweenRectangles" presStyleCnt="0"/>
      <dgm:spPr/>
    </dgm:pt>
    <dgm:pt modelId="{90864846-0F9B-9E43-9D32-79B2F6737466}" type="pres">
      <dgm:prSet presAssocID="{B6A482CC-EF99-EF4A-ACCA-4323B551DB2A}" presName="parentLin" presStyleCnt="0"/>
      <dgm:spPr/>
    </dgm:pt>
    <dgm:pt modelId="{9E97118E-A448-0A48-AED7-912F940EFD9E}" type="pres">
      <dgm:prSet presAssocID="{B6A482CC-EF99-EF4A-ACCA-4323B551DB2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8FB46F6-BBE5-BE42-A996-DED3425F2CE0}" type="pres">
      <dgm:prSet presAssocID="{B6A482CC-EF99-EF4A-ACCA-4323B551DB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553A3-7168-E849-88DA-C2AA4B06102F}" type="pres">
      <dgm:prSet presAssocID="{B6A482CC-EF99-EF4A-ACCA-4323B551DB2A}" presName="negativeSpace" presStyleCnt="0"/>
      <dgm:spPr/>
    </dgm:pt>
    <dgm:pt modelId="{74FFB305-B59B-844F-A50E-9A77742F5152}" type="pres">
      <dgm:prSet presAssocID="{B6A482CC-EF99-EF4A-ACCA-4323B551DB2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0A5151-9806-1E46-8961-196008933EDA}" type="presOf" srcId="{B6A482CC-EF99-EF4A-ACCA-4323B551DB2A}" destId="{9E97118E-A448-0A48-AED7-912F940EFD9E}" srcOrd="0" destOrd="0" presId="urn:microsoft.com/office/officeart/2005/8/layout/list1"/>
    <dgm:cxn modelId="{343405B2-DB93-C345-9D9D-67C9CE11DE63}" type="presOf" srcId="{B6A482CC-EF99-EF4A-ACCA-4323B551DB2A}" destId="{98FB46F6-BBE5-BE42-A996-DED3425F2CE0}" srcOrd="1" destOrd="0" presId="urn:microsoft.com/office/officeart/2005/8/layout/list1"/>
    <dgm:cxn modelId="{6D76FA05-775F-E548-9F44-FD7ADBCA30F1}" srcId="{3A2D7DD1-C8F4-C146-8FFC-7A14521A7244}" destId="{B6A482CC-EF99-EF4A-ACCA-4323B551DB2A}" srcOrd="2" destOrd="0" parTransId="{B0BB7BB4-BBE8-1548-9898-D01B715B2564}" sibTransId="{A6EE6401-F386-EE4E-A181-4755D998F90B}"/>
    <dgm:cxn modelId="{5087D870-2382-A24A-B951-D43598977EE8}" type="presOf" srcId="{3A2D7DD1-C8F4-C146-8FFC-7A14521A7244}" destId="{75A8FDB3-5456-3F4B-8EE4-CE0E8BB19F14}" srcOrd="0" destOrd="0" presId="urn:microsoft.com/office/officeart/2005/8/layout/list1"/>
    <dgm:cxn modelId="{BE9D0968-95E5-BD40-B568-5ACBDEC8FABD}" type="presOf" srcId="{16E42A36-EFFD-9242-B43D-AC261698BF4F}" destId="{83C0EB84-B4B0-6746-9409-D4AE186F08CC}" srcOrd="0" destOrd="0" presId="urn:microsoft.com/office/officeart/2005/8/layout/list1"/>
    <dgm:cxn modelId="{B5C7CFDD-DB2B-C942-BEB6-64885B34850B}" srcId="{3A2D7DD1-C8F4-C146-8FFC-7A14521A7244}" destId="{16E42A36-EFFD-9242-B43D-AC261698BF4F}" srcOrd="0" destOrd="0" parTransId="{0A4600C0-29ED-E743-82B5-0B5499BD40D3}" sibTransId="{86A758E9-BC47-344E-8602-3A33767B78A0}"/>
    <dgm:cxn modelId="{30F97497-25CF-8F43-9D56-3E3C21E639AB}" type="presOf" srcId="{B4315C24-AE29-5844-BD5A-3CCFE69B0167}" destId="{B4C640A3-DD27-794E-AEDE-843B197C27AF}" srcOrd="0" destOrd="0" presId="urn:microsoft.com/office/officeart/2005/8/layout/list1"/>
    <dgm:cxn modelId="{25B27640-A5A1-D249-92D3-FF4C51238EE6}" type="presOf" srcId="{B4315C24-AE29-5844-BD5A-3CCFE69B0167}" destId="{1E41C586-6437-2945-8200-A9E9214B21F9}" srcOrd="1" destOrd="0" presId="urn:microsoft.com/office/officeart/2005/8/layout/list1"/>
    <dgm:cxn modelId="{FCCE3CE3-3D1B-404A-AB95-B548CEA16ABC}" srcId="{3A2D7DD1-C8F4-C146-8FFC-7A14521A7244}" destId="{B4315C24-AE29-5844-BD5A-3CCFE69B0167}" srcOrd="1" destOrd="0" parTransId="{7196E86D-E4D0-7F47-91B7-AACE44D699E3}" sibTransId="{0E4EB2A5-94C3-DD40-9671-E3D904114195}"/>
    <dgm:cxn modelId="{78969638-1116-7242-9510-4B2614C6C300}" type="presOf" srcId="{16E42A36-EFFD-9242-B43D-AC261698BF4F}" destId="{D95AAD1B-EE5B-BD4B-ADD2-6D4215F9F49C}" srcOrd="1" destOrd="0" presId="urn:microsoft.com/office/officeart/2005/8/layout/list1"/>
    <dgm:cxn modelId="{5A6AD02C-C312-C347-B332-25B222BB46FA}" type="presParOf" srcId="{75A8FDB3-5456-3F4B-8EE4-CE0E8BB19F14}" destId="{656CD0BB-CCEA-E14C-BCA7-9AD48C52BEEA}" srcOrd="0" destOrd="0" presId="urn:microsoft.com/office/officeart/2005/8/layout/list1"/>
    <dgm:cxn modelId="{53BDF4E5-42F6-5D42-9EBD-CCA7AEB9A4CF}" type="presParOf" srcId="{656CD0BB-CCEA-E14C-BCA7-9AD48C52BEEA}" destId="{83C0EB84-B4B0-6746-9409-D4AE186F08CC}" srcOrd="0" destOrd="0" presId="urn:microsoft.com/office/officeart/2005/8/layout/list1"/>
    <dgm:cxn modelId="{55E87957-D51B-5840-9E5A-16E8F9741DD7}" type="presParOf" srcId="{656CD0BB-CCEA-E14C-BCA7-9AD48C52BEEA}" destId="{D95AAD1B-EE5B-BD4B-ADD2-6D4215F9F49C}" srcOrd="1" destOrd="0" presId="urn:microsoft.com/office/officeart/2005/8/layout/list1"/>
    <dgm:cxn modelId="{CA5D729C-6B93-0B43-B39E-0047BC166524}" type="presParOf" srcId="{75A8FDB3-5456-3F4B-8EE4-CE0E8BB19F14}" destId="{B4EB1DCC-3378-F941-9572-8BE41C304586}" srcOrd="1" destOrd="0" presId="urn:microsoft.com/office/officeart/2005/8/layout/list1"/>
    <dgm:cxn modelId="{A8FF8D6B-2509-BF4C-8EC0-B4BBE211D40C}" type="presParOf" srcId="{75A8FDB3-5456-3F4B-8EE4-CE0E8BB19F14}" destId="{1A346A6A-031F-F647-8F71-FAE5F712F0CC}" srcOrd="2" destOrd="0" presId="urn:microsoft.com/office/officeart/2005/8/layout/list1"/>
    <dgm:cxn modelId="{0B80815A-D9E3-E346-BDB3-FC45314E2272}" type="presParOf" srcId="{75A8FDB3-5456-3F4B-8EE4-CE0E8BB19F14}" destId="{360E4F6A-F17C-254F-955C-ADE4B9946D87}" srcOrd="3" destOrd="0" presId="urn:microsoft.com/office/officeart/2005/8/layout/list1"/>
    <dgm:cxn modelId="{2A3ACDC2-9563-F448-9246-2916A8C858B2}" type="presParOf" srcId="{75A8FDB3-5456-3F4B-8EE4-CE0E8BB19F14}" destId="{0EDCA110-CF0F-7B41-9880-45CBC9C798D6}" srcOrd="4" destOrd="0" presId="urn:microsoft.com/office/officeart/2005/8/layout/list1"/>
    <dgm:cxn modelId="{7CF90C98-2E48-8543-878E-B7F06E01E66A}" type="presParOf" srcId="{0EDCA110-CF0F-7B41-9880-45CBC9C798D6}" destId="{B4C640A3-DD27-794E-AEDE-843B197C27AF}" srcOrd="0" destOrd="0" presId="urn:microsoft.com/office/officeart/2005/8/layout/list1"/>
    <dgm:cxn modelId="{CF5450D3-126C-3549-8FA0-12B6F525ADAA}" type="presParOf" srcId="{0EDCA110-CF0F-7B41-9880-45CBC9C798D6}" destId="{1E41C586-6437-2945-8200-A9E9214B21F9}" srcOrd="1" destOrd="0" presId="urn:microsoft.com/office/officeart/2005/8/layout/list1"/>
    <dgm:cxn modelId="{4B5B5F57-C537-B24C-B474-0821783A66C8}" type="presParOf" srcId="{75A8FDB3-5456-3F4B-8EE4-CE0E8BB19F14}" destId="{AFC9C905-4A5B-5748-A019-492343EC4E73}" srcOrd="5" destOrd="0" presId="urn:microsoft.com/office/officeart/2005/8/layout/list1"/>
    <dgm:cxn modelId="{D34ECD5E-6CA3-6246-AFFF-2A30F8A883DB}" type="presParOf" srcId="{75A8FDB3-5456-3F4B-8EE4-CE0E8BB19F14}" destId="{AD3E6F5F-B630-A447-8D48-076E89D13330}" srcOrd="6" destOrd="0" presId="urn:microsoft.com/office/officeart/2005/8/layout/list1"/>
    <dgm:cxn modelId="{DB16A483-712B-834F-B0C6-D525D52BC380}" type="presParOf" srcId="{75A8FDB3-5456-3F4B-8EE4-CE0E8BB19F14}" destId="{49F7C42A-9AEE-3348-87FA-4EDB9A5DC9C1}" srcOrd="7" destOrd="0" presId="urn:microsoft.com/office/officeart/2005/8/layout/list1"/>
    <dgm:cxn modelId="{4121EED7-D520-A64E-84CE-68B6963D75AA}" type="presParOf" srcId="{75A8FDB3-5456-3F4B-8EE4-CE0E8BB19F14}" destId="{90864846-0F9B-9E43-9D32-79B2F6737466}" srcOrd="8" destOrd="0" presId="urn:microsoft.com/office/officeart/2005/8/layout/list1"/>
    <dgm:cxn modelId="{8EAF32B8-9977-7443-A56B-494422E2B22F}" type="presParOf" srcId="{90864846-0F9B-9E43-9D32-79B2F6737466}" destId="{9E97118E-A448-0A48-AED7-912F940EFD9E}" srcOrd="0" destOrd="0" presId="urn:microsoft.com/office/officeart/2005/8/layout/list1"/>
    <dgm:cxn modelId="{4A64D93A-7DA8-1240-AEAA-4C5FB01A43D2}" type="presParOf" srcId="{90864846-0F9B-9E43-9D32-79B2F6737466}" destId="{98FB46F6-BBE5-BE42-A996-DED3425F2CE0}" srcOrd="1" destOrd="0" presId="urn:microsoft.com/office/officeart/2005/8/layout/list1"/>
    <dgm:cxn modelId="{037EE516-0DF9-434E-BB91-6299A5733497}" type="presParOf" srcId="{75A8FDB3-5456-3F4B-8EE4-CE0E8BB19F14}" destId="{82B553A3-7168-E849-88DA-C2AA4B06102F}" srcOrd="9" destOrd="0" presId="urn:microsoft.com/office/officeart/2005/8/layout/list1"/>
    <dgm:cxn modelId="{057C1853-AA25-D248-98C2-59BA42DF3E72}" type="presParOf" srcId="{75A8FDB3-5456-3F4B-8EE4-CE0E8BB19F14}" destId="{74FFB305-B59B-844F-A50E-9A77742F51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803DA-72DA-684C-AA60-BE1A0C1DD6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6999FF-F8FF-D640-A2A8-23A3A2C77F8A}">
      <dgm:prSet/>
      <dgm:spPr/>
      <dgm:t>
        <a:bodyPr/>
        <a:lstStyle/>
        <a:p>
          <a:pPr algn="l" rtl="0"/>
          <a:r>
            <a:rPr kumimoji="1" lang="zh-CN" altLang="en-US" dirty="0" smtClean="0"/>
            <a:t>方案一：动态语言做静态化</a:t>
          </a:r>
          <a:endParaRPr lang="zh-CN" altLang="en-US" dirty="0"/>
        </a:p>
      </dgm:t>
    </dgm:pt>
    <dgm:pt modelId="{460ED12C-7BE7-3D48-AF23-20AFEFE6A523}" type="parTrans" cxnId="{0E087E9A-3DFD-5A47-8ECB-D122623FBF56}">
      <dgm:prSet/>
      <dgm:spPr/>
      <dgm:t>
        <a:bodyPr/>
        <a:lstStyle/>
        <a:p>
          <a:endParaRPr lang="zh-CN" altLang="en-US"/>
        </a:p>
      </dgm:t>
    </dgm:pt>
    <dgm:pt modelId="{8BD73406-1580-3041-B254-BBFD38FF8B66}" type="sibTrans" cxnId="{0E087E9A-3DFD-5A47-8ECB-D122623FBF56}">
      <dgm:prSet/>
      <dgm:spPr/>
      <dgm:t>
        <a:bodyPr/>
        <a:lstStyle/>
        <a:p>
          <a:endParaRPr lang="zh-CN" altLang="en-US"/>
        </a:p>
      </dgm:t>
    </dgm:pt>
    <dgm:pt modelId="{71270D48-7472-9443-84EE-9FC1596DAC80}">
      <dgm:prSet/>
      <dgm:spPr/>
      <dgm:t>
        <a:bodyPr/>
        <a:lstStyle/>
        <a:p>
          <a:pPr algn="l" rtl="0"/>
          <a:r>
            <a:rPr kumimoji="1" lang="zh-CN" altLang="en-US" dirty="0" smtClean="0"/>
            <a:t>方案二：引入</a:t>
          </a:r>
          <a:r>
            <a:rPr kumimoji="1" lang="en-US" altLang="zh-CN" dirty="0" err="1" smtClean="0"/>
            <a:t>node.js</a:t>
          </a:r>
          <a:endParaRPr lang="zh-CN" altLang="en-US" dirty="0"/>
        </a:p>
      </dgm:t>
    </dgm:pt>
    <dgm:pt modelId="{AB3AB0DF-4F1F-9B4E-9E33-9464D7E3F0B0}" type="parTrans" cxnId="{A9CA309E-544F-FE43-9CB1-7E3143ECEFA9}">
      <dgm:prSet/>
      <dgm:spPr/>
      <dgm:t>
        <a:bodyPr/>
        <a:lstStyle/>
        <a:p>
          <a:endParaRPr lang="zh-CN" altLang="en-US"/>
        </a:p>
      </dgm:t>
    </dgm:pt>
    <dgm:pt modelId="{8C32427E-D8AC-374D-A0E5-4E6E6C4BBDCB}" type="sibTrans" cxnId="{A9CA309E-544F-FE43-9CB1-7E3143ECEFA9}">
      <dgm:prSet/>
      <dgm:spPr/>
      <dgm:t>
        <a:bodyPr/>
        <a:lstStyle/>
        <a:p>
          <a:endParaRPr lang="zh-CN" altLang="en-US"/>
        </a:p>
      </dgm:t>
    </dgm:pt>
    <dgm:pt modelId="{0D02C547-8911-E84D-B043-B4C8D4B7172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algn="l" rtl="0"/>
          <a:r>
            <a:rPr kumimoji="1" lang="zh-CN" altLang="en-US" dirty="0" smtClean="0"/>
            <a:t>方案三：伪静态 </a:t>
          </a:r>
          <a:r>
            <a:rPr lang="en-US" altLang="zh-CN" dirty="0" smtClean="0"/>
            <a:t>URL Rewrite</a:t>
          </a:r>
          <a:r>
            <a:rPr lang="zh-CN" altLang="en-US" dirty="0" smtClean="0"/>
            <a:t>方式</a:t>
          </a:r>
          <a:endParaRPr lang="zh-CN" altLang="en-US" dirty="0"/>
        </a:p>
      </dgm:t>
    </dgm:pt>
    <dgm:pt modelId="{E5F50466-ABA9-1549-86CE-29C4395B056E}" type="parTrans" cxnId="{781FEC21-4F36-A847-8E26-7AECAA60653C}">
      <dgm:prSet/>
      <dgm:spPr/>
      <dgm:t>
        <a:bodyPr/>
        <a:lstStyle/>
        <a:p>
          <a:endParaRPr lang="zh-CN" altLang="en-US"/>
        </a:p>
      </dgm:t>
    </dgm:pt>
    <dgm:pt modelId="{B5508127-5417-634F-86F8-A5CED122AF5E}" type="sibTrans" cxnId="{781FEC21-4F36-A847-8E26-7AECAA60653C}">
      <dgm:prSet/>
      <dgm:spPr/>
      <dgm:t>
        <a:bodyPr/>
        <a:lstStyle/>
        <a:p>
          <a:endParaRPr lang="zh-CN" altLang="en-US"/>
        </a:p>
      </dgm:t>
    </dgm:pt>
    <dgm:pt modelId="{1D56C66E-3DB0-B644-8741-F4A33DE529FA}">
      <dgm:prSet/>
      <dgm:spPr/>
      <dgm:t>
        <a:bodyPr/>
        <a:lstStyle/>
        <a:p>
          <a:r>
            <a:rPr lang="zh-CN" altLang="en-US" dirty="0" smtClean="0"/>
            <a:t>现模式抽离静态资源，完成动静分离</a:t>
          </a:r>
          <a:endParaRPr lang="zh-CN" altLang="en-US" dirty="0"/>
        </a:p>
      </dgm:t>
    </dgm:pt>
    <dgm:pt modelId="{EF9206E0-7285-F540-9F4F-24B82BE16E66}" type="parTrans" cxnId="{433C7587-042C-2249-BB30-F1B54033FAD8}">
      <dgm:prSet/>
      <dgm:spPr/>
      <dgm:t>
        <a:bodyPr/>
        <a:lstStyle/>
        <a:p>
          <a:endParaRPr lang="zh-CN" altLang="en-US"/>
        </a:p>
      </dgm:t>
    </dgm:pt>
    <dgm:pt modelId="{FC8E4175-B326-1F46-8D71-B775F1E719D8}" type="sibTrans" cxnId="{433C7587-042C-2249-BB30-F1B54033FAD8}">
      <dgm:prSet/>
      <dgm:spPr/>
      <dgm:t>
        <a:bodyPr/>
        <a:lstStyle/>
        <a:p>
          <a:endParaRPr lang="zh-CN" altLang="en-US"/>
        </a:p>
      </dgm:t>
    </dgm:pt>
    <dgm:pt modelId="{F22F80E6-D4CF-A44B-B907-81E17FD62B11}">
      <dgm:prSet/>
      <dgm:spPr/>
      <dgm:t>
        <a:bodyPr/>
        <a:lstStyle/>
        <a:p>
          <a:r>
            <a:rPr lang="zh-CN" altLang="en-US" dirty="0" smtClean="0"/>
            <a:t>入口层</a:t>
          </a:r>
          <a:r>
            <a:rPr lang="en-US" altLang="zh-CN" dirty="0" err="1" smtClean="0"/>
            <a:t>jsp</a:t>
          </a:r>
          <a:r>
            <a:rPr lang="zh-CN" altLang="en-US" dirty="0" smtClean="0"/>
            <a:t> 预计算内容，后端程序完成静态化</a:t>
          </a:r>
          <a:endParaRPr lang="zh-CN" altLang="en-US" dirty="0"/>
        </a:p>
      </dgm:t>
    </dgm:pt>
    <dgm:pt modelId="{876D7720-36EF-5C4C-98A9-4FA31B166AE6}" type="parTrans" cxnId="{59AABF20-66AC-B14F-91BA-692FB8FBB912}">
      <dgm:prSet/>
      <dgm:spPr/>
      <dgm:t>
        <a:bodyPr/>
        <a:lstStyle/>
        <a:p>
          <a:endParaRPr lang="zh-CN" altLang="en-US"/>
        </a:p>
      </dgm:t>
    </dgm:pt>
    <dgm:pt modelId="{74782181-7683-E241-B027-C8352D091C62}" type="sibTrans" cxnId="{59AABF20-66AC-B14F-91BA-692FB8FBB912}">
      <dgm:prSet/>
      <dgm:spPr/>
      <dgm:t>
        <a:bodyPr/>
        <a:lstStyle/>
        <a:p>
          <a:endParaRPr lang="zh-CN" altLang="en-US"/>
        </a:p>
      </dgm:t>
    </dgm:pt>
    <dgm:pt modelId="{AA85FB54-8548-EE47-BD83-C7EB8BAF54A5}">
      <dgm:prSet/>
      <dgm:spPr/>
      <dgm:t>
        <a:bodyPr/>
        <a:lstStyle/>
        <a:p>
          <a:r>
            <a:rPr lang="zh-CN" altLang="en-US" dirty="0" smtClean="0"/>
            <a:t>前后完全分离</a:t>
          </a:r>
          <a:endParaRPr lang="zh-CN" altLang="en-US" dirty="0"/>
        </a:p>
      </dgm:t>
    </dgm:pt>
    <dgm:pt modelId="{1ED70F46-F652-E04C-8605-55091AF85645}" type="parTrans" cxnId="{C0DE5E49-0820-0442-B5E5-EEF2E4EDA790}">
      <dgm:prSet/>
      <dgm:spPr/>
      <dgm:t>
        <a:bodyPr/>
        <a:lstStyle/>
        <a:p>
          <a:endParaRPr lang="zh-CN" altLang="en-US"/>
        </a:p>
      </dgm:t>
    </dgm:pt>
    <dgm:pt modelId="{E43C4307-AAED-D444-8162-370E8872DCD7}" type="sibTrans" cxnId="{C0DE5E49-0820-0442-B5E5-EEF2E4EDA790}">
      <dgm:prSet/>
      <dgm:spPr/>
      <dgm:t>
        <a:bodyPr/>
        <a:lstStyle/>
        <a:p>
          <a:endParaRPr lang="zh-CN" altLang="en-US"/>
        </a:p>
      </dgm:t>
    </dgm:pt>
    <dgm:pt modelId="{368C49C7-1375-6B4F-B194-C666674559EC}">
      <dgm:prSet/>
      <dgm:spPr/>
      <dgm:t>
        <a:bodyPr/>
        <a:lstStyle/>
        <a:p>
          <a:r>
            <a:rPr lang="zh-CN" altLang="en-US" dirty="0" smtClean="0"/>
            <a:t>公司首次引入</a:t>
          </a:r>
          <a:r>
            <a:rPr lang="en-US" altLang="zh-CN" dirty="0" smtClean="0"/>
            <a:t>node</a:t>
          </a:r>
          <a:r>
            <a:rPr lang="zh-CN" altLang="en-US" dirty="0" smtClean="0"/>
            <a:t>存在风险，技术沉淀不够</a:t>
          </a:r>
          <a:endParaRPr lang="zh-CN" altLang="en-US" dirty="0"/>
        </a:p>
      </dgm:t>
    </dgm:pt>
    <dgm:pt modelId="{136DAC66-6D7E-0948-A62D-BEDBC4ADFD17}" type="parTrans" cxnId="{594BFCE0-731B-1345-8CBC-7BC95BD0A765}">
      <dgm:prSet/>
      <dgm:spPr/>
      <dgm:t>
        <a:bodyPr/>
        <a:lstStyle/>
        <a:p>
          <a:endParaRPr lang="zh-CN" altLang="en-US"/>
        </a:p>
      </dgm:t>
    </dgm:pt>
    <dgm:pt modelId="{EE16C80A-E5FB-DA44-B52B-E7D1615FEF6A}" type="sibTrans" cxnId="{594BFCE0-731B-1345-8CBC-7BC95BD0A765}">
      <dgm:prSet/>
      <dgm:spPr/>
      <dgm:t>
        <a:bodyPr/>
        <a:lstStyle/>
        <a:p>
          <a:endParaRPr lang="zh-CN" altLang="en-US"/>
        </a:p>
      </dgm:t>
    </dgm:pt>
    <dgm:pt modelId="{4602AE3D-DB7D-1E40-969C-16975E3B0E4C}">
      <dgm:prSet/>
      <dgm:spPr/>
      <dgm:t>
        <a:bodyPr/>
        <a:lstStyle/>
        <a:p>
          <a:r>
            <a:rPr lang="zh-CN" altLang="en-US" dirty="0" smtClean="0"/>
            <a:t>程序自动为爬虫生存关键词信息页</a:t>
          </a:r>
          <a:endParaRPr lang="zh-CN" altLang="en-US" dirty="0"/>
        </a:p>
      </dgm:t>
    </dgm:pt>
    <dgm:pt modelId="{BE274ECC-21BA-094E-8BD1-1AA2146FB556}" type="parTrans" cxnId="{87336374-F9EF-5D43-8E1E-3C5232BEE0BB}">
      <dgm:prSet/>
      <dgm:spPr/>
      <dgm:t>
        <a:bodyPr/>
        <a:lstStyle/>
        <a:p>
          <a:endParaRPr lang="zh-CN" altLang="en-US"/>
        </a:p>
      </dgm:t>
    </dgm:pt>
    <dgm:pt modelId="{4607DFC3-42F6-2B48-B529-21F4401EDAAB}" type="sibTrans" cxnId="{87336374-F9EF-5D43-8E1E-3C5232BEE0BB}">
      <dgm:prSet/>
      <dgm:spPr/>
      <dgm:t>
        <a:bodyPr/>
        <a:lstStyle/>
        <a:p>
          <a:endParaRPr lang="zh-CN" altLang="en-US"/>
        </a:p>
      </dgm:t>
    </dgm:pt>
    <dgm:pt modelId="{A6BD3470-FED3-8745-BC1C-8F766EBE5C04}" type="pres">
      <dgm:prSet presAssocID="{DF0803DA-72DA-684C-AA60-BE1A0C1DD6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3F889C-1E71-6D47-811E-19BB34E6CF91}" type="pres">
      <dgm:prSet presAssocID="{D46999FF-F8FF-D640-A2A8-23A3A2C77F8A}" presName="composite" presStyleCnt="0"/>
      <dgm:spPr/>
    </dgm:pt>
    <dgm:pt modelId="{CB18F843-59B6-D247-BE51-0FF559C95625}" type="pres">
      <dgm:prSet presAssocID="{D46999FF-F8FF-D640-A2A8-23A3A2C77F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1CFBC2-05DC-194E-875C-CAF63095782E}" type="pres">
      <dgm:prSet presAssocID="{D46999FF-F8FF-D640-A2A8-23A3A2C77F8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6357A-2A26-EC40-A383-8A8758A6067B}" type="pres">
      <dgm:prSet presAssocID="{8BD73406-1580-3041-B254-BBFD38FF8B66}" presName="space" presStyleCnt="0"/>
      <dgm:spPr/>
    </dgm:pt>
    <dgm:pt modelId="{17CB3080-95DB-F348-B179-F9CE89A53E96}" type="pres">
      <dgm:prSet presAssocID="{71270D48-7472-9443-84EE-9FC1596DAC80}" presName="composite" presStyleCnt="0"/>
      <dgm:spPr/>
    </dgm:pt>
    <dgm:pt modelId="{E537C386-A07B-1346-87D3-8928DF99E76F}" type="pres">
      <dgm:prSet presAssocID="{71270D48-7472-9443-84EE-9FC1596DAC8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AD60A-6F10-024B-B55A-43FFBF67DD05}" type="pres">
      <dgm:prSet presAssocID="{71270D48-7472-9443-84EE-9FC1596DAC8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D667EB-3060-CE48-A04E-C64482504A0E}" type="pres">
      <dgm:prSet presAssocID="{8C32427E-D8AC-374D-A0E5-4E6E6C4BBDCB}" presName="space" presStyleCnt="0"/>
      <dgm:spPr/>
    </dgm:pt>
    <dgm:pt modelId="{F0ED481B-62E9-D748-AF91-D96854590C21}" type="pres">
      <dgm:prSet presAssocID="{0D02C547-8911-E84D-B043-B4C8D4B7172A}" presName="composite" presStyleCnt="0"/>
      <dgm:spPr/>
    </dgm:pt>
    <dgm:pt modelId="{0A458E50-C9A3-7640-B7E6-109AC3CCA4C3}" type="pres">
      <dgm:prSet presAssocID="{0D02C547-8911-E84D-B043-B4C8D4B717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F76F9-C1D1-8B47-82F9-0D4C3F0A32D2}" type="pres">
      <dgm:prSet presAssocID="{0D02C547-8911-E84D-B043-B4C8D4B7172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0F1352-BEC7-CA46-A45D-D6169813F34D}" type="presOf" srcId="{71270D48-7472-9443-84EE-9FC1596DAC80}" destId="{E537C386-A07B-1346-87D3-8928DF99E76F}" srcOrd="0" destOrd="0" presId="urn:microsoft.com/office/officeart/2005/8/layout/hList1"/>
    <dgm:cxn modelId="{59AABF20-66AC-B14F-91BA-692FB8FBB912}" srcId="{D46999FF-F8FF-D640-A2A8-23A3A2C77F8A}" destId="{F22F80E6-D4CF-A44B-B907-81E17FD62B11}" srcOrd="1" destOrd="0" parTransId="{876D7720-36EF-5C4C-98A9-4FA31B166AE6}" sibTransId="{74782181-7683-E241-B027-C8352D091C62}"/>
    <dgm:cxn modelId="{A3140C33-0789-0248-BFCF-7293F5236AAB}" type="presOf" srcId="{D46999FF-F8FF-D640-A2A8-23A3A2C77F8A}" destId="{CB18F843-59B6-D247-BE51-0FF559C95625}" srcOrd="0" destOrd="0" presId="urn:microsoft.com/office/officeart/2005/8/layout/hList1"/>
    <dgm:cxn modelId="{A59E7E2D-FF94-6748-B742-ED4490B3BC25}" type="presOf" srcId="{1D56C66E-3DB0-B644-8741-F4A33DE529FA}" destId="{161CFBC2-05DC-194E-875C-CAF63095782E}" srcOrd="0" destOrd="0" presId="urn:microsoft.com/office/officeart/2005/8/layout/hList1"/>
    <dgm:cxn modelId="{C0DE5E49-0820-0442-B5E5-EEF2E4EDA790}" srcId="{71270D48-7472-9443-84EE-9FC1596DAC80}" destId="{AA85FB54-8548-EE47-BD83-C7EB8BAF54A5}" srcOrd="0" destOrd="0" parTransId="{1ED70F46-F652-E04C-8605-55091AF85645}" sibTransId="{E43C4307-AAED-D444-8162-370E8872DCD7}"/>
    <dgm:cxn modelId="{962AF8A6-CE4D-D541-88E3-F0015E31F665}" type="presOf" srcId="{0D02C547-8911-E84D-B043-B4C8D4B7172A}" destId="{0A458E50-C9A3-7640-B7E6-109AC3CCA4C3}" srcOrd="0" destOrd="0" presId="urn:microsoft.com/office/officeart/2005/8/layout/hList1"/>
    <dgm:cxn modelId="{781FEC21-4F36-A847-8E26-7AECAA60653C}" srcId="{DF0803DA-72DA-684C-AA60-BE1A0C1DD6F9}" destId="{0D02C547-8911-E84D-B043-B4C8D4B7172A}" srcOrd="2" destOrd="0" parTransId="{E5F50466-ABA9-1549-86CE-29C4395B056E}" sibTransId="{B5508127-5417-634F-86F8-A5CED122AF5E}"/>
    <dgm:cxn modelId="{F3DE63EE-84A5-9147-8B6D-58D7A5E71014}" type="presOf" srcId="{AA85FB54-8548-EE47-BD83-C7EB8BAF54A5}" destId="{CAEAD60A-6F10-024B-B55A-43FFBF67DD05}" srcOrd="0" destOrd="0" presId="urn:microsoft.com/office/officeart/2005/8/layout/hList1"/>
    <dgm:cxn modelId="{83D643B8-925A-1046-9551-60F5A9735FD6}" type="presOf" srcId="{F22F80E6-D4CF-A44B-B907-81E17FD62B11}" destId="{161CFBC2-05DC-194E-875C-CAF63095782E}" srcOrd="0" destOrd="1" presId="urn:microsoft.com/office/officeart/2005/8/layout/hList1"/>
    <dgm:cxn modelId="{87336374-F9EF-5D43-8E1E-3C5232BEE0BB}" srcId="{0D02C547-8911-E84D-B043-B4C8D4B7172A}" destId="{4602AE3D-DB7D-1E40-969C-16975E3B0E4C}" srcOrd="0" destOrd="0" parTransId="{BE274ECC-21BA-094E-8BD1-1AA2146FB556}" sibTransId="{4607DFC3-42F6-2B48-B529-21F4401EDAAB}"/>
    <dgm:cxn modelId="{617B7F36-B713-C54B-B97D-231B16390B97}" type="presOf" srcId="{DF0803DA-72DA-684C-AA60-BE1A0C1DD6F9}" destId="{A6BD3470-FED3-8745-BC1C-8F766EBE5C04}" srcOrd="0" destOrd="0" presId="urn:microsoft.com/office/officeart/2005/8/layout/hList1"/>
    <dgm:cxn modelId="{A9CA309E-544F-FE43-9CB1-7E3143ECEFA9}" srcId="{DF0803DA-72DA-684C-AA60-BE1A0C1DD6F9}" destId="{71270D48-7472-9443-84EE-9FC1596DAC80}" srcOrd="1" destOrd="0" parTransId="{AB3AB0DF-4F1F-9B4E-9E33-9464D7E3F0B0}" sibTransId="{8C32427E-D8AC-374D-A0E5-4E6E6C4BBDCB}"/>
    <dgm:cxn modelId="{986765E0-E784-8842-9AC6-CAF7DB5D01F7}" type="presOf" srcId="{4602AE3D-DB7D-1E40-969C-16975E3B0E4C}" destId="{3EEF76F9-C1D1-8B47-82F9-0D4C3F0A32D2}" srcOrd="0" destOrd="0" presId="urn:microsoft.com/office/officeart/2005/8/layout/hList1"/>
    <dgm:cxn modelId="{433C7587-042C-2249-BB30-F1B54033FAD8}" srcId="{D46999FF-F8FF-D640-A2A8-23A3A2C77F8A}" destId="{1D56C66E-3DB0-B644-8741-F4A33DE529FA}" srcOrd="0" destOrd="0" parTransId="{EF9206E0-7285-F540-9F4F-24B82BE16E66}" sibTransId="{FC8E4175-B326-1F46-8D71-B775F1E719D8}"/>
    <dgm:cxn modelId="{E70545F0-6B17-1142-89BC-11A58ED330E7}" type="presOf" srcId="{368C49C7-1375-6B4F-B194-C666674559EC}" destId="{CAEAD60A-6F10-024B-B55A-43FFBF67DD05}" srcOrd="0" destOrd="1" presId="urn:microsoft.com/office/officeart/2005/8/layout/hList1"/>
    <dgm:cxn modelId="{0E087E9A-3DFD-5A47-8ECB-D122623FBF56}" srcId="{DF0803DA-72DA-684C-AA60-BE1A0C1DD6F9}" destId="{D46999FF-F8FF-D640-A2A8-23A3A2C77F8A}" srcOrd="0" destOrd="0" parTransId="{460ED12C-7BE7-3D48-AF23-20AFEFE6A523}" sibTransId="{8BD73406-1580-3041-B254-BBFD38FF8B66}"/>
    <dgm:cxn modelId="{594BFCE0-731B-1345-8CBC-7BC95BD0A765}" srcId="{71270D48-7472-9443-84EE-9FC1596DAC80}" destId="{368C49C7-1375-6B4F-B194-C666674559EC}" srcOrd="1" destOrd="0" parTransId="{136DAC66-6D7E-0948-A62D-BEDBC4ADFD17}" sibTransId="{EE16C80A-E5FB-DA44-B52B-E7D1615FEF6A}"/>
    <dgm:cxn modelId="{52822F01-D2C2-CA46-8587-C3EE8A4B7F19}" type="presParOf" srcId="{A6BD3470-FED3-8745-BC1C-8F766EBE5C04}" destId="{903F889C-1E71-6D47-811E-19BB34E6CF91}" srcOrd="0" destOrd="0" presId="urn:microsoft.com/office/officeart/2005/8/layout/hList1"/>
    <dgm:cxn modelId="{E0EF845B-301E-3940-A969-A8C1C865404E}" type="presParOf" srcId="{903F889C-1E71-6D47-811E-19BB34E6CF91}" destId="{CB18F843-59B6-D247-BE51-0FF559C95625}" srcOrd="0" destOrd="0" presId="urn:microsoft.com/office/officeart/2005/8/layout/hList1"/>
    <dgm:cxn modelId="{1E88106F-5A8B-214D-961F-A14E8180416B}" type="presParOf" srcId="{903F889C-1E71-6D47-811E-19BB34E6CF91}" destId="{161CFBC2-05DC-194E-875C-CAF63095782E}" srcOrd="1" destOrd="0" presId="urn:microsoft.com/office/officeart/2005/8/layout/hList1"/>
    <dgm:cxn modelId="{F1DE1598-A3E0-2945-A759-11E1F83E8A72}" type="presParOf" srcId="{A6BD3470-FED3-8745-BC1C-8F766EBE5C04}" destId="{ECF6357A-2A26-EC40-A383-8A8758A6067B}" srcOrd="1" destOrd="0" presId="urn:microsoft.com/office/officeart/2005/8/layout/hList1"/>
    <dgm:cxn modelId="{1460A902-A8EB-D44F-9FF2-D472911A89CB}" type="presParOf" srcId="{A6BD3470-FED3-8745-BC1C-8F766EBE5C04}" destId="{17CB3080-95DB-F348-B179-F9CE89A53E96}" srcOrd="2" destOrd="0" presId="urn:microsoft.com/office/officeart/2005/8/layout/hList1"/>
    <dgm:cxn modelId="{EA152C54-797D-F04B-A543-788F50B59147}" type="presParOf" srcId="{17CB3080-95DB-F348-B179-F9CE89A53E96}" destId="{E537C386-A07B-1346-87D3-8928DF99E76F}" srcOrd="0" destOrd="0" presId="urn:microsoft.com/office/officeart/2005/8/layout/hList1"/>
    <dgm:cxn modelId="{48295D6F-0F7B-5241-ADE4-248C7A5D079A}" type="presParOf" srcId="{17CB3080-95DB-F348-B179-F9CE89A53E96}" destId="{CAEAD60A-6F10-024B-B55A-43FFBF67DD05}" srcOrd="1" destOrd="0" presId="urn:microsoft.com/office/officeart/2005/8/layout/hList1"/>
    <dgm:cxn modelId="{2E7CD631-EF5D-CF4B-ACB8-1F7F3E1B38E2}" type="presParOf" srcId="{A6BD3470-FED3-8745-BC1C-8F766EBE5C04}" destId="{6AD667EB-3060-CE48-A04E-C64482504A0E}" srcOrd="3" destOrd="0" presId="urn:microsoft.com/office/officeart/2005/8/layout/hList1"/>
    <dgm:cxn modelId="{B532F317-B46A-DC42-8F5E-0AA262D6E92F}" type="presParOf" srcId="{A6BD3470-FED3-8745-BC1C-8F766EBE5C04}" destId="{F0ED481B-62E9-D748-AF91-D96854590C21}" srcOrd="4" destOrd="0" presId="urn:microsoft.com/office/officeart/2005/8/layout/hList1"/>
    <dgm:cxn modelId="{BF246D08-0870-B947-BBB3-9EBE7263C024}" type="presParOf" srcId="{F0ED481B-62E9-D748-AF91-D96854590C21}" destId="{0A458E50-C9A3-7640-B7E6-109AC3CCA4C3}" srcOrd="0" destOrd="0" presId="urn:microsoft.com/office/officeart/2005/8/layout/hList1"/>
    <dgm:cxn modelId="{62DCCF25-72C1-A04E-879B-F54A5C7678D0}" type="presParOf" srcId="{F0ED481B-62E9-D748-AF91-D96854590C21}" destId="{3EEF76F9-C1D1-8B47-82F9-0D4C3F0A32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E3844F-882B-0B42-BB54-06281A86110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B3A06BC-FD6C-BF45-ABDA-B5E5DDBAABAC}">
      <dgm:prSet/>
      <dgm:spPr/>
      <dgm:t>
        <a:bodyPr/>
        <a:lstStyle/>
        <a:p>
          <a:pPr rtl="0"/>
          <a:r>
            <a:rPr kumimoji="1" lang="en-US" smtClean="0"/>
            <a:t>1.</a:t>
          </a:r>
          <a:r>
            <a:rPr kumimoji="1" lang="zh-CN" altLang="en-US" smtClean="0"/>
            <a:t>全站</a:t>
          </a:r>
          <a:r>
            <a:rPr kumimoji="1" lang="en-US" smtClean="0"/>
            <a:t>https</a:t>
          </a:r>
          <a:r>
            <a:rPr kumimoji="1" lang="zh-CN" altLang="en-US" smtClean="0"/>
            <a:t>化</a:t>
          </a:r>
          <a:endParaRPr lang="en-US"/>
        </a:p>
      </dgm:t>
    </dgm:pt>
    <dgm:pt modelId="{8DE63FF2-2954-8F4C-804D-4F1C853B2E5F}" type="parTrans" cxnId="{D2F9809D-CE2B-DD43-95D1-56078182E277}">
      <dgm:prSet/>
      <dgm:spPr/>
      <dgm:t>
        <a:bodyPr/>
        <a:lstStyle/>
        <a:p>
          <a:endParaRPr lang="zh-CN" altLang="en-US"/>
        </a:p>
      </dgm:t>
    </dgm:pt>
    <dgm:pt modelId="{01EDF90E-04FB-C244-B6A7-B9368A0E35B0}" type="sibTrans" cxnId="{D2F9809D-CE2B-DD43-95D1-56078182E277}">
      <dgm:prSet/>
      <dgm:spPr/>
      <dgm:t>
        <a:bodyPr/>
        <a:lstStyle/>
        <a:p>
          <a:endParaRPr lang="zh-CN" altLang="en-US"/>
        </a:p>
      </dgm:t>
    </dgm:pt>
    <dgm:pt modelId="{EA06010E-E05F-844C-82D6-10014F4ED8CE}">
      <dgm:prSet/>
      <dgm:spPr/>
      <dgm:t>
        <a:bodyPr/>
        <a:lstStyle/>
        <a:p>
          <a:pPr rtl="0"/>
          <a:r>
            <a:rPr kumimoji="1" lang="en-US" altLang="zh-CN" smtClean="0"/>
            <a:t>2.</a:t>
          </a:r>
          <a:r>
            <a:rPr kumimoji="1" lang="zh-CN" altLang="en-US" smtClean="0"/>
            <a:t>把握“前后端数据相互不信任”原则，提高程序的健壮性</a:t>
          </a:r>
          <a:endParaRPr lang="zh-CN" altLang="en-US"/>
        </a:p>
      </dgm:t>
    </dgm:pt>
    <dgm:pt modelId="{7B37D31B-3EC9-D644-AF4E-CA34C51E9BA3}" type="parTrans" cxnId="{B97B2E2A-76AA-0041-9FDD-1EBB8B4FA898}">
      <dgm:prSet/>
      <dgm:spPr/>
      <dgm:t>
        <a:bodyPr/>
        <a:lstStyle/>
        <a:p>
          <a:endParaRPr lang="zh-CN" altLang="en-US"/>
        </a:p>
      </dgm:t>
    </dgm:pt>
    <dgm:pt modelId="{F7E14AB2-D2BA-4D49-9933-E54A22998F1E}" type="sibTrans" cxnId="{B97B2E2A-76AA-0041-9FDD-1EBB8B4FA898}">
      <dgm:prSet/>
      <dgm:spPr/>
      <dgm:t>
        <a:bodyPr/>
        <a:lstStyle/>
        <a:p>
          <a:endParaRPr lang="zh-CN" altLang="en-US"/>
        </a:p>
      </dgm:t>
    </dgm:pt>
    <dgm:pt modelId="{6DD0137B-68BC-1843-8B16-C5ACC2DC2CB4}">
      <dgm:prSet/>
      <dgm:spPr/>
      <dgm:t>
        <a:bodyPr/>
        <a:lstStyle/>
        <a:p>
          <a:pPr rtl="0"/>
          <a:r>
            <a:rPr kumimoji="1" lang="en-US" smtClean="0"/>
            <a:t>3.</a:t>
          </a:r>
          <a:r>
            <a:rPr kumimoji="1" lang="zh-CN" altLang="en-US" smtClean="0"/>
            <a:t>部分</a:t>
          </a:r>
          <a:r>
            <a:rPr kumimoji="1" lang="en-US" smtClean="0"/>
            <a:t>ajax</a:t>
          </a:r>
          <a:r>
            <a:rPr kumimoji="1" lang="en-US" altLang="zh-CN" smtClean="0"/>
            <a:t> </a:t>
          </a:r>
          <a:r>
            <a:rPr kumimoji="1" lang="en-US" smtClean="0"/>
            <a:t>api</a:t>
          </a:r>
          <a:r>
            <a:rPr kumimoji="1" lang="zh-CN" altLang="en-US" smtClean="0"/>
            <a:t>数据加密</a:t>
          </a:r>
          <a:endParaRPr lang="en-US"/>
        </a:p>
      </dgm:t>
    </dgm:pt>
    <dgm:pt modelId="{436C7779-644E-D846-8A33-39200AFC0529}" type="parTrans" cxnId="{853ACE97-B846-7F4B-8531-9DE3838144E2}">
      <dgm:prSet/>
      <dgm:spPr/>
      <dgm:t>
        <a:bodyPr/>
        <a:lstStyle/>
        <a:p>
          <a:endParaRPr lang="zh-CN" altLang="en-US"/>
        </a:p>
      </dgm:t>
    </dgm:pt>
    <dgm:pt modelId="{E63C1F1D-70D5-DB43-AE37-67145123A3D1}" type="sibTrans" cxnId="{853ACE97-B846-7F4B-8531-9DE3838144E2}">
      <dgm:prSet/>
      <dgm:spPr/>
      <dgm:t>
        <a:bodyPr/>
        <a:lstStyle/>
        <a:p>
          <a:endParaRPr lang="zh-CN" altLang="en-US"/>
        </a:p>
      </dgm:t>
    </dgm:pt>
    <dgm:pt modelId="{E0192708-A2FE-D24D-B338-53074E405AD5}" type="pres">
      <dgm:prSet presAssocID="{78E3844F-882B-0B42-BB54-06281A8611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522429-ED67-9145-8F27-523EC011249C}" type="pres">
      <dgm:prSet presAssocID="{5B3A06BC-FD6C-BF45-ABDA-B5E5DDBAAB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D1DD5-2ED4-6F46-8130-9742E4C5742D}" type="pres">
      <dgm:prSet presAssocID="{01EDF90E-04FB-C244-B6A7-B9368A0E35B0}" presName="spacer" presStyleCnt="0"/>
      <dgm:spPr/>
    </dgm:pt>
    <dgm:pt modelId="{1A52E65B-175B-4E4D-A21C-3B348F39D47F}" type="pres">
      <dgm:prSet presAssocID="{EA06010E-E05F-844C-82D6-10014F4ED8C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5F498-DF31-A14B-8060-72183C4FA167}" type="pres">
      <dgm:prSet presAssocID="{F7E14AB2-D2BA-4D49-9933-E54A22998F1E}" presName="spacer" presStyleCnt="0"/>
      <dgm:spPr/>
    </dgm:pt>
    <dgm:pt modelId="{531EFD24-E7EA-D345-B6E0-190D437D0BF8}" type="pres">
      <dgm:prSet presAssocID="{6DD0137B-68BC-1843-8B16-C5ACC2DC2CB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9A108C-0C2B-1043-8A95-EFE0106DDBD9}" type="presOf" srcId="{5B3A06BC-FD6C-BF45-ABDA-B5E5DDBAABAC}" destId="{79522429-ED67-9145-8F27-523EC011249C}" srcOrd="0" destOrd="0" presId="urn:microsoft.com/office/officeart/2005/8/layout/vList2"/>
    <dgm:cxn modelId="{B97B2E2A-76AA-0041-9FDD-1EBB8B4FA898}" srcId="{78E3844F-882B-0B42-BB54-06281A861100}" destId="{EA06010E-E05F-844C-82D6-10014F4ED8CE}" srcOrd="1" destOrd="0" parTransId="{7B37D31B-3EC9-D644-AF4E-CA34C51E9BA3}" sibTransId="{F7E14AB2-D2BA-4D49-9933-E54A22998F1E}"/>
    <dgm:cxn modelId="{936C8D73-E347-5840-93E1-420CE6224E12}" type="presOf" srcId="{78E3844F-882B-0B42-BB54-06281A861100}" destId="{E0192708-A2FE-D24D-B338-53074E405AD5}" srcOrd="0" destOrd="0" presId="urn:microsoft.com/office/officeart/2005/8/layout/vList2"/>
    <dgm:cxn modelId="{853ACE97-B846-7F4B-8531-9DE3838144E2}" srcId="{78E3844F-882B-0B42-BB54-06281A861100}" destId="{6DD0137B-68BC-1843-8B16-C5ACC2DC2CB4}" srcOrd="2" destOrd="0" parTransId="{436C7779-644E-D846-8A33-39200AFC0529}" sibTransId="{E63C1F1D-70D5-DB43-AE37-67145123A3D1}"/>
    <dgm:cxn modelId="{7E17B1EF-AC57-E14D-8B60-355B0199355E}" type="presOf" srcId="{EA06010E-E05F-844C-82D6-10014F4ED8CE}" destId="{1A52E65B-175B-4E4D-A21C-3B348F39D47F}" srcOrd="0" destOrd="0" presId="urn:microsoft.com/office/officeart/2005/8/layout/vList2"/>
    <dgm:cxn modelId="{D2F9809D-CE2B-DD43-95D1-56078182E277}" srcId="{78E3844F-882B-0B42-BB54-06281A861100}" destId="{5B3A06BC-FD6C-BF45-ABDA-B5E5DDBAABAC}" srcOrd="0" destOrd="0" parTransId="{8DE63FF2-2954-8F4C-804D-4F1C853B2E5F}" sibTransId="{01EDF90E-04FB-C244-B6A7-B9368A0E35B0}"/>
    <dgm:cxn modelId="{CA9B8244-AFDA-354C-942B-99E7445FBBCC}" type="presOf" srcId="{6DD0137B-68BC-1843-8B16-C5ACC2DC2CB4}" destId="{531EFD24-E7EA-D345-B6E0-190D437D0BF8}" srcOrd="0" destOrd="0" presId="urn:microsoft.com/office/officeart/2005/8/layout/vList2"/>
    <dgm:cxn modelId="{5A7478A3-1A20-8D4A-A180-04DC8CB6959B}" type="presParOf" srcId="{E0192708-A2FE-D24D-B338-53074E405AD5}" destId="{79522429-ED67-9145-8F27-523EC011249C}" srcOrd="0" destOrd="0" presId="urn:microsoft.com/office/officeart/2005/8/layout/vList2"/>
    <dgm:cxn modelId="{9224FC87-02E2-434B-B836-8E190E602B93}" type="presParOf" srcId="{E0192708-A2FE-D24D-B338-53074E405AD5}" destId="{F21D1DD5-2ED4-6F46-8130-9742E4C5742D}" srcOrd="1" destOrd="0" presId="urn:microsoft.com/office/officeart/2005/8/layout/vList2"/>
    <dgm:cxn modelId="{B879C992-A44E-3A41-A48D-61F2CBBDB7F1}" type="presParOf" srcId="{E0192708-A2FE-D24D-B338-53074E405AD5}" destId="{1A52E65B-175B-4E4D-A21C-3B348F39D47F}" srcOrd="2" destOrd="0" presId="urn:microsoft.com/office/officeart/2005/8/layout/vList2"/>
    <dgm:cxn modelId="{BB91A6B2-4E4F-F741-8ED4-58CEFA15F62C}" type="presParOf" srcId="{E0192708-A2FE-D24D-B338-53074E405AD5}" destId="{0155F498-DF31-A14B-8060-72183C4FA167}" srcOrd="3" destOrd="0" presId="urn:microsoft.com/office/officeart/2005/8/layout/vList2"/>
    <dgm:cxn modelId="{7C38AE6E-BB2A-3B49-BCB6-08AF66E7CD19}" type="presParOf" srcId="{E0192708-A2FE-D24D-B338-53074E405AD5}" destId="{531EFD24-E7EA-D345-B6E0-190D437D0B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6A6A-031F-F647-8F71-FAE5F712F0CC}">
      <dsp:nvSpPr>
        <dsp:cNvPr id="0" name=""/>
        <dsp:cNvSpPr/>
      </dsp:nvSpPr>
      <dsp:spPr>
        <a:xfrm>
          <a:off x="0" y="451565"/>
          <a:ext cx="540537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AAD1B-EE5B-BD4B-ADD2-6D4215F9F49C}">
      <dsp:nvSpPr>
        <dsp:cNvPr id="0" name=""/>
        <dsp:cNvSpPr/>
      </dsp:nvSpPr>
      <dsp:spPr>
        <a:xfrm>
          <a:off x="270268" y="53045"/>
          <a:ext cx="3783763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17" tIns="0" rIns="143017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smtClean="0"/>
            <a:t>1.</a:t>
          </a:r>
          <a:r>
            <a:rPr kumimoji="1" lang="zh-CN" altLang="en-US" sz="2700" kern="1200" smtClean="0"/>
            <a:t>目前</a:t>
          </a:r>
          <a:r>
            <a:rPr kumimoji="1" lang="en-US" sz="2700" kern="1200" smtClean="0"/>
            <a:t>WEB</a:t>
          </a:r>
          <a:r>
            <a:rPr kumimoji="1" lang="en-US" altLang="zh-CN" sz="2700" kern="1200" smtClean="0"/>
            <a:t> </a:t>
          </a:r>
          <a:r>
            <a:rPr kumimoji="1" lang="en-US" sz="2700" kern="1200" smtClean="0"/>
            <a:t>FE</a:t>
          </a:r>
          <a:r>
            <a:rPr kumimoji="1" lang="zh-CN" altLang="en-US" sz="2700" kern="1200" smtClean="0"/>
            <a:t>分析</a:t>
          </a:r>
          <a:endParaRPr lang="en-US" sz="2700" kern="1200"/>
        </a:p>
      </dsp:txBody>
      <dsp:txXfrm>
        <a:off x="309176" y="91953"/>
        <a:ext cx="3705947" cy="719224"/>
      </dsp:txXfrm>
    </dsp:sp>
    <dsp:sp modelId="{AD3E6F5F-B630-A447-8D48-076E89D13330}">
      <dsp:nvSpPr>
        <dsp:cNvPr id="0" name=""/>
        <dsp:cNvSpPr/>
      </dsp:nvSpPr>
      <dsp:spPr>
        <a:xfrm>
          <a:off x="0" y="1676285"/>
          <a:ext cx="540537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C586-6437-2945-8200-A9E9214B21F9}">
      <dsp:nvSpPr>
        <dsp:cNvPr id="0" name=""/>
        <dsp:cNvSpPr/>
      </dsp:nvSpPr>
      <dsp:spPr>
        <a:xfrm>
          <a:off x="270268" y="1277765"/>
          <a:ext cx="3783763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17" tIns="0" rIns="143017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700" kern="1200" smtClean="0"/>
            <a:t>2.</a:t>
          </a:r>
          <a:r>
            <a:rPr kumimoji="1" lang="zh-CN" altLang="en-US" sz="2700" kern="1200" smtClean="0"/>
            <a:t>重要问题解决方案</a:t>
          </a:r>
          <a:endParaRPr lang="zh-CN" altLang="en-US" sz="2700" kern="1200"/>
        </a:p>
      </dsp:txBody>
      <dsp:txXfrm>
        <a:off x="309176" y="1316673"/>
        <a:ext cx="3705947" cy="719224"/>
      </dsp:txXfrm>
    </dsp:sp>
    <dsp:sp modelId="{74FFB305-B59B-844F-A50E-9A77742F5152}">
      <dsp:nvSpPr>
        <dsp:cNvPr id="0" name=""/>
        <dsp:cNvSpPr/>
      </dsp:nvSpPr>
      <dsp:spPr>
        <a:xfrm>
          <a:off x="0" y="2901005"/>
          <a:ext cx="540537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46F6-BBE5-BE42-A996-DED3425F2CE0}">
      <dsp:nvSpPr>
        <dsp:cNvPr id="0" name=""/>
        <dsp:cNvSpPr/>
      </dsp:nvSpPr>
      <dsp:spPr>
        <a:xfrm>
          <a:off x="270268" y="2502485"/>
          <a:ext cx="3783763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017" tIns="0" rIns="143017" bIns="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700" kern="1200" smtClean="0"/>
            <a:t>3.</a:t>
          </a:r>
          <a:r>
            <a:rPr kumimoji="1" lang="zh-CN" altLang="en-US" sz="2700" kern="1200" smtClean="0"/>
            <a:t>行动计划</a:t>
          </a:r>
          <a:endParaRPr lang="zh-CN" altLang="en-US" sz="2700" kern="1200"/>
        </a:p>
      </dsp:txBody>
      <dsp:txXfrm>
        <a:off x="309176" y="2541393"/>
        <a:ext cx="370594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F843-59B6-D247-BE51-0FF559C95625}">
      <dsp:nvSpPr>
        <dsp:cNvPr id="0" name=""/>
        <dsp:cNvSpPr/>
      </dsp:nvSpPr>
      <dsp:spPr>
        <a:xfrm>
          <a:off x="2549" y="54074"/>
          <a:ext cx="2486140" cy="5660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500" kern="1200" dirty="0" smtClean="0"/>
            <a:t>方案一：动态语言做静态化</a:t>
          </a:r>
          <a:endParaRPr lang="zh-CN" altLang="en-US" sz="1500" kern="1200" dirty="0"/>
        </a:p>
      </dsp:txBody>
      <dsp:txXfrm>
        <a:off x="2549" y="54074"/>
        <a:ext cx="2486140" cy="566022"/>
      </dsp:txXfrm>
    </dsp:sp>
    <dsp:sp modelId="{161CFBC2-05DC-194E-875C-CAF63095782E}">
      <dsp:nvSpPr>
        <dsp:cNvPr id="0" name=""/>
        <dsp:cNvSpPr/>
      </dsp:nvSpPr>
      <dsp:spPr>
        <a:xfrm>
          <a:off x="2549" y="620097"/>
          <a:ext cx="2486140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现模式抽离静态资源，完成动静分离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入口层</a:t>
          </a:r>
          <a:r>
            <a:rPr lang="en-US" altLang="zh-CN" sz="1500" kern="1200" dirty="0" err="1" smtClean="0"/>
            <a:t>jsp</a:t>
          </a:r>
          <a:r>
            <a:rPr lang="zh-CN" altLang="en-US" sz="1500" kern="1200" dirty="0" smtClean="0"/>
            <a:t> 预计算内容，后端程序完成静态化</a:t>
          </a:r>
          <a:endParaRPr lang="zh-CN" altLang="en-US" sz="1500" kern="1200" dirty="0"/>
        </a:p>
      </dsp:txBody>
      <dsp:txXfrm>
        <a:off x="2549" y="620097"/>
        <a:ext cx="2486140" cy="1091137"/>
      </dsp:txXfrm>
    </dsp:sp>
    <dsp:sp modelId="{E537C386-A07B-1346-87D3-8928DF99E76F}">
      <dsp:nvSpPr>
        <dsp:cNvPr id="0" name=""/>
        <dsp:cNvSpPr/>
      </dsp:nvSpPr>
      <dsp:spPr>
        <a:xfrm>
          <a:off x="2836750" y="54074"/>
          <a:ext cx="2486140" cy="5660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500" kern="1200" dirty="0" smtClean="0"/>
            <a:t>方案二：引入</a:t>
          </a:r>
          <a:r>
            <a:rPr kumimoji="1" lang="en-US" altLang="zh-CN" sz="1500" kern="1200" dirty="0" err="1" smtClean="0"/>
            <a:t>node.js</a:t>
          </a:r>
          <a:endParaRPr lang="zh-CN" altLang="en-US" sz="1500" kern="1200" dirty="0"/>
        </a:p>
      </dsp:txBody>
      <dsp:txXfrm>
        <a:off x="2836750" y="54074"/>
        <a:ext cx="2486140" cy="566022"/>
      </dsp:txXfrm>
    </dsp:sp>
    <dsp:sp modelId="{CAEAD60A-6F10-024B-B55A-43FFBF67DD05}">
      <dsp:nvSpPr>
        <dsp:cNvPr id="0" name=""/>
        <dsp:cNvSpPr/>
      </dsp:nvSpPr>
      <dsp:spPr>
        <a:xfrm>
          <a:off x="2836750" y="620097"/>
          <a:ext cx="2486140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前后完全分离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公司首次引入</a:t>
          </a:r>
          <a:r>
            <a:rPr lang="en-US" altLang="zh-CN" sz="1500" kern="1200" dirty="0" smtClean="0"/>
            <a:t>node</a:t>
          </a:r>
          <a:r>
            <a:rPr lang="zh-CN" altLang="en-US" sz="1500" kern="1200" dirty="0" smtClean="0"/>
            <a:t>存在风险，技术沉淀不够</a:t>
          </a:r>
          <a:endParaRPr lang="zh-CN" altLang="en-US" sz="1500" kern="1200" dirty="0"/>
        </a:p>
      </dsp:txBody>
      <dsp:txXfrm>
        <a:off x="2836750" y="620097"/>
        <a:ext cx="2486140" cy="1091137"/>
      </dsp:txXfrm>
    </dsp:sp>
    <dsp:sp modelId="{0A458E50-C9A3-7640-B7E6-109AC3CCA4C3}">
      <dsp:nvSpPr>
        <dsp:cNvPr id="0" name=""/>
        <dsp:cNvSpPr/>
      </dsp:nvSpPr>
      <dsp:spPr>
        <a:xfrm>
          <a:off x="5670951" y="54074"/>
          <a:ext cx="2486140" cy="566022"/>
        </a:xfrm>
        <a:prstGeom prst="rect">
          <a:avLst/>
        </a:prstGeom>
        <a:solidFill>
          <a:schemeClr val="accent6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500" kern="1200" dirty="0" smtClean="0"/>
            <a:t>方案三：伪静态 </a:t>
          </a:r>
          <a:r>
            <a:rPr lang="en-US" altLang="zh-CN" sz="1500" kern="1200" dirty="0" smtClean="0"/>
            <a:t>URL Rewrite</a:t>
          </a:r>
          <a:r>
            <a:rPr lang="zh-CN" altLang="en-US" sz="1500" kern="1200" dirty="0" smtClean="0"/>
            <a:t>方式</a:t>
          </a:r>
          <a:endParaRPr lang="zh-CN" altLang="en-US" sz="1500" kern="1200" dirty="0"/>
        </a:p>
      </dsp:txBody>
      <dsp:txXfrm>
        <a:off x="5670951" y="54074"/>
        <a:ext cx="2486140" cy="566022"/>
      </dsp:txXfrm>
    </dsp:sp>
    <dsp:sp modelId="{3EEF76F9-C1D1-8B47-82F9-0D4C3F0A32D2}">
      <dsp:nvSpPr>
        <dsp:cNvPr id="0" name=""/>
        <dsp:cNvSpPr/>
      </dsp:nvSpPr>
      <dsp:spPr>
        <a:xfrm>
          <a:off x="5670951" y="620097"/>
          <a:ext cx="2486140" cy="10911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程序自动为爬虫生存关键词信息页</a:t>
          </a:r>
          <a:endParaRPr lang="zh-CN" altLang="en-US" sz="1500" kern="1200" dirty="0"/>
        </a:p>
      </dsp:txBody>
      <dsp:txXfrm>
        <a:off x="5670951" y="620097"/>
        <a:ext cx="2486140" cy="1091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22429-ED67-9145-8F27-523EC011249C}">
      <dsp:nvSpPr>
        <dsp:cNvPr id="0" name=""/>
        <dsp:cNvSpPr/>
      </dsp:nvSpPr>
      <dsp:spPr>
        <a:xfrm>
          <a:off x="0" y="24579"/>
          <a:ext cx="6130204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smtClean="0"/>
            <a:t>1.</a:t>
          </a:r>
          <a:r>
            <a:rPr kumimoji="1" lang="zh-CN" altLang="en-US" sz="1100" kern="1200" smtClean="0"/>
            <a:t>全站</a:t>
          </a:r>
          <a:r>
            <a:rPr kumimoji="1" lang="en-US" sz="1100" kern="1200" smtClean="0"/>
            <a:t>https</a:t>
          </a:r>
          <a:r>
            <a:rPr kumimoji="1" lang="zh-CN" altLang="en-US" sz="1100" kern="1200" smtClean="0"/>
            <a:t>化</a:t>
          </a:r>
          <a:endParaRPr lang="en-US" sz="1100" kern="1200"/>
        </a:p>
      </dsp:txBody>
      <dsp:txXfrm>
        <a:off x="13193" y="37772"/>
        <a:ext cx="6103818" cy="243884"/>
      </dsp:txXfrm>
    </dsp:sp>
    <dsp:sp modelId="{1A52E65B-175B-4E4D-A21C-3B348F39D47F}">
      <dsp:nvSpPr>
        <dsp:cNvPr id="0" name=""/>
        <dsp:cNvSpPr/>
      </dsp:nvSpPr>
      <dsp:spPr>
        <a:xfrm>
          <a:off x="0" y="326530"/>
          <a:ext cx="6130204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100" kern="1200" smtClean="0"/>
            <a:t>2.</a:t>
          </a:r>
          <a:r>
            <a:rPr kumimoji="1" lang="zh-CN" altLang="en-US" sz="1100" kern="1200" smtClean="0"/>
            <a:t>把握“前后端数据相互不信任”原则，提高程序的健壮性</a:t>
          </a:r>
          <a:endParaRPr lang="zh-CN" altLang="en-US" sz="1100" kern="1200"/>
        </a:p>
      </dsp:txBody>
      <dsp:txXfrm>
        <a:off x="13193" y="339723"/>
        <a:ext cx="6103818" cy="243884"/>
      </dsp:txXfrm>
    </dsp:sp>
    <dsp:sp modelId="{531EFD24-E7EA-D345-B6E0-190D437D0BF8}">
      <dsp:nvSpPr>
        <dsp:cNvPr id="0" name=""/>
        <dsp:cNvSpPr/>
      </dsp:nvSpPr>
      <dsp:spPr>
        <a:xfrm>
          <a:off x="0" y="628480"/>
          <a:ext cx="6130204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100" kern="1200" smtClean="0"/>
            <a:t>3.</a:t>
          </a:r>
          <a:r>
            <a:rPr kumimoji="1" lang="zh-CN" altLang="en-US" sz="1100" kern="1200" smtClean="0"/>
            <a:t>部分</a:t>
          </a:r>
          <a:r>
            <a:rPr kumimoji="1" lang="en-US" sz="1100" kern="1200" smtClean="0"/>
            <a:t>ajax</a:t>
          </a:r>
          <a:r>
            <a:rPr kumimoji="1" lang="en-US" altLang="zh-CN" sz="1100" kern="1200" smtClean="0"/>
            <a:t> </a:t>
          </a:r>
          <a:r>
            <a:rPr kumimoji="1" lang="en-US" sz="1100" kern="1200" smtClean="0"/>
            <a:t>api</a:t>
          </a:r>
          <a:r>
            <a:rPr kumimoji="1" lang="zh-CN" altLang="en-US" sz="1100" kern="1200" smtClean="0"/>
            <a:t>数据加密</a:t>
          </a:r>
          <a:endParaRPr lang="en-US" sz="1100" kern="1200"/>
        </a:p>
      </dsp:txBody>
      <dsp:txXfrm>
        <a:off x="13193" y="641673"/>
        <a:ext cx="6103818" cy="24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3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0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1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58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05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29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8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11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9AE3-F386-4F4A-9E26-08B5813DC428}" type="datetimeFigureOut">
              <a:rPr kumimoji="1" lang="zh-CN" altLang="en-US" smtClean="0"/>
              <a:t>2017/11/23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822C-271B-B14E-9943-D76CEA3507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7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27761057"/>
              </p:ext>
            </p:extLst>
          </p:nvPr>
        </p:nvGraphicFramePr>
        <p:xfrm>
          <a:off x="2222339" y="1412110"/>
          <a:ext cx="5405377" cy="3634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" y="1349188"/>
            <a:ext cx="1186180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094" y="632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实施计划</a:t>
            </a:r>
          </a:p>
        </p:txBody>
      </p:sp>
    </p:spTree>
    <p:extLst>
      <p:ext uri="{BB962C8B-B14F-4D97-AF65-F5344CB8AC3E}">
        <p14:creationId xmlns:p14="http://schemas.microsoft.com/office/powerpoint/2010/main" val="8020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027" y="2212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后续优化重点：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33399544"/>
              </p:ext>
            </p:extLst>
          </p:nvPr>
        </p:nvGraphicFramePr>
        <p:xfrm>
          <a:off x="911796" y="1123911"/>
          <a:ext cx="8159642" cy="176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1796" y="686286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1.SEO</a:t>
            </a:r>
            <a:r>
              <a:rPr kumimoji="1" lang="zh-CN" altLang="en-US" dirty="0" smtClean="0"/>
              <a:t>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1796" y="3186953"/>
            <a:ext cx="173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2.web</a:t>
            </a:r>
            <a:r>
              <a:rPr kumimoji="1" lang="zh-CN" altLang="en-US" dirty="0" smtClean="0"/>
              <a:t>安全优化</a:t>
            </a: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91163400"/>
              </p:ext>
            </p:extLst>
          </p:nvPr>
        </p:nvGraphicFramePr>
        <p:xfrm>
          <a:off x="911796" y="3556285"/>
          <a:ext cx="6130204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72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2744" y="949125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目前技术</a:t>
            </a:r>
            <a:r>
              <a:rPr lang="zh-CN" altLang="en-US" b="1" dirty="0"/>
              <a:t>方案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51117" y="1389624"/>
            <a:ext cx="40187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jq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require.js</a:t>
            </a:r>
            <a:r>
              <a:rPr lang="en-US" altLang="zh-CN" dirty="0" smtClean="0"/>
              <a:t> + less + </a:t>
            </a:r>
            <a:r>
              <a:rPr lang="en-US" altLang="zh-CN" dirty="0" err="1" smtClean="0"/>
              <a:t>arttemplate</a:t>
            </a:r>
            <a:r>
              <a:rPr lang="en-US" altLang="zh-CN" dirty="0" smtClean="0"/>
              <a:t> + path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2744" y="22917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项目问题</a:t>
            </a:r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30740" y="2707549"/>
            <a:ext cx="44574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打包工具 无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版本号控制 </a:t>
            </a:r>
            <a:r>
              <a:rPr lang="en-US" altLang="zh-CN" dirty="0" err="1" smtClean="0"/>
              <a:t>require.config.urlArgs</a:t>
            </a:r>
            <a:r>
              <a:rPr lang="zh-CN" altLang="en-US" dirty="0" smtClean="0"/>
              <a:t>全局版本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代码管理工具 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缓存利用 浏览器默认机制 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seo</a:t>
            </a:r>
            <a:r>
              <a:rPr lang="zh-CN" altLang="en-US" dirty="0" smtClean="0"/>
              <a:t>优化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头信息 </a:t>
            </a:r>
          </a:p>
          <a:p>
            <a:r>
              <a:rPr lang="en-US" altLang="zh-CN" dirty="0" smtClean="0"/>
              <a:t>.web</a:t>
            </a:r>
            <a:r>
              <a:rPr lang="zh-CN" altLang="en-US" dirty="0" smtClean="0"/>
              <a:t>安全策略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代码规范 无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容错性低 </a:t>
            </a:r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单元自动化测试</a:t>
            </a:r>
            <a:endParaRPr lang="zh-CN" altLang="en-US" dirty="0" smtClean="0"/>
          </a:p>
          <a:p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组件库建设 无 </a:t>
            </a:r>
          </a:p>
          <a:p>
            <a:r>
              <a:rPr lang="en-US" altLang="zh-CN" dirty="0" smtClean="0"/>
              <a:t>.</a:t>
            </a:r>
            <a:r>
              <a:rPr lang="zh-CN" altLang="en-US" dirty="0" smtClean="0"/>
              <a:t>三方组件插件过多且重复</a:t>
            </a:r>
            <a:r>
              <a:rPr lang="zh-CN" altLang="en-US" dirty="0" smtClean="0"/>
              <a:t>加载</a:t>
            </a:r>
          </a:p>
          <a:p>
            <a:r>
              <a:rPr kumimoji="1" lang="en-US" altLang="zh-CN" dirty="0" smtClean="0"/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前端共用测试服环境，开发效率低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127024"/>
            <a:ext cx="11927564" cy="1840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8" y="1967697"/>
            <a:ext cx="7845385" cy="30724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1" y="5374285"/>
            <a:ext cx="6235700" cy="571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13853" y="4358622"/>
            <a:ext cx="38218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数据说明：</a:t>
            </a:r>
          </a:p>
          <a:p>
            <a:r>
              <a:rPr kumimoji="1" lang="en-US" altLang="zh-CN" dirty="0" smtClean="0"/>
              <a:t>1.cnzz</a:t>
            </a:r>
            <a:r>
              <a:rPr kumimoji="1" lang="zh-CN" altLang="en-US" dirty="0" smtClean="0"/>
              <a:t>数据未排除“白名单”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数据来源最近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天“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学生端”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结论：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该数据不能证明实际目标用户情况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最低浏览器</a:t>
            </a:r>
            <a:r>
              <a:rPr kumimoji="1" lang="en-US" altLang="zh-CN" dirty="0" smtClean="0"/>
              <a:t>ie8</a:t>
            </a:r>
            <a:r>
              <a:rPr kumimoji="1" lang="zh-CN" altLang="en-US" dirty="0" smtClean="0"/>
              <a:t>，系统</a:t>
            </a:r>
            <a:r>
              <a:rPr kumimoji="1" lang="en-US" altLang="zh-CN" dirty="0" smtClean="0"/>
              <a:t>win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xp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32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9286" y="7407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新技术方案</a:t>
            </a: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83848" y="1202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重构原则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37846" y="1593604"/>
            <a:ext cx="594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业务</a:t>
            </a:r>
            <a:r>
              <a:rPr lang="zh-CN" altLang="en-US" dirty="0">
                <a:solidFill>
                  <a:srgbClr val="FF0000"/>
                </a:solidFill>
              </a:rPr>
              <a:t>模块化拆小应用库，达到前后完全分离，独立部署  </a:t>
            </a: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较</a:t>
            </a:r>
            <a:r>
              <a:rPr lang="zh-CN" altLang="en-US" dirty="0">
                <a:solidFill>
                  <a:srgbClr val="FF0000"/>
                </a:solidFill>
              </a:rPr>
              <a:t>小代价，较快步伐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8" y="2598252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前提考虑：目标用户</a:t>
            </a:r>
            <a:r>
              <a:rPr lang="en-US" altLang="zh-CN" dirty="0" err="1"/>
              <a:t>ie</a:t>
            </a:r>
            <a:r>
              <a:rPr lang="zh-CN" altLang="en-US" dirty="0"/>
              <a:t>低版本、</a:t>
            </a:r>
            <a:r>
              <a:rPr lang="en-US" altLang="zh-CN" dirty="0" err="1"/>
              <a:t>seo</a:t>
            </a:r>
            <a:r>
              <a:rPr lang="zh-CN" altLang="en-US" dirty="0"/>
              <a:t>优化、首屏性能、较小代价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48091" y="3186010"/>
            <a:ext cx="46235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jq</a:t>
            </a:r>
            <a:r>
              <a:rPr lang="en-US" altLang="zh-CN" dirty="0" smtClean="0"/>
              <a:t> + gulp + </a:t>
            </a:r>
            <a:r>
              <a:rPr lang="en-US" altLang="zh-CN" dirty="0" err="1" smtClean="0"/>
              <a:t>require.js</a:t>
            </a:r>
            <a:r>
              <a:rPr lang="en-US" altLang="zh-CN" dirty="0" smtClean="0"/>
              <a:t> + sass + </a:t>
            </a:r>
            <a:r>
              <a:rPr lang="en-US" altLang="zh-CN" dirty="0" err="1" smtClean="0"/>
              <a:t>arttemplate</a:t>
            </a:r>
            <a:r>
              <a:rPr lang="en-US" altLang="zh-CN" dirty="0" smtClean="0"/>
              <a:t> + es6 </a:t>
            </a:r>
            <a:endParaRPr lang="zh-CN" altLang="en-US" dirty="0" smtClean="0"/>
          </a:p>
          <a:p>
            <a:r>
              <a:rPr lang="zh-CN" altLang="en-US" dirty="0" smtClean="0"/>
              <a:t>其他库：</a:t>
            </a:r>
            <a:r>
              <a:rPr lang="en-US" altLang="zh-CN" dirty="0" err="1" smtClean="0"/>
              <a:t>lodash</a:t>
            </a:r>
            <a:r>
              <a:rPr lang="en-US" altLang="zh-CN" dirty="0" smtClean="0"/>
              <a:t> + promises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..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8091" y="3994059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1.Gulp </a:t>
            </a:r>
            <a:r>
              <a:rPr kumimoji="1" lang="zh-CN" altLang="en-US" dirty="0" smtClean="0"/>
              <a:t>打包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模块应用拆库</a:t>
            </a:r>
          </a:p>
          <a:p>
            <a:r>
              <a:rPr kumimoji="1" lang="en-US" altLang="zh-CN" dirty="0" smtClean="0"/>
              <a:t>3.</a:t>
            </a:r>
            <a:r>
              <a:rPr lang="zh-CN" altLang="en-US" dirty="0" smtClean="0"/>
              <a:t>代码规范参考 </a:t>
            </a:r>
            <a:r>
              <a:rPr lang="en-US" altLang="zh-CN" dirty="0" err="1"/>
              <a:t>airbnb</a:t>
            </a:r>
            <a:endParaRPr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基础组件库建设</a:t>
            </a:r>
          </a:p>
          <a:p>
            <a:r>
              <a:rPr kumimoji="1" lang="en-US" altLang="zh-CN" dirty="0" smtClean="0"/>
              <a:t>5.https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化</a:t>
            </a:r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本地开发环境独立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4059" y="67594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000000"/>
                </a:solidFill>
                <a:effectLst/>
                <a:latin typeface="Helvetica" charset="0"/>
              </a:rPr>
              <a:t>业务技术模块展现图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447800"/>
            <a:ext cx="7226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2436" y="348218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开发流程优化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717550"/>
            <a:ext cx="8781728" cy="48812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28323" y="2234841"/>
            <a:ext cx="4063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现在模式最大缺点：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开发人员共用环境，容易代码冲突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需要两次手动操作后，才能预览效果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24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96" y="1619228"/>
            <a:ext cx="6842085" cy="279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4706" y="497541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前后分离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通讯方式</a:t>
            </a:r>
          </a:p>
        </p:txBody>
      </p:sp>
    </p:spTree>
    <p:extLst>
      <p:ext uri="{BB962C8B-B14F-4D97-AF65-F5344CB8AC3E}">
        <p14:creationId xmlns:p14="http://schemas.microsoft.com/office/powerpoint/2010/main" val="17214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1803" y="451413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资源加载优化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90" y="1632030"/>
            <a:ext cx="2078128" cy="44273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9190" y="12626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目前首屏加载依赖资源</a:t>
            </a:r>
            <a:endParaRPr kumimoji="1"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692180" y="1704651"/>
            <a:ext cx="434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学生端首屏加载：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</a:t>
            </a:r>
            <a:endParaRPr kumimoji="1"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4692180" y="2427890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优化后：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其他按需加载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6447" y="86061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按业务分类拆分独立小应用，以目录区分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76" y="1676400"/>
            <a:ext cx="4013200" cy="3505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76" y="1676400"/>
            <a:ext cx="612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413</Words>
  <Application>Microsoft Macintosh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Helvetica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111</cp:revision>
  <cp:lastPrinted>2017-11-23T02:25:41Z</cp:lastPrinted>
  <dcterms:created xsi:type="dcterms:W3CDTF">2017-11-22T13:42:52Z</dcterms:created>
  <dcterms:modified xsi:type="dcterms:W3CDTF">2017-11-23T09:05:02Z</dcterms:modified>
</cp:coreProperties>
</file>