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027-3F0B-486F-A00A-128742ED4B0F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9F41-4F4B-4199-8CEE-2E3D37D9B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77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027-3F0B-486F-A00A-128742ED4B0F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9F41-4F4B-4199-8CEE-2E3D37D9B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0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027-3F0B-486F-A00A-128742ED4B0F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9F41-4F4B-4199-8CEE-2E3D37D9B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9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027-3F0B-486F-A00A-128742ED4B0F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9F41-4F4B-4199-8CEE-2E3D37D9B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06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027-3F0B-486F-A00A-128742ED4B0F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9F41-4F4B-4199-8CEE-2E3D37D9B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88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027-3F0B-486F-A00A-128742ED4B0F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9F41-4F4B-4199-8CEE-2E3D37D9B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08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027-3F0B-486F-A00A-128742ED4B0F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9F41-4F4B-4199-8CEE-2E3D37D9B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0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027-3F0B-486F-A00A-128742ED4B0F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9F41-4F4B-4199-8CEE-2E3D37D9B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32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027-3F0B-486F-A00A-128742ED4B0F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9F41-4F4B-4199-8CEE-2E3D37D9B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04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027-3F0B-486F-A00A-128742ED4B0F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9F41-4F4B-4199-8CEE-2E3D37D9B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22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5027-3F0B-486F-A00A-128742ED4B0F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9F41-4F4B-4199-8CEE-2E3D37D9B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26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27B5027-3F0B-486F-A00A-128742ED4B0F}" type="datetimeFigureOut">
              <a:rPr lang="ru-RU" smtClean="0"/>
              <a:t>15.01.2024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C799F41-4F4B-4199-8CEE-2E3D37D9BE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344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98627-F030-857E-1395-EB505FE03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</a:t>
            </a:r>
            <a:r>
              <a:rPr lang="ru-RU" dirty="0"/>
              <a:t>Танки</a:t>
            </a:r>
            <a:r>
              <a:rPr lang="en-US" dirty="0"/>
              <a:t>”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0DD861-E2D1-1279-BE63-13003364A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86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6F2DE-BE13-2F7D-5287-CC33D7C4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380AC-E824-AFB6-D310-AA7FD4D8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</a:t>
            </a:r>
            <a:r>
              <a:rPr lang="en-US" dirty="0"/>
              <a:t>:</a:t>
            </a:r>
            <a:r>
              <a:rPr lang="ru-RU" dirty="0"/>
              <a:t> Интересная игра про танки с возможностью играть вместе.</a:t>
            </a:r>
          </a:p>
        </p:txBody>
      </p:sp>
    </p:spTree>
    <p:extLst>
      <p:ext uri="{BB962C8B-B14F-4D97-AF65-F5344CB8AC3E}">
        <p14:creationId xmlns:p14="http://schemas.microsoft.com/office/powerpoint/2010/main" val="277327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8BC65-1DC7-B7C1-BDFB-93057CFD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5EBC6-02B8-93D9-8245-94F47116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  <a:r>
              <a:rPr lang="en-US" dirty="0"/>
              <a:t>: </a:t>
            </a:r>
            <a:r>
              <a:rPr lang="en-US" dirty="0" err="1"/>
              <a:t>Pygame</a:t>
            </a:r>
            <a:endParaRPr lang="en-US" dirty="0"/>
          </a:p>
          <a:p>
            <a:r>
              <a:rPr lang="ru-RU" dirty="0"/>
              <a:t>Программа</a:t>
            </a:r>
            <a:r>
              <a:rPr lang="en-US" dirty="0"/>
              <a:t>: PyCharm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99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17730-3104-0582-0149-34AE2502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DD44643-1215-27F6-F91B-5852D2DD6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211"/>
            <a:ext cx="12192000" cy="6807864"/>
          </a:xfrm>
        </p:spPr>
      </p:pic>
    </p:spTree>
    <p:extLst>
      <p:ext uri="{BB962C8B-B14F-4D97-AF65-F5344CB8AC3E}">
        <p14:creationId xmlns:p14="http://schemas.microsoft.com/office/powerpoint/2010/main" val="379801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23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Игра “Танки” </vt:lpstr>
      <vt:lpstr>Презентация PowerPoint</vt:lpstr>
      <vt:lpstr>Инструменты: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“Танки” </dc:title>
  <dc:creator>Alexsandr chueshev</dc:creator>
  <cp:lastModifiedBy>Alexsandr chueshev</cp:lastModifiedBy>
  <cp:revision>2</cp:revision>
  <dcterms:created xsi:type="dcterms:W3CDTF">2024-01-15T10:11:01Z</dcterms:created>
  <dcterms:modified xsi:type="dcterms:W3CDTF">2024-01-15T10:38:33Z</dcterms:modified>
</cp:coreProperties>
</file>