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/>
    <p:restoredTop sz="94658"/>
  </p:normalViewPr>
  <p:slideViewPr>
    <p:cSldViewPr snapToGrid="0" snapToObjects="1">
      <p:cViewPr>
        <p:scale>
          <a:sx n="96" d="100"/>
          <a:sy n="96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938A-5730-E54F-847E-1668A5991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50D5-0C48-6440-9AA6-34EFF5FBE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1641-5A95-134E-A626-1C1FF646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4C87-8C82-744F-955E-C09E62CE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CB89-B83E-BE45-939B-101294D3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4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4CF0-6700-5744-B956-D9DB97F6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DEA3B-DD9A-2F40-87D2-989F27659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42352-9A4B-4D4D-B9DA-E5DC1BE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0B50-0885-8E49-AB2A-9AC9EBD8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B51C-D24D-454A-B703-BF428322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4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7B9AF-D78A-0942-B0BB-2D22B6E6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86B45-D7DA-1242-8E8E-618B4FA77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E76-E31E-8041-826A-7ECA434E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06BF-D45C-6446-B1CD-DB77D5E0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524C-8EFF-CE4A-AF38-57C03F47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40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CCDF-39DF-814B-BAC8-05BE9CD9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B4E8-6297-C54C-8067-09E2E79F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12E6-BC35-B440-8FDC-C910BE65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96AD-6C8A-2B45-9140-458721C3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5736-CD70-E14F-93FB-D8F905DD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056F-F09F-4045-86C5-03B6B54C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922A-8C27-8C48-9B12-60A8772B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DB9B-B436-AD40-BF33-AC6A7AF7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38CF-845A-C44D-9D5C-B2373FF9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DBF4-3833-B842-A741-42BC7CF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8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DA56-F725-AC41-841D-897E9A82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F556-2BBA-0844-A9C6-37C286E69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BF937-0D97-594A-97CC-F3EE1714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F45F-B770-F445-900A-419D3F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DD72-1AF5-8E4E-B313-1273CC0F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A787-DCE1-2843-BA78-019BF2EC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8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EE6-F367-564C-8BDA-B563C623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04C4-8322-3440-AFB3-A08D5BFC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B5C3-46A6-3148-9CC4-B2D52D7C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8564B-73DF-9447-A65F-12D4D7D46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8E8A5-45B5-CF44-8BA9-1704059E9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6B692-AB28-8F43-A975-7BDC9312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742B8-B30B-7945-947C-6D907F4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F6E00-8D19-3D41-884D-AF2A459F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F354-EFB9-AF44-9ADB-34218CA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2C0DA-2780-D345-A0D1-B97D8A4F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3AEA8-650F-AC43-BDBE-4B2E0CDB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4552C-1D7E-0748-80FB-A714E7A1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6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9937-6616-B340-923E-1AC194B2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79737-358C-F548-A5EF-DEBC075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B2F5B-32A6-0744-A50C-2FB6F341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62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9AA7-9C65-FD47-9D08-985E060E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2615-9A18-7D4A-B2A0-B490B5D8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B12B-0121-A34A-B7A1-9954FA53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C6D4-CF2C-664C-BB2A-5F473814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52501-FC0F-8140-B143-7CA5FFD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31F8A-2731-6742-9ECC-F7015ADF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9B76-684A-D24B-8F29-A0CC5612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E519-BC68-474A-BF6F-0CF0CAFF3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84F40-A588-9545-AF92-E1FB2BA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3D20-2B81-3245-B036-BC13C9A0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3492-2D10-1643-A4A2-B3B5F8B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1CD8-7B5D-DB4F-8744-F86041D0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6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37C42-4988-1C48-B814-A0A5C903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B113-034E-9D45-9730-1AB378D0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DEE5-623F-3745-8B09-ECD516D3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F48A-927C-B344-BB3D-372260D1C542}" type="datetimeFigureOut">
              <a:rPr lang="de-DE" smtClean="0"/>
              <a:t>22.11.18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FFA3-9050-234A-A415-3FD166F1D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ABC2-0E4D-6646-B982-3A0820FC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40DD-2D42-234D-B132-2D3AC9C109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8BDD98-1373-A649-ADF6-97666C4A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45279"/>
              </p:ext>
            </p:extLst>
          </p:nvPr>
        </p:nvGraphicFramePr>
        <p:xfrm>
          <a:off x="334325" y="435788"/>
          <a:ext cx="7643484" cy="228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871">
                  <a:extLst>
                    <a:ext uri="{9D8B030D-6E8A-4147-A177-3AD203B41FA5}">
                      <a16:colId xmlns:a16="http://schemas.microsoft.com/office/drawing/2014/main" val="2128719864"/>
                    </a:ext>
                  </a:extLst>
                </a:gridCol>
                <a:gridCol w="1590033">
                  <a:extLst>
                    <a:ext uri="{9D8B030D-6E8A-4147-A177-3AD203B41FA5}">
                      <a16:colId xmlns:a16="http://schemas.microsoft.com/office/drawing/2014/main" val="1801134947"/>
                    </a:ext>
                  </a:extLst>
                </a:gridCol>
                <a:gridCol w="1700398">
                  <a:extLst>
                    <a:ext uri="{9D8B030D-6E8A-4147-A177-3AD203B41FA5}">
                      <a16:colId xmlns:a16="http://schemas.microsoft.com/office/drawing/2014/main" val="2276416851"/>
                    </a:ext>
                  </a:extLst>
                </a:gridCol>
                <a:gridCol w="2442182">
                  <a:extLst>
                    <a:ext uri="{9D8B030D-6E8A-4147-A177-3AD203B41FA5}">
                      <a16:colId xmlns:a16="http://schemas.microsoft.com/office/drawing/2014/main" val="3548144075"/>
                    </a:ext>
                  </a:extLst>
                </a:gridCol>
              </a:tblGrid>
              <a:tr h="2288229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SFE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influence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SRO on SFE 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[1,2,4,10-13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,15,16-18,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21,24]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solulibility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&amp;</a:t>
                      </a:r>
                    </a:p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Diffusivity</a:t>
                      </a:r>
                      <a:br>
                        <a:rPr lang="de-DE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[5,8,19]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solulibility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nano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diffusivity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[7,12]</a:t>
                      </a:r>
                    </a:p>
                    <a:p>
                      <a:endParaRPr lang="de-DE" sz="2000" dirty="0"/>
                    </a:p>
                  </a:txBody>
                  <a:tcPr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Cosegregation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@ GBs</a:t>
                      </a: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994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C71050-DCB1-BC49-9885-BE65A6560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59895"/>
              </p:ext>
            </p:extLst>
          </p:nvPr>
        </p:nvGraphicFramePr>
        <p:xfrm>
          <a:off x="334326" y="3840062"/>
          <a:ext cx="5788177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9">
                  <a:extLst>
                    <a:ext uri="{9D8B030D-6E8A-4147-A177-3AD203B41FA5}">
                      <a16:colId xmlns:a16="http://schemas.microsoft.com/office/drawing/2014/main" val="2128719864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801134947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2276416851"/>
                    </a:ext>
                  </a:extLst>
                </a:gridCol>
                <a:gridCol w="1921564">
                  <a:extLst>
                    <a:ext uri="{9D8B030D-6E8A-4147-A177-3AD203B41FA5}">
                      <a16:colId xmlns:a16="http://schemas.microsoft.com/office/drawing/2014/main" val="3548144075"/>
                    </a:ext>
                  </a:extLst>
                </a:gridCol>
              </a:tblGrid>
              <a:tr h="2288229">
                <a:tc>
                  <a:txBody>
                    <a:bodyPr/>
                    <a:lstStyle/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Twinning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reduced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Hardening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Aging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reduced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[2,7,9,10,13,12,13,16,18]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martensitic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transf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Reduced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[1,11]</a:t>
                      </a:r>
                    </a:p>
                    <a:p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texture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  <a:p>
                      <a:endParaRPr lang="de-DE" sz="2000" dirty="0"/>
                    </a:p>
                  </a:txBody>
                  <a:tcPr>
                    <a:solidFill>
                      <a:schemeClr val="bg2"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GB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fracture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chemeClr val="tx1"/>
                          </a:solidFill>
                        </a:rPr>
                        <a:t>toughness</a:t>
                      </a:r>
                      <a:endParaRPr lang="de-D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alpha val="6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994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D4E394-4C25-994E-8C96-AD6E6CCE71B0}"/>
              </a:ext>
            </a:extLst>
          </p:cNvPr>
          <p:cNvCxnSpPr>
            <a:cxnSpLocks/>
          </p:cNvCxnSpPr>
          <p:nvPr/>
        </p:nvCxnSpPr>
        <p:spPr>
          <a:xfrm flipH="1">
            <a:off x="1364972" y="2724017"/>
            <a:ext cx="1" cy="10609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B6F83F-5342-E84E-A257-B364B0354C50}"/>
              </a:ext>
            </a:extLst>
          </p:cNvPr>
          <p:cNvCxnSpPr>
            <a:cxnSpLocks/>
          </p:cNvCxnSpPr>
          <p:nvPr/>
        </p:nvCxnSpPr>
        <p:spPr>
          <a:xfrm>
            <a:off x="1364973" y="2747556"/>
            <a:ext cx="1126436" cy="1037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7AA87E-36EA-2640-B286-B03F991AEF5E}"/>
              </a:ext>
            </a:extLst>
          </p:cNvPr>
          <p:cNvCxnSpPr>
            <a:cxnSpLocks/>
          </p:cNvCxnSpPr>
          <p:nvPr/>
        </p:nvCxnSpPr>
        <p:spPr>
          <a:xfrm>
            <a:off x="1364972" y="2747556"/>
            <a:ext cx="2239619" cy="10373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192E298A-DADB-8249-B977-2B70B07C94F7}"/>
              </a:ext>
            </a:extLst>
          </p:cNvPr>
          <p:cNvSpPr/>
          <p:nvPr/>
        </p:nvSpPr>
        <p:spPr>
          <a:xfrm>
            <a:off x="1364972" y="-29877"/>
            <a:ext cx="3299792" cy="978408"/>
          </a:xfrm>
          <a:prstGeom prst="circularArrow">
            <a:avLst>
              <a:gd name="adj1" fmla="val 2790"/>
              <a:gd name="adj2" fmla="val 1142319"/>
              <a:gd name="adj3" fmla="val 20977109"/>
              <a:gd name="adj4" fmla="val 10877288"/>
              <a:gd name="adj5" fmla="val 14408"/>
            </a:avLst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2F731-6B24-F946-8B1E-A5E33D9A2EED}"/>
              </a:ext>
            </a:extLst>
          </p:cNvPr>
          <p:cNvCxnSpPr>
            <a:cxnSpLocks/>
          </p:cNvCxnSpPr>
          <p:nvPr/>
        </p:nvCxnSpPr>
        <p:spPr>
          <a:xfrm flipH="1">
            <a:off x="5811076" y="2779152"/>
            <a:ext cx="443950" cy="10057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9B6492-24DB-DB46-A799-65E558AC8812}"/>
              </a:ext>
            </a:extLst>
          </p:cNvPr>
          <p:cNvSpPr txBox="1"/>
          <p:nvPr/>
        </p:nvSpPr>
        <p:spPr>
          <a:xfrm>
            <a:off x="9141476" y="435788"/>
            <a:ext cx="20856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de-DE" dirty="0"/>
            </a:br>
            <a:r>
              <a:rPr lang="de-DE" dirty="0"/>
              <a:t>Independent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Kappa </a:t>
            </a:r>
            <a:r>
              <a:rPr lang="de-DE" dirty="0" err="1"/>
              <a:t>carbides</a:t>
            </a:r>
            <a:br>
              <a:rPr lang="de-DE" dirty="0"/>
            </a:br>
            <a:r>
              <a:rPr lang="de-DE" dirty="0"/>
              <a:t>[14,23]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Oxide </a:t>
            </a:r>
            <a:r>
              <a:rPr lang="de-DE" dirty="0" err="1"/>
              <a:t>layers</a:t>
            </a:r>
            <a:br>
              <a:rPr lang="de-DE" dirty="0"/>
            </a:br>
            <a:r>
              <a:rPr lang="de-DE" dirty="0"/>
              <a:t>[15]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Cementite</a:t>
            </a:r>
            <a:br>
              <a:rPr lang="de-DE" dirty="0"/>
            </a:br>
            <a:r>
              <a:rPr lang="de-DE" dirty="0"/>
              <a:t>[12]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4BC5A0-EFBF-884D-BAAC-8F496271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46" y="3946080"/>
            <a:ext cx="551663" cy="3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7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2018-11-21T14:59:54Z</dcterms:created>
  <dcterms:modified xsi:type="dcterms:W3CDTF">2018-11-22T10:25:01Z</dcterms:modified>
</cp:coreProperties>
</file>