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23"/>
  </p:normalViewPr>
  <p:slideViewPr>
    <p:cSldViewPr snapToGrid="0" snapToObjects="1">
      <p:cViewPr varScale="1">
        <p:scale>
          <a:sx n="113" d="100"/>
          <a:sy n="113" d="100"/>
        </p:scale>
        <p:origin x="17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C74A-B075-634E-91D0-71D4AC231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FD297F-A237-3540-BB61-9B81DBB85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B13DB-E10A-9543-ACF3-CD4CED197593}"/>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5" name="Footer Placeholder 4">
            <a:extLst>
              <a:ext uri="{FF2B5EF4-FFF2-40B4-BE49-F238E27FC236}">
                <a16:creationId xmlns:a16="http://schemas.microsoft.com/office/drawing/2014/main" id="{08E039A6-0EEB-E945-B5C8-DE3CD0F0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B1FA1-8F41-704B-B106-7FB62F78541A}"/>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15841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0E3E-ED34-A642-BF1F-AA64065CAB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58C3B7-697A-9D4F-89CC-D057BCD191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F893A-C790-934C-8E2B-4CAE746E1350}"/>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5" name="Footer Placeholder 4">
            <a:extLst>
              <a:ext uri="{FF2B5EF4-FFF2-40B4-BE49-F238E27FC236}">
                <a16:creationId xmlns:a16="http://schemas.microsoft.com/office/drawing/2014/main" id="{BB045EDA-EB01-314A-90E3-85F301F18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F2C66-127C-EE40-9993-DDA9F61D5506}"/>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342393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1E5EA-E193-BE4B-B421-393F417B18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874D40-8EEB-6346-BC58-91F30C6E82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5FC82-5465-664F-B1DC-38B8E334223A}"/>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5" name="Footer Placeholder 4">
            <a:extLst>
              <a:ext uri="{FF2B5EF4-FFF2-40B4-BE49-F238E27FC236}">
                <a16:creationId xmlns:a16="http://schemas.microsoft.com/office/drawing/2014/main" id="{8923E35A-BBC8-CA4A-A714-717FDC883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097C6-1825-E743-A77B-F477E34BFC20}"/>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171601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29CF-535F-2B4E-9827-C2579CEDD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E9378-9D90-314C-AA43-EFC461A887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EDEC0-E3E7-524E-B757-1F3A74E8D6E6}"/>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5" name="Footer Placeholder 4">
            <a:extLst>
              <a:ext uri="{FF2B5EF4-FFF2-40B4-BE49-F238E27FC236}">
                <a16:creationId xmlns:a16="http://schemas.microsoft.com/office/drawing/2014/main" id="{EEF9BC64-B764-614F-BDAF-6B42B0B6E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6795D-2899-544E-96B1-21C5111229BD}"/>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365714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0869-DE31-2A4D-B749-CD5604B186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CFF2DA-1E36-4548-ABEC-BF040AF56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F7D7FF-DE9D-5645-8B90-80958343F2DF}"/>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5" name="Footer Placeholder 4">
            <a:extLst>
              <a:ext uri="{FF2B5EF4-FFF2-40B4-BE49-F238E27FC236}">
                <a16:creationId xmlns:a16="http://schemas.microsoft.com/office/drawing/2014/main" id="{716E2DBC-667C-304C-A6FF-6FA32578F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27A37-53A2-684E-98C9-625CD018F982}"/>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345232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1D60-BAC4-7B41-B4B4-B0110D332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B3B63E-DFFE-7443-B542-0646D8B9C8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0DBCA-A620-8249-AA7C-83659B120F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56F327-3D2B-FB43-B543-359362CDB355}"/>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6" name="Footer Placeholder 5">
            <a:extLst>
              <a:ext uri="{FF2B5EF4-FFF2-40B4-BE49-F238E27FC236}">
                <a16:creationId xmlns:a16="http://schemas.microsoft.com/office/drawing/2014/main" id="{6E1CBB84-7E7A-6748-85BA-4854DF1EC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6D414-C2B4-E648-B839-7EFF58D2B280}"/>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169570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FF5-456B-5540-8F80-16461D007C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FA311-7982-EE45-8C28-541C241CA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218D65-714E-A248-99DF-91B1F1D39A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8F2B52-2F94-3146-AA47-89F41BE9B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18DC31-FCEF-3446-95A7-9B250398CD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54F14-6966-7F4C-809A-2EFD8ADA71DB}"/>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8" name="Footer Placeholder 7">
            <a:extLst>
              <a:ext uri="{FF2B5EF4-FFF2-40B4-BE49-F238E27FC236}">
                <a16:creationId xmlns:a16="http://schemas.microsoft.com/office/drawing/2014/main" id="{E2DBE8AC-0E78-674F-AAEE-9F857B6D42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E1D63A-8810-1D49-9224-1C1924956AA9}"/>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266684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A7DF-9827-C146-AB7A-39348E9210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E3D68-BA4A-9141-9FB6-78A1405E075C}"/>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4" name="Footer Placeholder 3">
            <a:extLst>
              <a:ext uri="{FF2B5EF4-FFF2-40B4-BE49-F238E27FC236}">
                <a16:creationId xmlns:a16="http://schemas.microsoft.com/office/drawing/2014/main" id="{5A7328B2-9A4A-634D-9737-7266FFB5E2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417771-40AA-0E44-A660-48084322B431}"/>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396148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877E1-DD4B-7A4D-A0B1-1D42EA3385FF}"/>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3" name="Footer Placeholder 2">
            <a:extLst>
              <a:ext uri="{FF2B5EF4-FFF2-40B4-BE49-F238E27FC236}">
                <a16:creationId xmlns:a16="http://schemas.microsoft.com/office/drawing/2014/main" id="{F5C8971B-646D-F545-BDCE-D427EF4424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A6519-4CF5-334D-9828-7767AABB1D6A}"/>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425088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9B9C-906F-A24F-9FF5-7EC897852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C4015C-19BC-E146-A6CB-6481DCD05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742A6-4B5C-5941-B76E-9BCC5425F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B633C-4493-3440-8687-90D03C43ABF3}"/>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6" name="Footer Placeholder 5">
            <a:extLst>
              <a:ext uri="{FF2B5EF4-FFF2-40B4-BE49-F238E27FC236}">
                <a16:creationId xmlns:a16="http://schemas.microsoft.com/office/drawing/2014/main" id="{17D845A2-B042-1640-A4F9-E098C8AAD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34531-ADC4-054B-9825-20AE43962669}"/>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316962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5B09-BDED-E148-960D-ECE24941A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C7F48-B22A-2D4F-A131-0B963E23A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0F1AE6-3303-C048-B3C3-F4E4D104E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C58EC1-14E1-414B-B0E0-280D89FD09CF}"/>
              </a:ext>
            </a:extLst>
          </p:cNvPr>
          <p:cNvSpPr>
            <a:spLocks noGrp="1"/>
          </p:cNvSpPr>
          <p:nvPr>
            <p:ph type="dt" sz="half" idx="10"/>
          </p:nvPr>
        </p:nvSpPr>
        <p:spPr/>
        <p:txBody>
          <a:bodyPr/>
          <a:lstStyle/>
          <a:p>
            <a:fld id="{B98FEB83-0CAA-9544-AA42-8B151144C71D}" type="datetimeFigureOut">
              <a:rPr lang="en-US" smtClean="0"/>
              <a:t>6/17/18</a:t>
            </a:fld>
            <a:endParaRPr lang="en-US"/>
          </a:p>
        </p:txBody>
      </p:sp>
      <p:sp>
        <p:nvSpPr>
          <p:cNvPr id="6" name="Footer Placeholder 5">
            <a:extLst>
              <a:ext uri="{FF2B5EF4-FFF2-40B4-BE49-F238E27FC236}">
                <a16:creationId xmlns:a16="http://schemas.microsoft.com/office/drawing/2014/main" id="{DECABB28-1A00-8E40-90F8-AD2A16142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FE07F-D2B3-CA40-B252-4916343D1E8E}"/>
              </a:ext>
            </a:extLst>
          </p:cNvPr>
          <p:cNvSpPr>
            <a:spLocks noGrp="1"/>
          </p:cNvSpPr>
          <p:nvPr>
            <p:ph type="sldNum" sz="quarter" idx="12"/>
          </p:nvPr>
        </p:nvSpPr>
        <p:spPr/>
        <p:txBody>
          <a:bodyPr/>
          <a:lstStyle/>
          <a:p>
            <a:fld id="{2FDBAE9A-112C-E04A-809A-14505F59BF55}" type="slidenum">
              <a:rPr lang="en-US" smtClean="0"/>
              <a:t>‹#›</a:t>
            </a:fld>
            <a:endParaRPr lang="en-US"/>
          </a:p>
        </p:txBody>
      </p:sp>
    </p:spTree>
    <p:extLst>
      <p:ext uri="{BB962C8B-B14F-4D97-AF65-F5344CB8AC3E}">
        <p14:creationId xmlns:p14="http://schemas.microsoft.com/office/powerpoint/2010/main" val="153987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E1F35-D0CB-B74B-B863-B026D9D7E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5F0AC-3136-E942-A57E-02B848CDA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42EE7-9FAE-0846-B054-BAAA9468A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FEB83-0CAA-9544-AA42-8B151144C71D}" type="datetimeFigureOut">
              <a:rPr lang="en-US" smtClean="0"/>
              <a:t>6/17/18</a:t>
            </a:fld>
            <a:endParaRPr lang="en-US"/>
          </a:p>
        </p:txBody>
      </p:sp>
      <p:sp>
        <p:nvSpPr>
          <p:cNvPr id="5" name="Footer Placeholder 4">
            <a:extLst>
              <a:ext uri="{FF2B5EF4-FFF2-40B4-BE49-F238E27FC236}">
                <a16:creationId xmlns:a16="http://schemas.microsoft.com/office/drawing/2014/main" id="{9AD676E5-0ECE-A946-9A5E-63BE0D1F9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F953D7-E004-C24D-81D2-5FAD16183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BAE9A-112C-E04A-809A-14505F59BF55}" type="slidenum">
              <a:rPr lang="en-US" smtClean="0"/>
              <a:t>‹#›</a:t>
            </a:fld>
            <a:endParaRPr lang="en-US"/>
          </a:p>
        </p:txBody>
      </p:sp>
    </p:spTree>
    <p:extLst>
      <p:ext uri="{BB962C8B-B14F-4D97-AF65-F5344CB8AC3E}">
        <p14:creationId xmlns:p14="http://schemas.microsoft.com/office/powerpoint/2010/main" val="3732156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2898CD8-7271-D546-9F99-7F5383684E64}"/>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04F83EFE-50EA-7841-B601-A031F3BD399E}"/>
                </a:ext>
              </a:extLst>
            </p:cNvPr>
            <p:cNvPicPr>
              <a:picLocks noChangeAspect="1"/>
            </p:cNvPicPr>
            <p:nvPr/>
          </p:nvPicPr>
          <p:blipFill>
            <a:blip r:embed="rId2"/>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75A269EC-F4D1-6141-A9E5-16ACEB4A7DFD}"/>
                </a:ext>
              </a:extLst>
            </p:cNvPr>
            <p:cNvSpPr txBox="1"/>
            <p:nvPr/>
          </p:nvSpPr>
          <p:spPr>
            <a:xfrm>
              <a:off x="78258" y="120625"/>
              <a:ext cx="3894301" cy="646331"/>
            </a:xfrm>
            <a:prstGeom prst="rect">
              <a:avLst/>
            </a:prstGeom>
            <a:noFill/>
          </p:spPr>
          <p:txBody>
            <a:bodyPr wrap="square" rtlCol="0">
              <a:spAutoFit/>
            </a:bodyPr>
            <a:lstStyle/>
            <a:p>
              <a:r>
                <a:rPr lang="en-US" dirty="0">
                  <a:solidFill>
                    <a:schemeClr val="bg1"/>
                  </a:solidFill>
                  <a:effectLst>
                    <a:glow rad="101600">
                      <a:schemeClr val="tx1">
                        <a:alpha val="60000"/>
                      </a:schemeClr>
                    </a:glow>
                  </a:effectLst>
                </a:rPr>
                <a:t>Click and drag the circle to uncover the message beneath</a:t>
              </a:r>
            </a:p>
          </p:txBody>
        </p:sp>
        <p:cxnSp>
          <p:nvCxnSpPr>
            <p:cNvPr id="10" name="Curved Connector 9">
              <a:extLst>
                <a:ext uri="{FF2B5EF4-FFF2-40B4-BE49-F238E27FC236}">
                  <a16:creationId xmlns:a16="http://schemas.microsoft.com/office/drawing/2014/main" id="{B0EC2A48-58CA-6C41-9050-01F62FB7E017}"/>
                </a:ext>
              </a:extLst>
            </p:cNvPr>
            <p:cNvCxnSpPr>
              <a:cxnSpLocks/>
            </p:cNvCxnSpPr>
            <p:nvPr/>
          </p:nvCxnSpPr>
          <p:spPr>
            <a:xfrm rot="16200000" flipH="1">
              <a:off x="385957" y="751717"/>
              <a:ext cx="366010" cy="365761"/>
            </a:xfrm>
            <a:prstGeom prst="curvedConnector3">
              <a:avLst>
                <a:gd name="adj1" fmla="val 99966"/>
              </a:avLst>
            </a:prstGeom>
            <a:ln>
              <a:solidFill>
                <a:schemeClr val="bg1"/>
              </a:solidFill>
              <a:tailEnd type="triangle"/>
            </a:ln>
            <a:effectLst>
              <a:glow rad="101600">
                <a:schemeClr val="tx1">
                  <a:alpha val="60000"/>
                </a:schemeClr>
              </a:glow>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491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816EB-E5EF-EC40-8CB0-72F8CABAD91E}"/>
              </a:ext>
            </a:extLst>
          </p:cNvPr>
          <p:cNvPicPr>
            <a:picLocks noChangeAspect="1"/>
          </p:cNvPicPr>
          <p:nvPr/>
        </p:nvPicPr>
        <p:blipFill>
          <a:blip r:embed="rId2">
            <a:clrChange>
              <a:clrFrom>
                <a:srgbClr val="FCFEFC"/>
              </a:clrFrom>
              <a:clrTo>
                <a:srgbClr val="FCFEFC">
                  <a:alpha val="0"/>
                </a:srgbClr>
              </a:clrTo>
            </a:clrChange>
          </a:blip>
          <a:stretch>
            <a:fillRect/>
          </a:stretch>
        </p:blipFill>
        <p:spPr>
          <a:xfrm>
            <a:off x="6963932" y="3884418"/>
            <a:ext cx="3873204" cy="1662739"/>
          </a:xfrm>
          <a:prstGeom prst="rect">
            <a:avLst/>
          </a:prstGeom>
          <a:solidFill>
            <a:schemeClr val="bg1">
              <a:alpha val="0"/>
            </a:schemeClr>
          </a:solidFill>
        </p:spPr>
      </p:pic>
      <p:sp>
        <p:nvSpPr>
          <p:cNvPr id="7" name="Rectangle 6">
            <a:extLst>
              <a:ext uri="{FF2B5EF4-FFF2-40B4-BE49-F238E27FC236}">
                <a16:creationId xmlns:a16="http://schemas.microsoft.com/office/drawing/2014/main" id="{E8E26964-E916-3D47-A3EA-AB4A8280AE2D}"/>
              </a:ext>
            </a:extLst>
          </p:cNvPr>
          <p:cNvSpPr/>
          <p:nvPr/>
        </p:nvSpPr>
        <p:spPr>
          <a:xfrm>
            <a:off x="3233762" y="33994"/>
            <a:ext cx="577401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Happy Fathers Day!</a:t>
            </a:r>
          </a:p>
        </p:txBody>
      </p:sp>
      <p:sp>
        <p:nvSpPr>
          <p:cNvPr id="8" name="TextBox 7">
            <a:extLst>
              <a:ext uri="{FF2B5EF4-FFF2-40B4-BE49-F238E27FC236}">
                <a16:creationId xmlns:a16="http://schemas.microsoft.com/office/drawing/2014/main" id="{ED8BCFF5-5A63-4446-B38D-13D04B291411}"/>
              </a:ext>
            </a:extLst>
          </p:cNvPr>
          <p:cNvSpPr txBox="1"/>
          <p:nvPr/>
        </p:nvSpPr>
        <p:spPr>
          <a:xfrm>
            <a:off x="575733" y="769401"/>
            <a:ext cx="11017956" cy="3508653"/>
          </a:xfrm>
          <a:prstGeom prst="rect">
            <a:avLst/>
          </a:prstGeom>
          <a:noFill/>
        </p:spPr>
        <p:txBody>
          <a:bodyPr wrap="square" rtlCol="0">
            <a:spAutoFit/>
          </a:bodyPr>
          <a:lstStyle/>
          <a:p>
            <a:r>
              <a:rPr lang="en-US" sz="2400" dirty="0">
                <a:latin typeface="Apple Chancery" panose="03020702040506060504" pitchFamily="66" charset="-79"/>
                <a:cs typeface="Apple Chancery" panose="03020702040506060504" pitchFamily="66" charset="-79"/>
              </a:rPr>
              <a:t>Hi Dad,</a:t>
            </a:r>
          </a:p>
          <a:p>
            <a:endParaRPr lang="en-US" dirty="0"/>
          </a:p>
          <a:p>
            <a:r>
              <a:rPr lang="en-US" dirty="0"/>
              <a:t>I miss you very much. You have been a superhero to many of us in the family, and we love you for that. Thank you so much for everything you have done for us.</a:t>
            </a:r>
          </a:p>
          <a:p>
            <a:endParaRPr lang="en-US" dirty="0"/>
          </a:p>
          <a:p>
            <a:r>
              <a:rPr lang="en-US" dirty="0"/>
              <a:t>I think about you and the family daily. Rest assured that I am very happy being here in the northwest. I have taken this trip to the northwest to advance my career, discover more about myself, learn how to manage life, and I certainly have accomplished them to quite an extent. But, I will never forget to be there to take care of you and mom in the future, just as you guys have for me. You, Mom, and my brother are all extremely important people to me, and I will always remember that.</a:t>
            </a:r>
            <a:br>
              <a:rPr lang="en-US" dirty="0"/>
            </a:br>
            <a:br>
              <a:rPr lang="en-US" dirty="0"/>
            </a:br>
            <a:endParaRPr lang="en-US" dirty="0"/>
          </a:p>
        </p:txBody>
      </p:sp>
      <p:sp>
        <p:nvSpPr>
          <p:cNvPr id="9" name="TextBox 8">
            <a:extLst>
              <a:ext uri="{FF2B5EF4-FFF2-40B4-BE49-F238E27FC236}">
                <a16:creationId xmlns:a16="http://schemas.microsoft.com/office/drawing/2014/main" id="{E6259D5C-14F3-2044-A077-6FBE82926134}"/>
              </a:ext>
            </a:extLst>
          </p:cNvPr>
          <p:cNvSpPr txBox="1"/>
          <p:nvPr/>
        </p:nvSpPr>
        <p:spPr>
          <a:xfrm>
            <a:off x="575733" y="3884418"/>
            <a:ext cx="6197600" cy="2492990"/>
          </a:xfrm>
          <a:prstGeom prst="rect">
            <a:avLst/>
          </a:prstGeom>
          <a:noFill/>
        </p:spPr>
        <p:txBody>
          <a:bodyPr wrap="square" rtlCol="0">
            <a:spAutoFit/>
          </a:bodyPr>
          <a:lstStyle/>
          <a:p>
            <a:r>
              <a:rPr lang="en-US" dirty="0"/>
              <a:t>You are and will always be the father that I love so very much. Happy Fathers Day, Dad.</a:t>
            </a:r>
          </a:p>
          <a:p>
            <a:endParaRPr lang="en-US" dirty="0"/>
          </a:p>
          <a:p>
            <a:r>
              <a:rPr lang="en-US" sz="2400" dirty="0">
                <a:latin typeface="Apple Chancery" panose="03020702040506060504" pitchFamily="66" charset="-79"/>
                <a:cs typeface="Apple Chancery" panose="03020702040506060504" pitchFamily="66" charset="-79"/>
              </a:rPr>
              <a:t>Love,</a:t>
            </a:r>
          </a:p>
          <a:p>
            <a:endParaRPr lang="en-US" dirty="0"/>
          </a:p>
          <a:p>
            <a:r>
              <a:rPr lang="en-US" sz="2400" dirty="0">
                <a:latin typeface="Apple Chancery" panose="03020702040506060504" pitchFamily="66" charset="-79"/>
                <a:cs typeface="Apple Chancery" panose="03020702040506060504" pitchFamily="66" charset="-79"/>
              </a:rPr>
              <a:t>Frank</a:t>
            </a:r>
          </a:p>
          <a:p>
            <a:endParaRPr lang="en-US" dirty="0"/>
          </a:p>
          <a:p>
            <a:endParaRPr lang="en-US" dirty="0"/>
          </a:p>
        </p:txBody>
      </p:sp>
      <p:sp>
        <p:nvSpPr>
          <p:cNvPr id="10" name="TextBox 9">
            <a:extLst>
              <a:ext uri="{FF2B5EF4-FFF2-40B4-BE49-F238E27FC236}">
                <a16:creationId xmlns:a16="http://schemas.microsoft.com/office/drawing/2014/main" id="{E9F688C8-19B6-4845-828A-A7E174795A88}"/>
              </a:ext>
            </a:extLst>
          </p:cNvPr>
          <p:cNvSpPr txBox="1"/>
          <p:nvPr/>
        </p:nvSpPr>
        <p:spPr>
          <a:xfrm>
            <a:off x="575733" y="5952025"/>
            <a:ext cx="10611555" cy="923330"/>
          </a:xfrm>
          <a:prstGeom prst="rect">
            <a:avLst/>
          </a:prstGeom>
          <a:noFill/>
        </p:spPr>
        <p:txBody>
          <a:bodyPr wrap="square" rtlCol="0">
            <a:spAutoFit/>
          </a:bodyPr>
          <a:lstStyle/>
          <a:p>
            <a:r>
              <a:rPr lang="en-US" dirty="0"/>
              <a:t>PS – the mountain at the front is Mt. Rainier. I hope to take you guys there when you come. It’s a beautiful sight. Also, I learned </a:t>
            </a:r>
            <a:r>
              <a:rPr lang="en-US" dirty="0" err="1"/>
              <a:t>React.js</a:t>
            </a:r>
            <a:r>
              <a:rPr lang="en-US" dirty="0"/>
              <a:t> by making this gift. :D. I hope you like it! Love you, Dad. I cant wait to see you soon!</a:t>
            </a:r>
          </a:p>
          <a:p>
            <a:endParaRPr lang="en-US" dirty="0"/>
          </a:p>
        </p:txBody>
      </p:sp>
    </p:spTree>
    <p:extLst>
      <p:ext uri="{BB962C8B-B14F-4D97-AF65-F5344CB8AC3E}">
        <p14:creationId xmlns:p14="http://schemas.microsoft.com/office/powerpoint/2010/main" val="948346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248</Words>
  <Application>Microsoft Macintosh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 Chancery</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Chu</dc:creator>
  <cp:lastModifiedBy>Frank Chu</cp:lastModifiedBy>
  <cp:revision>7</cp:revision>
  <dcterms:created xsi:type="dcterms:W3CDTF">2018-06-17T07:36:26Z</dcterms:created>
  <dcterms:modified xsi:type="dcterms:W3CDTF">2018-06-17T15:31:49Z</dcterms:modified>
</cp:coreProperties>
</file>