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70" r:id="rId9"/>
    <p:sldId id="271" r:id="rId10"/>
    <p:sldId id="266" r:id="rId11"/>
    <p:sldId id="267" r:id="rId12"/>
    <p:sldId id="274" r:id="rId13"/>
    <p:sldId id="275" r:id="rId14"/>
    <p:sldId id="276" r:id="rId15"/>
    <p:sldId id="285" r:id="rId16"/>
    <p:sldId id="277" r:id="rId17"/>
    <p:sldId id="286" r:id="rId18"/>
    <p:sldId id="287" r:id="rId19"/>
    <p:sldId id="288" r:id="rId20"/>
    <p:sldId id="278" r:id="rId21"/>
    <p:sldId id="279" r:id="rId22"/>
    <p:sldId id="280" r:id="rId23"/>
    <p:sldId id="284" r:id="rId24"/>
    <p:sldId id="281" r:id="rId25"/>
    <p:sldId id="282" r:id="rId26"/>
    <p:sldId id="283" r:id="rId27"/>
    <p:sldId id="273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95116" autoAdjust="0"/>
  </p:normalViewPr>
  <p:slideViewPr>
    <p:cSldViewPr>
      <p:cViewPr>
        <p:scale>
          <a:sx n="100" d="100"/>
          <a:sy n="100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6E759-03EA-4EA7-BF8F-B3515FEB13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1FE42B5-246E-491D-9E0F-AEBD93535748}">
      <dgm:prSet phldrT="[Texto]" custT="1"/>
      <dgm:spPr/>
      <dgm:t>
        <a:bodyPr/>
        <a:lstStyle/>
        <a:p>
          <a:r>
            <a:rPr lang="es-ES" sz="1400" dirty="0" smtClean="0"/>
            <a:t>Andrés Castillo</a:t>
          </a:r>
          <a:endParaRPr lang="es-ES" sz="1400" dirty="0"/>
        </a:p>
      </dgm:t>
    </dgm:pt>
    <dgm:pt modelId="{D73E55FE-841E-4FBE-A4C9-546D4B085D10}" type="parTrans" cxnId="{20F2B821-90BF-477D-B82A-CE4AC76FD15F}">
      <dgm:prSet/>
      <dgm:spPr/>
      <dgm:t>
        <a:bodyPr/>
        <a:lstStyle/>
        <a:p>
          <a:endParaRPr lang="es-ES"/>
        </a:p>
      </dgm:t>
    </dgm:pt>
    <dgm:pt modelId="{A77111BC-5CEA-4A04-97EC-D2FEB6990A49}" type="sibTrans" cxnId="{20F2B821-90BF-477D-B82A-CE4AC76FD15F}">
      <dgm:prSet/>
      <dgm:spPr/>
      <dgm:t>
        <a:bodyPr/>
        <a:lstStyle/>
        <a:p>
          <a:endParaRPr lang="es-ES"/>
        </a:p>
      </dgm:t>
    </dgm:pt>
    <dgm:pt modelId="{A674D394-747C-4963-B4CD-A851A1ECAE1A}">
      <dgm:prSet phldrT="[Texto]" custT="1"/>
      <dgm:spPr/>
      <dgm:t>
        <a:bodyPr/>
        <a:lstStyle/>
        <a:p>
          <a:r>
            <a:rPr lang="es-ES" sz="1400" dirty="0" smtClean="0"/>
            <a:t>Jose Angel Rendo</a:t>
          </a:r>
          <a:endParaRPr lang="es-ES" sz="1400" dirty="0"/>
        </a:p>
      </dgm:t>
    </dgm:pt>
    <dgm:pt modelId="{692BF88F-DB45-4ABB-8C61-5CC369A618C2}" type="parTrans" cxnId="{F83CDD0B-EE90-427A-9B43-5A41EF644DC6}">
      <dgm:prSet/>
      <dgm:spPr/>
      <dgm:t>
        <a:bodyPr/>
        <a:lstStyle/>
        <a:p>
          <a:endParaRPr lang="es-ES"/>
        </a:p>
      </dgm:t>
    </dgm:pt>
    <dgm:pt modelId="{A4AFF138-0E5D-4AA0-BE8B-D9A2B31EECE3}" type="sibTrans" cxnId="{F83CDD0B-EE90-427A-9B43-5A41EF644DC6}">
      <dgm:prSet/>
      <dgm:spPr/>
      <dgm:t>
        <a:bodyPr/>
        <a:lstStyle/>
        <a:p>
          <a:endParaRPr lang="es-ES"/>
        </a:p>
      </dgm:t>
    </dgm:pt>
    <dgm:pt modelId="{D89CAEF3-87E5-4AB8-82E4-19943142C98A}">
      <dgm:prSet phldrT="[Texto]" custT="1"/>
      <dgm:spPr/>
      <dgm:t>
        <a:bodyPr/>
        <a:lstStyle/>
        <a:p>
          <a:r>
            <a:rPr lang="es-ES" sz="1400" dirty="0" smtClean="0"/>
            <a:t>David Llamazares</a:t>
          </a:r>
          <a:endParaRPr lang="es-ES" sz="1400" dirty="0"/>
        </a:p>
      </dgm:t>
    </dgm:pt>
    <dgm:pt modelId="{63842CEC-435E-4B63-BE9D-184680071BE6}" type="parTrans" cxnId="{622E43C6-2EE9-41F6-92E1-79794215C0A4}">
      <dgm:prSet/>
      <dgm:spPr/>
      <dgm:t>
        <a:bodyPr/>
        <a:lstStyle/>
        <a:p>
          <a:endParaRPr lang="es-ES"/>
        </a:p>
      </dgm:t>
    </dgm:pt>
    <dgm:pt modelId="{A5295569-D20E-4800-87CA-E9D4A8F5CBD4}" type="sibTrans" cxnId="{622E43C6-2EE9-41F6-92E1-79794215C0A4}">
      <dgm:prSet/>
      <dgm:spPr/>
      <dgm:t>
        <a:bodyPr/>
        <a:lstStyle/>
        <a:p>
          <a:endParaRPr lang="es-ES"/>
        </a:p>
      </dgm:t>
    </dgm:pt>
    <dgm:pt modelId="{E958B088-240A-4A5B-BF2A-C66FEBA26E24}">
      <dgm:prSet phldrT="[Texto]" custT="1"/>
      <dgm:spPr/>
      <dgm:t>
        <a:bodyPr/>
        <a:lstStyle/>
        <a:p>
          <a:r>
            <a:rPr lang="es-ES" sz="1400" dirty="0" smtClean="0"/>
            <a:t>Carlos Huguet</a:t>
          </a:r>
          <a:endParaRPr lang="es-ES" sz="1400" dirty="0"/>
        </a:p>
      </dgm:t>
    </dgm:pt>
    <dgm:pt modelId="{265EB37B-3B6D-4CD4-A518-C81EC7443D5E}" type="parTrans" cxnId="{41D4B742-AAC1-494D-956B-F1A18E8D02DF}">
      <dgm:prSet/>
      <dgm:spPr/>
      <dgm:t>
        <a:bodyPr/>
        <a:lstStyle/>
        <a:p>
          <a:endParaRPr lang="es-ES"/>
        </a:p>
      </dgm:t>
    </dgm:pt>
    <dgm:pt modelId="{E9C21930-8553-4923-9CB7-B7FFD6D1BDE9}" type="sibTrans" cxnId="{41D4B742-AAC1-494D-956B-F1A18E8D02DF}">
      <dgm:prSet/>
      <dgm:spPr/>
      <dgm:t>
        <a:bodyPr/>
        <a:lstStyle/>
        <a:p>
          <a:endParaRPr lang="es-ES"/>
        </a:p>
      </dgm:t>
    </dgm:pt>
    <dgm:pt modelId="{96135BC2-D673-457A-BFB8-8FF03FD687B2}" type="pres">
      <dgm:prSet presAssocID="{2B96E759-03EA-4EA7-BF8F-B3515FEB13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1492043-377C-441D-82C1-854234E12847}" type="pres">
      <dgm:prSet presAssocID="{E1FE42B5-246E-491D-9E0F-AEBD93535748}" presName="hierRoot1" presStyleCnt="0"/>
      <dgm:spPr/>
    </dgm:pt>
    <dgm:pt modelId="{D234470D-72F4-4598-B96B-EFDE05ACE7CF}" type="pres">
      <dgm:prSet presAssocID="{E1FE42B5-246E-491D-9E0F-AEBD93535748}" presName="composite" presStyleCnt="0"/>
      <dgm:spPr/>
    </dgm:pt>
    <dgm:pt modelId="{23E48D76-29BF-4073-8E85-BBF510958106}" type="pres">
      <dgm:prSet presAssocID="{E1FE42B5-246E-491D-9E0F-AEBD93535748}" presName="background" presStyleLbl="node0" presStyleIdx="0" presStyleCnt="1"/>
      <dgm:spPr/>
    </dgm:pt>
    <dgm:pt modelId="{427B3126-B371-4C61-8B77-B1903A2F01B3}" type="pres">
      <dgm:prSet presAssocID="{E1FE42B5-246E-491D-9E0F-AEBD9353574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BD013ED-4A2C-4EBD-B9DC-7F03F1F39A70}" type="pres">
      <dgm:prSet presAssocID="{E1FE42B5-246E-491D-9E0F-AEBD93535748}" presName="hierChild2" presStyleCnt="0"/>
      <dgm:spPr/>
    </dgm:pt>
    <dgm:pt modelId="{47832735-DB17-48E6-9EFC-3378ADAB2EDC}" type="pres">
      <dgm:prSet presAssocID="{692BF88F-DB45-4ABB-8C61-5CC369A618C2}" presName="Name10" presStyleLbl="parChTrans1D2" presStyleIdx="0" presStyleCnt="3"/>
      <dgm:spPr/>
      <dgm:t>
        <a:bodyPr/>
        <a:lstStyle/>
        <a:p>
          <a:endParaRPr lang="es-ES"/>
        </a:p>
      </dgm:t>
    </dgm:pt>
    <dgm:pt modelId="{695863D3-4167-4FF3-88A5-015BD344D3A3}" type="pres">
      <dgm:prSet presAssocID="{A674D394-747C-4963-B4CD-A851A1ECAE1A}" presName="hierRoot2" presStyleCnt="0"/>
      <dgm:spPr/>
    </dgm:pt>
    <dgm:pt modelId="{960B21A8-CF95-4DA8-AC03-9EDD20F397BE}" type="pres">
      <dgm:prSet presAssocID="{A674D394-747C-4963-B4CD-A851A1ECAE1A}" presName="composite2" presStyleCnt="0"/>
      <dgm:spPr/>
    </dgm:pt>
    <dgm:pt modelId="{059289BF-C354-4F2D-B96F-AA79B2CE9799}" type="pres">
      <dgm:prSet presAssocID="{A674D394-747C-4963-B4CD-A851A1ECAE1A}" presName="background2" presStyleLbl="node2" presStyleIdx="0" presStyleCnt="3"/>
      <dgm:spPr/>
    </dgm:pt>
    <dgm:pt modelId="{C87C5036-C74D-401B-ACAB-D9E8D08D8753}" type="pres">
      <dgm:prSet presAssocID="{A674D394-747C-4963-B4CD-A851A1ECAE1A}" presName="text2" presStyleLbl="fgAcc2" presStyleIdx="0" presStyleCnt="3" custLinFactNeighborX="-6286" custLinFactNeighborY="4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0DDA37A-B559-4CC2-9F30-8CE5CE841EBE}" type="pres">
      <dgm:prSet presAssocID="{A674D394-747C-4963-B4CD-A851A1ECAE1A}" presName="hierChild3" presStyleCnt="0"/>
      <dgm:spPr/>
    </dgm:pt>
    <dgm:pt modelId="{2C0661DC-1D95-4519-87F8-7AD71CBD33D1}" type="pres">
      <dgm:prSet presAssocID="{63842CEC-435E-4B63-BE9D-184680071BE6}" presName="Name10" presStyleLbl="parChTrans1D2" presStyleIdx="1" presStyleCnt="3"/>
      <dgm:spPr/>
      <dgm:t>
        <a:bodyPr/>
        <a:lstStyle/>
        <a:p>
          <a:endParaRPr lang="es-ES"/>
        </a:p>
      </dgm:t>
    </dgm:pt>
    <dgm:pt modelId="{5E3B69B7-DD46-45D5-AB55-EF63B608068D}" type="pres">
      <dgm:prSet presAssocID="{D89CAEF3-87E5-4AB8-82E4-19943142C98A}" presName="hierRoot2" presStyleCnt="0"/>
      <dgm:spPr/>
    </dgm:pt>
    <dgm:pt modelId="{C4DE1D9D-46F4-4AAE-AA75-B0039E684E5E}" type="pres">
      <dgm:prSet presAssocID="{D89CAEF3-87E5-4AB8-82E4-19943142C98A}" presName="composite2" presStyleCnt="0"/>
      <dgm:spPr/>
    </dgm:pt>
    <dgm:pt modelId="{099ECA5D-59D3-444C-83E8-720A58CC58D4}" type="pres">
      <dgm:prSet presAssocID="{D89CAEF3-87E5-4AB8-82E4-19943142C98A}" presName="background2" presStyleLbl="node2" presStyleIdx="1" presStyleCnt="3"/>
      <dgm:spPr/>
    </dgm:pt>
    <dgm:pt modelId="{1228727D-D74A-47ED-819E-CCB103D8F326}" type="pres">
      <dgm:prSet presAssocID="{D89CAEF3-87E5-4AB8-82E4-19943142C98A}" presName="text2" presStyleLbl="fgAcc2" presStyleIdx="1" presStyleCnt="3" custLinFactNeighborX="-7335" custLinFactNeighborY="4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854C52-9598-4518-AD95-AC3FDAEB8FB9}" type="pres">
      <dgm:prSet presAssocID="{D89CAEF3-87E5-4AB8-82E4-19943142C98A}" presName="hierChild3" presStyleCnt="0"/>
      <dgm:spPr/>
    </dgm:pt>
    <dgm:pt modelId="{82BA8A38-B5DC-4FA5-B414-55D2015D561A}" type="pres">
      <dgm:prSet presAssocID="{265EB37B-3B6D-4CD4-A518-C81EC7443D5E}" presName="Name10" presStyleLbl="parChTrans1D2" presStyleIdx="2" presStyleCnt="3"/>
      <dgm:spPr/>
      <dgm:t>
        <a:bodyPr/>
        <a:lstStyle/>
        <a:p>
          <a:endParaRPr lang="es-ES"/>
        </a:p>
      </dgm:t>
    </dgm:pt>
    <dgm:pt modelId="{504231FE-1613-4F0E-9160-15CEB275AC70}" type="pres">
      <dgm:prSet presAssocID="{E958B088-240A-4A5B-BF2A-C66FEBA26E24}" presName="hierRoot2" presStyleCnt="0"/>
      <dgm:spPr/>
    </dgm:pt>
    <dgm:pt modelId="{EBB67D87-7D87-4960-9E6D-2C7D71F165BC}" type="pres">
      <dgm:prSet presAssocID="{E958B088-240A-4A5B-BF2A-C66FEBA26E24}" presName="composite2" presStyleCnt="0"/>
      <dgm:spPr/>
    </dgm:pt>
    <dgm:pt modelId="{082BD84B-65A8-4532-8EE4-E812D659518C}" type="pres">
      <dgm:prSet presAssocID="{E958B088-240A-4A5B-BF2A-C66FEBA26E24}" presName="background2" presStyleLbl="node2" presStyleIdx="2" presStyleCnt="3"/>
      <dgm:spPr/>
    </dgm:pt>
    <dgm:pt modelId="{FB5CEBB3-3E48-4C61-8123-B15E3F1E2DB6}" type="pres">
      <dgm:prSet presAssocID="{E958B088-240A-4A5B-BF2A-C66FEBA26E24}" presName="text2" presStyleLbl="fgAcc2" presStyleIdx="2" presStyleCnt="3" custLinFactNeighborX="-10579" custLinFactNeighborY="185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BE4CC45-0B37-4D50-8FD4-279F6360AF55}" type="pres">
      <dgm:prSet presAssocID="{E958B088-240A-4A5B-BF2A-C66FEBA26E24}" presName="hierChild3" presStyleCnt="0"/>
      <dgm:spPr/>
    </dgm:pt>
  </dgm:ptLst>
  <dgm:cxnLst>
    <dgm:cxn modelId="{942ABC11-3F80-43B1-9DA9-340134CEB941}" type="presOf" srcId="{63842CEC-435E-4B63-BE9D-184680071BE6}" destId="{2C0661DC-1D95-4519-87F8-7AD71CBD33D1}" srcOrd="0" destOrd="0" presId="urn:microsoft.com/office/officeart/2005/8/layout/hierarchy1"/>
    <dgm:cxn modelId="{5A7183BE-F8F0-4313-99A9-14708136ED54}" type="presOf" srcId="{692BF88F-DB45-4ABB-8C61-5CC369A618C2}" destId="{47832735-DB17-48E6-9EFC-3378ADAB2EDC}" srcOrd="0" destOrd="0" presId="urn:microsoft.com/office/officeart/2005/8/layout/hierarchy1"/>
    <dgm:cxn modelId="{B5E101D8-82E4-4290-A26F-317570BCF5D0}" type="presOf" srcId="{E1FE42B5-246E-491D-9E0F-AEBD93535748}" destId="{427B3126-B371-4C61-8B77-B1903A2F01B3}" srcOrd="0" destOrd="0" presId="urn:microsoft.com/office/officeart/2005/8/layout/hierarchy1"/>
    <dgm:cxn modelId="{F83CDD0B-EE90-427A-9B43-5A41EF644DC6}" srcId="{E1FE42B5-246E-491D-9E0F-AEBD93535748}" destId="{A674D394-747C-4963-B4CD-A851A1ECAE1A}" srcOrd="0" destOrd="0" parTransId="{692BF88F-DB45-4ABB-8C61-5CC369A618C2}" sibTransId="{A4AFF138-0E5D-4AA0-BE8B-D9A2B31EECE3}"/>
    <dgm:cxn modelId="{0172667A-4185-4092-BFA5-978FCFD95340}" type="presOf" srcId="{265EB37B-3B6D-4CD4-A518-C81EC7443D5E}" destId="{82BA8A38-B5DC-4FA5-B414-55D2015D561A}" srcOrd="0" destOrd="0" presId="urn:microsoft.com/office/officeart/2005/8/layout/hierarchy1"/>
    <dgm:cxn modelId="{622E43C6-2EE9-41F6-92E1-79794215C0A4}" srcId="{E1FE42B5-246E-491D-9E0F-AEBD93535748}" destId="{D89CAEF3-87E5-4AB8-82E4-19943142C98A}" srcOrd="1" destOrd="0" parTransId="{63842CEC-435E-4B63-BE9D-184680071BE6}" sibTransId="{A5295569-D20E-4800-87CA-E9D4A8F5CBD4}"/>
    <dgm:cxn modelId="{577BE020-DF6D-4632-89E2-1CB99357EE89}" type="presOf" srcId="{D89CAEF3-87E5-4AB8-82E4-19943142C98A}" destId="{1228727D-D74A-47ED-819E-CCB103D8F326}" srcOrd="0" destOrd="0" presId="urn:microsoft.com/office/officeart/2005/8/layout/hierarchy1"/>
    <dgm:cxn modelId="{41D4B742-AAC1-494D-956B-F1A18E8D02DF}" srcId="{E1FE42B5-246E-491D-9E0F-AEBD93535748}" destId="{E958B088-240A-4A5B-BF2A-C66FEBA26E24}" srcOrd="2" destOrd="0" parTransId="{265EB37B-3B6D-4CD4-A518-C81EC7443D5E}" sibTransId="{E9C21930-8553-4923-9CB7-B7FFD6D1BDE9}"/>
    <dgm:cxn modelId="{7BFF7058-AAFC-43A2-9028-92ACC6DF8064}" type="presOf" srcId="{E958B088-240A-4A5B-BF2A-C66FEBA26E24}" destId="{FB5CEBB3-3E48-4C61-8123-B15E3F1E2DB6}" srcOrd="0" destOrd="0" presId="urn:microsoft.com/office/officeart/2005/8/layout/hierarchy1"/>
    <dgm:cxn modelId="{20F2B821-90BF-477D-B82A-CE4AC76FD15F}" srcId="{2B96E759-03EA-4EA7-BF8F-B3515FEB1300}" destId="{E1FE42B5-246E-491D-9E0F-AEBD93535748}" srcOrd="0" destOrd="0" parTransId="{D73E55FE-841E-4FBE-A4C9-546D4B085D10}" sibTransId="{A77111BC-5CEA-4A04-97EC-D2FEB6990A49}"/>
    <dgm:cxn modelId="{C705BD86-D8AC-4694-B3B9-0533A165C991}" type="presOf" srcId="{A674D394-747C-4963-B4CD-A851A1ECAE1A}" destId="{C87C5036-C74D-401B-ACAB-D9E8D08D8753}" srcOrd="0" destOrd="0" presId="urn:microsoft.com/office/officeart/2005/8/layout/hierarchy1"/>
    <dgm:cxn modelId="{BE6D333B-44B6-4083-8A27-B79500CDE350}" type="presOf" srcId="{2B96E759-03EA-4EA7-BF8F-B3515FEB1300}" destId="{96135BC2-D673-457A-BFB8-8FF03FD687B2}" srcOrd="0" destOrd="0" presId="urn:microsoft.com/office/officeart/2005/8/layout/hierarchy1"/>
    <dgm:cxn modelId="{088C931E-E514-4EE3-85C9-5D2CBB5C472C}" type="presParOf" srcId="{96135BC2-D673-457A-BFB8-8FF03FD687B2}" destId="{C1492043-377C-441D-82C1-854234E12847}" srcOrd="0" destOrd="0" presId="urn:microsoft.com/office/officeart/2005/8/layout/hierarchy1"/>
    <dgm:cxn modelId="{BD82F47F-0C25-4D9A-B991-8543CFAF0768}" type="presParOf" srcId="{C1492043-377C-441D-82C1-854234E12847}" destId="{D234470D-72F4-4598-B96B-EFDE05ACE7CF}" srcOrd="0" destOrd="0" presId="urn:microsoft.com/office/officeart/2005/8/layout/hierarchy1"/>
    <dgm:cxn modelId="{11C4E507-378D-4524-BFD3-63836BB09DBA}" type="presParOf" srcId="{D234470D-72F4-4598-B96B-EFDE05ACE7CF}" destId="{23E48D76-29BF-4073-8E85-BBF510958106}" srcOrd="0" destOrd="0" presId="urn:microsoft.com/office/officeart/2005/8/layout/hierarchy1"/>
    <dgm:cxn modelId="{B6B39494-9801-4827-B5A7-258DB63984F6}" type="presParOf" srcId="{D234470D-72F4-4598-B96B-EFDE05ACE7CF}" destId="{427B3126-B371-4C61-8B77-B1903A2F01B3}" srcOrd="1" destOrd="0" presId="urn:microsoft.com/office/officeart/2005/8/layout/hierarchy1"/>
    <dgm:cxn modelId="{64133A3D-2ACC-4B07-A905-A75DC31C90B1}" type="presParOf" srcId="{C1492043-377C-441D-82C1-854234E12847}" destId="{4BD013ED-4A2C-4EBD-B9DC-7F03F1F39A70}" srcOrd="1" destOrd="0" presId="urn:microsoft.com/office/officeart/2005/8/layout/hierarchy1"/>
    <dgm:cxn modelId="{16AABD8D-BFD8-4E2D-A873-2780F39D583C}" type="presParOf" srcId="{4BD013ED-4A2C-4EBD-B9DC-7F03F1F39A70}" destId="{47832735-DB17-48E6-9EFC-3378ADAB2EDC}" srcOrd="0" destOrd="0" presId="urn:microsoft.com/office/officeart/2005/8/layout/hierarchy1"/>
    <dgm:cxn modelId="{F9EFC0F5-69EA-45CD-99AD-0294660E5324}" type="presParOf" srcId="{4BD013ED-4A2C-4EBD-B9DC-7F03F1F39A70}" destId="{695863D3-4167-4FF3-88A5-015BD344D3A3}" srcOrd="1" destOrd="0" presId="urn:microsoft.com/office/officeart/2005/8/layout/hierarchy1"/>
    <dgm:cxn modelId="{02ACD957-6931-4E74-B357-83EE1FC5004E}" type="presParOf" srcId="{695863D3-4167-4FF3-88A5-015BD344D3A3}" destId="{960B21A8-CF95-4DA8-AC03-9EDD20F397BE}" srcOrd="0" destOrd="0" presId="urn:microsoft.com/office/officeart/2005/8/layout/hierarchy1"/>
    <dgm:cxn modelId="{5BDD8EF9-A723-4E20-B2B5-3DC6CE04F8CD}" type="presParOf" srcId="{960B21A8-CF95-4DA8-AC03-9EDD20F397BE}" destId="{059289BF-C354-4F2D-B96F-AA79B2CE9799}" srcOrd="0" destOrd="0" presId="urn:microsoft.com/office/officeart/2005/8/layout/hierarchy1"/>
    <dgm:cxn modelId="{447268FC-B4B9-4E39-8B86-03FF592FC309}" type="presParOf" srcId="{960B21A8-CF95-4DA8-AC03-9EDD20F397BE}" destId="{C87C5036-C74D-401B-ACAB-D9E8D08D8753}" srcOrd="1" destOrd="0" presId="urn:microsoft.com/office/officeart/2005/8/layout/hierarchy1"/>
    <dgm:cxn modelId="{38339E7D-BFBF-425C-B308-484DB0B3D68A}" type="presParOf" srcId="{695863D3-4167-4FF3-88A5-015BD344D3A3}" destId="{90DDA37A-B559-4CC2-9F30-8CE5CE841EBE}" srcOrd="1" destOrd="0" presId="urn:microsoft.com/office/officeart/2005/8/layout/hierarchy1"/>
    <dgm:cxn modelId="{F91741CE-70BA-42BF-B7CC-A376EAAAFB61}" type="presParOf" srcId="{4BD013ED-4A2C-4EBD-B9DC-7F03F1F39A70}" destId="{2C0661DC-1D95-4519-87F8-7AD71CBD33D1}" srcOrd="2" destOrd="0" presId="urn:microsoft.com/office/officeart/2005/8/layout/hierarchy1"/>
    <dgm:cxn modelId="{87D720D2-B278-4A37-9BD0-E16F265922C0}" type="presParOf" srcId="{4BD013ED-4A2C-4EBD-B9DC-7F03F1F39A70}" destId="{5E3B69B7-DD46-45D5-AB55-EF63B608068D}" srcOrd="3" destOrd="0" presId="urn:microsoft.com/office/officeart/2005/8/layout/hierarchy1"/>
    <dgm:cxn modelId="{2DFB56A2-B9E0-432F-BB8B-E1880FC2D86D}" type="presParOf" srcId="{5E3B69B7-DD46-45D5-AB55-EF63B608068D}" destId="{C4DE1D9D-46F4-4AAE-AA75-B0039E684E5E}" srcOrd="0" destOrd="0" presId="urn:microsoft.com/office/officeart/2005/8/layout/hierarchy1"/>
    <dgm:cxn modelId="{7CD05C95-EF9E-4D53-A1D3-E231B0978547}" type="presParOf" srcId="{C4DE1D9D-46F4-4AAE-AA75-B0039E684E5E}" destId="{099ECA5D-59D3-444C-83E8-720A58CC58D4}" srcOrd="0" destOrd="0" presId="urn:microsoft.com/office/officeart/2005/8/layout/hierarchy1"/>
    <dgm:cxn modelId="{817305FE-941E-40DC-A8F1-B05BC3805EEC}" type="presParOf" srcId="{C4DE1D9D-46F4-4AAE-AA75-B0039E684E5E}" destId="{1228727D-D74A-47ED-819E-CCB103D8F326}" srcOrd="1" destOrd="0" presId="urn:microsoft.com/office/officeart/2005/8/layout/hierarchy1"/>
    <dgm:cxn modelId="{7C759725-FC67-4E5E-9CD5-539CFBB4304A}" type="presParOf" srcId="{5E3B69B7-DD46-45D5-AB55-EF63B608068D}" destId="{95854C52-9598-4518-AD95-AC3FDAEB8FB9}" srcOrd="1" destOrd="0" presId="urn:microsoft.com/office/officeart/2005/8/layout/hierarchy1"/>
    <dgm:cxn modelId="{7589B932-0423-4E72-8137-713A1EB5C771}" type="presParOf" srcId="{4BD013ED-4A2C-4EBD-B9DC-7F03F1F39A70}" destId="{82BA8A38-B5DC-4FA5-B414-55D2015D561A}" srcOrd="4" destOrd="0" presId="urn:microsoft.com/office/officeart/2005/8/layout/hierarchy1"/>
    <dgm:cxn modelId="{70CD1497-07EE-4F46-BFF1-BB0B861CDABE}" type="presParOf" srcId="{4BD013ED-4A2C-4EBD-B9DC-7F03F1F39A70}" destId="{504231FE-1613-4F0E-9160-15CEB275AC70}" srcOrd="5" destOrd="0" presId="urn:microsoft.com/office/officeart/2005/8/layout/hierarchy1"/>
    <dgm:cxn modelId="{73EF64D1-8130-4D29-A608-5D98130BB812}" type="presParOf" srcId="{504231FE-1613-4F0E-9160-15CEB275AC70}" destId="{EBB67D87-7D87-4960-9E6D-2C7D71F165BC}" srcOrd="0" destOrd="0" presId="urn:microsoft.com/office/officeart/2005/8/layout/hierarchy1"/>
    <dgm:cxn modelId="{17586B67-0F84-45EB-8E7B-AF3C0A125F05}" type="presParOf" srcId="{EBB67D87-7D87-4960-9E6D-2C7D71F165BC}" destId="{082BD84B-65A8-4532-8EE4-E812D659518C}" srcOrd="0" destOrd="0" presId="urn:microsoft.com/office/officeart/2005/8/layout/hierarchy1"/>
    <dgm:cxn modelId="{68927843-F541-4314-9A77-01FD8735DB29}" type="presParOf" srcId="{EBB67D87-7D87-4960-9E6D-2C7D71F165BC}" destId="{FB5CEBB3-3E48-4C61-8123-B15E3F1E2DB6}" srcOrd="1" destOrd="0" presId="urn:microsoft.com/office/officeart/2005/8/layout/hierarchy1"/>
    <dgm:cxn modelId="{3E5C3CE2-2706-4400-81CD-26E886AFB57C}" type="presParOf" srcId="{504231FE-1613-4F0E-9160-15CEB275AC70}" destId="{2BE4CC45-0B37-4D50-8FD4-279F6360AF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92F61-2728-408B-AE5E-9AA4DF35E7F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BF38260-D8EA-4626-B9D5-9F4518BA2D28}">
      <dgm:prSet phldrT="[Texto]"/>
      <dgm:spPr/>
      <dgm:t>
        <a:bodyPr/>
        <a:lstStyle/>
        <a:p>
          <a:r>
            <a:rPr lang="es-ES" dirty="0" smtClean="0"/>
            <a:t>Inicio</a:t>
          </a:r>
          <a:endParaRPr lang="es-ES" dirty="0"/>
        </a:p>
      </dgm:t>
    </dgm:pt>
    <dgm:pt modelId="{8E0D9E3F-1EBA-48AA-8935-EFE9256B862E}" type="parTrans" cxnId="{A2C9DD0F-5A39-450B-B37C-FFC013A55540}">
      <dgm:prSet/>
      <dgm:spPr/>
      <dgm:t>
        <a:bodyPr/>
        <a:lstStyle/>
        <a:p>
          <a:endParaRPr lang="es-ES"/>
        </a:p>
      </dgm:t>
    </dgm:pt>
    <dgm:pt modelId="{A39A59F3-D81E-43B5-9F3B-E5A45D45A374}" type="sibTrans" cxnId="{A2C9DD0F-5A39-450B-B37C-FFC013A55540}">
      <dgm:prSet/>
      <dgm:spPr/>
      <dgm:t>
        <a:bodyPr/>
        <a:lstStyle/>
        <a:p>
          <a:endParaRPr lang="es-ES"/>
        </a:p>
      </dgm:t>
    </dgm:pt>
    <dgm:pt modelId="{0E460A22-7853-4B47-8A9D-8B33FA80CE38}">
      <dgm:prSet phldrT="[Texto]"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FC1C95C5-4771-418C-96C2-01D66C1B4F7B}" type="parTrans" cxnId="{3CF7A025-F188-4301-9895-EE417082DBD2}">
      <dgm:prSet/>
      <dgm:spPr/>
      <dgm:t>
        <a:bodyPr/>
        <a:lstStyle/>
        <a:p>
          <a:endParaRPr lang="es-ES"/>
        </a:p>
      </dgm:t>
    </dgm:pt>
    <dgm:pt modelId="{4B10F0A4-0542-4FED-880A-F5C478A9A0ED}" type="sibTrans" cxnId="{3CF7A025-F188-4301-9895-EE417082DBD2}">
      <dgm:prSet/>
      <dgm:spPr/>
      <dgm:t>
        <a:bodyPr/>
        <a:lstStyle/>
        <a:p>
          <a:endParaRPr lang="es-ES"/>
        </a:p>
      </dgm:t>
    </dgm:pt>
    <dgm:pt modelId="{77500812-6A0A-4268-847C-EAC5DD16880A}">
      <dgm:prSet phldrT="[Texto]"/>
      <dgm:spPr/>
      <dgm:t>
        <a:bodyPr/>
        <a:lstStyle/>
        <a:p>
          <a:r>
            <a:rPr lang="es-ES" dirty="0" smtClean="0"/>
            <a:t>Ejecución</a:t>
          </a:r>
          <a:endParaRPr lang="es-ES" dirty="0"/>
        </a:p>
      </dgm:t>
    </dgm:pt>
    <dgm:pt modelId="{F246D4C5-98EB-4E60-B801-F703B233E465}" type="parTrans" cxnId="{E86AA0A2-68E6-41CF-A1E2-CE0BE8A36C4D}">
      <dgm:prSet/>
      <dgm:spPr/>
      <dgm:t>
        <a:bodyPr/>
        <a:lstStyle/>
        <a:p>
          <a:endParaRPr lang="es-ES"/>
        </a:p>
      </dgm:t>
    </dgm:pt>
    <dgm:pt modelId="{990421C4-DB64-4430-8EA7-12479D28AD99}" type="sibTrans" cxnId="{E86AA0A2-68E6-41CF-A1E2-CE0BE8A36C4D}">
      <dgm:prSet/>
      <dgm:spPr/>
      <dgm:t>
        <a:bodyPr/>
        <a:lstStyle/>
        <a:p>
          <a:endParaRPr lang="es-ES"/>
        </a:p>
      </dgm:t>
    </dgm:pt>
    <dgm:pt modelId="{1F18C9F9-415D-4126-9330-15A890B58FFA}">
      <dgm:prSet phldrT="[Texto]"/>
      <dgm:spPr/>
      <dgm:t>
        <a:bodyPr/>
        <a:lstStyle/>
        <a:p>
          <a:r>
            <a:rPr lang="es-ES" dirty="0" smtClean="0"/>
            <a:t>Cierre</a:t>
          </a:r>
          <a:endParaRPr lang="es-ES" dirty="0"/>
        </a:p>
      </dgm:t>
    </dgm:pt>
    <dgm:pt modelId="{0C033A98-03F6-4CFD-B9AF-8A670E73BF5E}" type="parTrans" cxnId="{651F76B1-12FA-4B8E-B94E-03EC0D59E0A2}">
      <dgm:prSet/>
      <dgm:spPr/>
      <dgm:t>
        <a:bodyPr/>
        <a:lstStyle/>
        <a:p>
          <a:endParaRPr lang="es-ES"/>
        </a:p>
      </dgm:t>
    </dgm:pt>
    <dgm:pt modelId="{5FF81604-8321-48DA-89FE-304B380EAD7E}" type="sibTrans" cxnId="{651F76B1-12FA-4B8E-B94E-03EC0D59E0A2}">
      <dgm:prSet/>
      <dgm:spPr/>
      <dgm:t>
        <a:bodyPr/>
        <a:lstStyle/>
        <a:p>
          <a:endParaRPr lang="es-ES"/>
        </a:p>
      </dgm:t>
    </dgm:pt>
    <dgm:pt modelId="{FA8E54A9-292D-4ECB-9B62-E6962C396E0E}" type="pres">
      <dgm:prSet presAssocID="{69792F61-2728-408B-AE5E-9AA4DF35E7FF}" presName="CompostProcess" presStyleCnt="0">
        <dgm:presLayoutVars>
          <dgm:dir/>
          <dgm:resizeHandles val="exact"/>
        </dgm:presLayoutVars>
      </dgm:prSet>
      <dgm:spPr/>
    </dgm:pt>
    <dgm:pt modelId="{5A24D668-0B16-465F-AA91-B383E23BDF41}" type="pres">
      <dgm:prSet presAssocID="{69792F61-2728-408B-AE5E-9AA4DF35E7FF}" presName="arrow" presStyleLbl="bgShp" presStyleIdx="0" presStyleCnt="1"/>
      <dgm:spPr/>
    </dgm:pt>
    <dgm:pt modelId="{11A3E6CE-F8C1-4925-A876-D5C9F83D8F7B}" type="pres">
      <dgm:prSet presAssocID="{69792F61-2728-408B-AE5E-9AA4DF35E7FF}" presName="linearProcess" presStyleCnt="0"/>
      <dgm:spPr/>
    </dgm:pt>
    <dgm:pt modelId="{4761D540-1CC7-401F-B01D-F1BEA1AE4A7E}" type="pres">
      <dgm:prSet presAssocID="{8BF38260-D8EA-4626-B9D5-9F4518BA2D2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461A69-8A6E-45F7-A540-24828E729618}" type="pres">
      <dgm:prSet presAssocID="{A39A59F3-D81E-43B5-9F3B-E5A45D45A374}" presName="sibTrans" presStyleCnt="0"/>
      <dgm:spPr/>
    </dgm:pt>
    <dgm:pt modelId="{1CD9E1F2-D402-4CC7-98EB-B0E4D9348F74}" type="pres">
      <dgm:prSet presAssocID="{0E460A22-7853-4B47-8A9D-8B33FA80CE3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648A11-595D-4AC6-9ECE-9018D08EA247}" type="pres">
      <dgm:prSet presAssocID="{4B10F0A4-0542-4FED-880A-F5C478A9A0ED}" presName="sibTrans" presStyleCnt="0"/>
      <dgm:spPr/>
    </dgm:pt>
    <dgm:pt modelId="{9AD2AFEA-E0B6-4837-9042-68B434759219}" type="pres">
      <dgm:prSet presAssocID="{77500812-6A0A-4268-847C-EAC5DD16880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52148A-D550-41EE-B497-50ADC5006CCD}" type="pres">
      <dgm:prSet presAssocID="{990421C4-DB64-4430-8EA7-12479D28AD99}" presName="sibTrans" presStyleCnt="0"/>
      <dgm:spPr/>
    </dgm:pt>
    <dgm:pt modelId="{172C07FD-FEDF-46CE-828C-2CBFB5754863}" type="pres">
      <dgm:prSet presAssocID="{1F18C9F9-415D-4126-9330-15A890B58FF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DD6D8C4-8358-48B3-8487-D28E52452166}" type="presOf" srcId="{77500812-6A0A-4268-847C-EAC5DD16880A}" destId="{9AD2AFEA-E0B6-4837-9042-68B434759219}" srcOrd="0" destOrd="0" presId="urn:microsoft.com/office/officeart/2005/8/layout/hProcess9"/>
    <dgm:cxn modelId="{E86AA0A2-68E6-41CF-A1E2-CE0BE8A36C4D}" srcId="{69792F61-2728-408B-AE5E-9AA4DF35E7FF}" destId="{77500812-6A0A-4268-847C-EAC5DD16880A}" srcOrd="2" destOrd="0" parTransId="{F246D4C5-98EB-4E60-B801-F703B233E465}" sibTransId="{990421C4-DB64-4430-8EA7-12479D28AD99}"/>
    <dgm:cxn modelId="{19CE5037-E020-4930-9A37-1D1E657CC1D9}" type="presOf" srcId="{1F18C9F9-415D-4126-9330-15A890B58FFA}" destId="{172C07FD-FEDF-46CE-828C-2CBFB5754863}" srcOrd="0" destOrd="0" presId="urn:microsoft.com/office/officeart/2005/8/layout/hProcess9"/>
    <dgm:cxn modelId="{3CF7A025-F188-4301-9895-EE417082DBD2}" srcId="{69792F61-2728-408B-AE5E-9AA4DF35E7FF}" destId="{0E460A22-7853-4B47-8A9D-8B33FA80CE38}" srcOrd="1" destOrd="0" parTransId="{FC1C95C5-4771-418C-96C2-01D66C1B4F7B}" sibTransId="{4B10F0A4-0542-4FED-880A-F5C478A9A0ED}"/>
    <dgm:cxn modelId="{F1D11654-48C6-41C2-BFDB-8CB64E8F2045}" type="presOf" srcId="{69792F61-2728-408B-AE5E-9AA4DF35E7FF}" destId="{FA8E54A9-292D-4ECB-9B62-E6962C396E0E}" srcOrd="0" destOrd="0" presId="urn:microsoft.com/office/officeart/2005/8/layout/hProcess9"/>
    <dgm:cxn modelId="{A2C9DD0F-5A39-450B-B37C-FFC013A55540}" srcId="{69792F61-2728-408B-AE5E-9AA4DF35E7FF}" destId="{8BF38260-D8EA-4626-B9D5-9F4518BA2D28}" srcOrd="0" destOrd="0" parTransId="{8E0D9E3F-1EBA-48AA-8935-EFE9256B862E}" sibTransId="{A39A59F3-D81E-43B5-9F3B-E5A45D45A374}"/>
    <dgm:cxn modelId="{651F76B1-12FA-4B8E-B94E-03EC0D59E0A2}" srcId="{69792F61-2728-408B-AE5E-9AA4DF35E7FF}" destId="{1F18C9F9-415D-4126-9330-15A890B58FFA}" srcOrd="3" destOrd="0" parTransId="{0C033A98-03F6-4CFD-B9AF-8A670E73BF5E}" sibTransId="{5FF81604-8321-48DA-89FE-304B380EAD7E}"/>
    <dgm:cxn modelId="{949B4483-A040-4F35-B1B0-CDBD4CB1EA76}" type="presOf" srcId="{8BF38260-D8EA-4626-B9D5-9F4518BA2D28}" destId="{4761D540-1CC7-401F-B01D-F1BEA1AE4A7E}" srcOrd="0" destOrd="0" presId="urn:microsoft.com/office/officeart/2005/8/layout/hProcess9"/>
    <dgm:cxn modelId="{59234108-CDE2-47EF-A8A1-CC897CE2338E}" type="presOf" srcId="{0E460A22-7853-4B47-8A9D-8B33FA80CE38}" destId="{1CD9E1F2-D402-4CC7-98EB-B0E4D9348F74}" srcOrd="0" destOrd="0" presId="urn:microsoft.com/office/officeart/2005/8/layout/hProcess9"/>
    <dgm:cxn modelId="{47628C67-E5E9-42BF-AAAB-76D579971278}" type="presParOf" srcId="{FA8E54A9-292D-4ECB-9B62-E6962C396E0E}" destId="{5A24D668-0B16-465F-AA91-B383E23BDF41}" srcOrd="0" destOrd="0" presId="urn:microsoft.com/office/officeart/2005/8/layout/hProcess9"/>
    <dgm:cxn modelId="{810B98CB-422A-4969-894F-1D2C2D64327D}" type="presParOf" srcId="{FA8E54A9-292D-4ECB-9B62-E6962C396E0E}" destId="{11A3E6CE-F8C1-4925-A876-D5C9F83D8F7B}" srcOrd="1" destOrd="0" presId="urn:microsoft.com/office/officeart/2005/8/layout/hProcess9"/>
    <dgm:cxn modelId="{2279EF83-314E-4CCA-ACBA-AE3309178545}" type="presParOf" srcId="{11A3E6CE-F8C1-4925-A876-D5C9F83D8F7B}" destId="{4761D540-1CC7-401F-B01D-F1BEA1AE4A7E}" srcOrd="0" destOrd="0" presId="urn:microsoft.com/office/officeart/2005/8/layout/hProcess9"/>
    <dgm:cxn modelId="{B2CA32DB-0EAC-441D-9DBF-94C0FD7FF25E}" type="presParOf" srcId="{11A3E6CE-F8C1-4925-A876-D5C9F83D8F7B}" destId="{C4461A69-8A6E-45F7-A540-24828E729618}" srcOrd="1" destOrd="0" presId="urn:microsoft.com/office/officeart/2005/8/layout/hProcess9"/>
    <dgm:cxn modelId="{100D30FC-4491-41ED-B642-0054C6585024}" type="presParOf" srcId="{11A3E6CE-F8C1-4925-A876-D5C9F83D8F7B}" destId="{1CD9E1F2-D402-4CC7-98EB-B0E4D9348F74}" srcOrd="2" destOrd="0" presId="urn:microsoft.com/office/officeart/2005/8/layout/hProcess9"/>
    <dgm:cxn modelId="{E6F0DDF8-0B53-497E-95F8-F062512E171B}" type="presParOf" srcId="{11A3E6CE-F8C1-4925-A876-D5C9F83D8F7B}" destId="{A1648A11-595D-4AC6-9ECE-9018D08EA247}" srcOrd="3" destOrd="0" presId="urn:microsoft.com/office/officeart/2005/8/layout/hProcess9"/>
    <dgm:cxn modelId="{4F16BE91-B3CD-4B3E-B0EB-356EBF985104}" type="presParOf" srcId="{11A3E6CE-F8C1-4925-A876-D5C9F83D8F7B}" destId="{9AD2AFEA-E0B6-4837-9042-68B434759219}" srcOrd="4" destOrd="0" presId="urn:microsoft.com/office/officeart/2005/8/layout/hProcess9"/>
    <dgm:cxn modelId="{2BD4FDF5-CFC3-4830-86A6-ECE21F44B1AA}" type="presParOf" srcId="{11A3E6CE-F8C1-4925-A876-D5C9F83D8F7B}" destId="{F152148A-D550-41EE-B497-50ADC5006CCD}" srcOrd="5" destOrd="0" presId="urn:microsoft.com/office/officeart/2005/8/layout/hProcess9"/>
    <dgm:cxn modelId="{A8168ADE-3F84-446B-AF74-A9061FD7FAC9}" type="presParOf" srcId="{11A3E6CE-F8C1-4925-A876-D5C9F83D8F7B}" destId="{172C07FD-FEDF-46CE-828C-2CBFB575486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29CB2E-6547-45B1-952D-43B44589DB8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C48505B-C8B1-45D6-92C2-7FFD54DCCF5D}">
      <dgm:prSet phldrT="[Texto]"/>
      <dgm:spPr/>
      <dgm:t>
        <a:bodyPr/>
        <a:lstStyle/>
        <a:p>
          <a:r>
            <a:rPr lang="es-ES" dirty="0" smtClean="0"/>
            <a:t>Inicio</a:t>
          </a:r>
          <a:endParaRPr lang="es-ES" dirty="0"/>
        </a:p>
      </dgm:t>
    </dgm:pt>
    <dgm:pt modelId="{EA6850F3-2161-4D63-AA3D-6C23C68DC843}" type="parTrans" cxnId="{7FB58C23-A8A7-4143-9588-43489AE405C9}">
      <dgm:prSet/>
      <dgm:spPr/>
      <dgm:t>
        <a:bodyPr/>
        <a:lstStyle/>
        <a:p>
          <a:endParaRPr lang="es-ES"/>
        </a:p>
      </dgm:t>
    </dgm:pt>
    <dgm:pt modelId="{815B4035-B1B6-4042-A2AD-3495490F203F}" type="sibTrans" cxnId="{7FB58C23-A8A7-4143-9588-43489AE405C9}">
      <dgm:prSet/>
      <dgm:spPr/>
      <dgm:t>
        <a:bodyPr/>
        <a:lstStyle/>
        <a:p>
          <a:endParaRPr lang="es-ES"/>
        </a:p>
      </dgm:t>
    </dgm:pt>
    <dgm:pt modelId="{E4BD805D-8401-4836-A30A-A6277DFD84EE}">
      <dgm:prSet phldrT="[Texto]"/>
      <dgm:spPr/>
      <dgm:t>
        <a:bodyPr/>
        <a:lstStyle/>
        <a:p>
          <a:r>
            <a:rPr lang="es-ES" dirty="0" smtClean="0"/>
            <a:t>Ejecución de las pruebas en dispositivo móvil</a:t>
          </a:r>
          <a:endParaRPr lang="es-ES" dirty="0"/>
        </a:p>
      </dgm:t>
    </dgm:pt>
    <dgm:pt modelId="{756D17E6-8B22-4BA4-A497-D6BFD94814EA}" type="parTrans" cxnId="{B40255B7-EE8B-4A34-A5F7-5EE7A50A7AD8}">
      <dgm:prSet/>
      <dgm:spPr/>
      <dgm:t>
        <a:bodyPr/>
        <a:lstStyle/>
        <a:p>
          <a:endParaRPr lang="es-ES"/>
        </a:p>
      </dgm:t>
    </dgm:pt>
    <dgm:pt modelId="{5C63C51F-875D-42F9-8D70-8399A89D3CCA}" type="sibTrans" cxnId="{B40255B7-EE8B-4A34-A5F7-5EE7A50A7AD8}">
      <dgm:prSet/>
      <dgm:spPr/>
      <dgm:t>
        <a:bodyPr/>
        <a:lstStyle/>
        <a:p>
          <a:endParaRPr lang="es-ES"/>
        </a:p>
      </dgm:t>
    </dgm:pt>
    <dgm:pt modelId="{B61F4BDC-C2F4-44C0-8936-162B84BA45A0}">
      <dgm:prSet phldrT="[Texto]"/>
      <dgm:spPr/>
      <dgm:t>
        <a:bodyPr/>
        <a:lstStyle/>
        <a:p>
          <a:r>
            <a:rPr lang="es-ES" dirty="0" smtClean="0"/>
            <a:t>Diseño de pruebas</a:t>
          </a:r>
          <a:endParaRPr lang="es-ES" dirty="0"/>
        </a:p>
      </dgm:t>
    </dgm:pt>
    <dgm:pt modelId="{380F6C61-447A-4152-AD35-CF1A6F1B2654}" type="parTrans" cxnId="{15727411-D4CE-4CD6-A34D-DF79C0C84632}">
      <dgm:prSet/>
      <dgm:spPr/>
      <dgm:t>
        <a:bodyPr/>
        <a:lstStyle/>
        <a:p>
          <a:endParaRPr lang="es-ES"/>
        </a:p>
      </dgm:t>
    </dgm:pt>
    <dgm:pt modelId="{F656F17D-EC8A-4B24-940B-B4E7A888362B}" type="sibTrans" cxnId="{15727411-D4CE-4CD6-A34D-DF79C0C84632}">
      <dgm:prSet/>
      <dgm:spPr/>
      <dgm:t>
        <a:bodyPr/>
        <a:lstStyle/>
        <a:p>
          <a:endParaRPr lang="es-ES"/>
        </a:p>
      </dgm:t>
    </dgm:pt>
    <dgm:pt modelId="{0330A8CD-506B-4F9F-A4BE-004D5BCEB60D}">
      <dgm:prSet phldrT="[Texto]"/>
      <dgm:spPr/>
      <dgm:t>
        <a:bodyPr/>
        <a:lstStyle/>
        <a:p>
          <a:r>
            <a:rPr lang="es-ES" dirty="0" smtClean="0"/>
            <a:t>Ejecución de las pruebas</a:t>
          </a:r>
          <a:endParaRPr lang="es-ES" dirty="0"/>
        </a:p>
      </dgm:t>
    </dgm:pt>
    <dgm:pt modelId="{4A458272-FEA4-418A-9B9E-0B2DE5CA7FC1}" type="parTrans" cxnId="{0D910E31-4FA4-4C7A-A3C6-B4139DBF7F3E}">
      <dgm:prSet/>
      <dgm:spPr/>
      <dgm:t>
        <a:bodyPr/>
        <a:lstStyle/>
        <a:p>
          <a:endParaRPr lang="es-ES"/>
        </a:p>
      </dgm:t>
    </dgm:pt>
    <dgm:pt modelId="{A8322374-5B4E-4B85-9ED8-E4F71CD19BAC}" type="sibTrans" cxnId="{0D910E31-4FA4-4C7A-A3C6-B4139DBF7F3E}">
      <dgm:prSet/>
      <dgm:spPr/>
      <dgm:t>
        <a:bodyPr/>
        <a:lstStyle/>
        <a:p>
          <a:endParaRPr lang="es-ES"/>
        </a:p>
      </dgm:t>
    </dgm:pt>
    <dgm:pt modelId="{D42D6E27-2A71-4C31-9973-CC5D2046D09D}">
      <dgm:prSet phldrT="[Texto]"/>
      <dgm:spPr/>
      <dgm:t>
        <a:bodyPr/>
        <a:lstStyle/>
        <a:p>
          <a:r>
            <a:rPr lang="es-ES" dirty="0" smtClean="0"/>
            <a:t>Codificación / desarrollar SW</a:t>
          </a:r>
          <a:endParaRPr lang="es-ES" dirty="0"/>
        </a:p>
      </dgm:t>
    </dgm:pt>
    <dgm:pt modelId="{DB2FCB56-1FB3-42C4-8CF5-8A3555F45363}" type="parTrans" cxnId="{896EF243-21DE-4DD9-A8FA-9095F1ADBD9C}">
      <dgm:prSet/>
      <dgm:spPr/>
      <dgm:t>
        <a:bodyPr/>
        <a:lstStyle/>
        <a:p>
          <a:endParaRPr lang="es-ES"/>
        </a:p>
      </dgm:t>
    </dgm:pt>
    <dgm:pt modelId="{9659BA42-F726-46F4-86FF-9929F35A6D8A}" type="sibTrans" cxnId="{896EF243-21DE-4DD9-A8FA-9095F1ADBD9C}">
      <dgm:prSet/>
      <dgm:spPr/>
      <dgm:t>
        <a:bodyPr/>
        <a:lstStyle/>
        <a:p>
          <a:endParaRPr lang="es-ES"/>
        </a:p>
      </dgm:t>
    </dgm:pt>
    <dgm:pt modelId="{F21AEFD7-6697-4290-849E-12E0ABA9F72C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Ejecución de las pruebas en Preproducción</a:t>
          </a:r>
          <a:endParaRPr lang="es-ES" dirty="0"/>
        </a:p>
      </dgm:t>
    </dgm:pt>
    <dgm:pt modelId="{300673DE-6CF1-4DEA-B716-248ACB8CFE90}" type="parTrans" cxnId="{520B2440-7170-4410-B4EE-D61453B190A3}">
      <dgm:prSet/>
      <dgm:spPr/>
      <dgm:t>
        <a:bodyPr/>
        <a:lstStyle/>
        <a:p>
          <a:endParaRPr lang="es-ES"/>
        </a:p>
      </dgm:t>
    </dgm:pt>
    <dgm:pt modelId="{CA2401EE-5B06-4B04-A6FF-81897D502D5C}" type="sibTrans" cxnId="{520B2440-7170-4410-B4EE-D61453B190A3}">
      <dgm:prSet/>
      <dgm:spPr/>
      <dgm:t>
        <a:bodyPr/>
        <a:lstStyle/>
        <a:p>
          <a:endParaRPr lang="es-ES"/>
        </a:p>
      </dgm:t>
    </dgm:pt>
    <dgm:pt modelId="{D33329A0-37A6-40AE-A536-2233D9D581ED}" type="pres">
      <dgm:prSet presAssocID="{A629CB2E-6547-45B1-952D-43B44589DB84}" presName="cycle" presStyleCnt="0">
        <dgm:presLayoutVars>
          <dgm:dir/>
          <dgm:resizeHandles val="exact"/>
        </dgm:presLayoutVars>
      </dgm:prSet>
      <dgm:spPr/>
    </dgm:pt>
    <dgm:pt modelId="{A063C65F-442C-4968-8190-F56353D69A61}" type="pres">
      <dgm:prSet presAssocID="{BC48505B-C8B1-45D6-92C2-7FFD54DCCF5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F71849-171F-4538-A0ED-6D3866A4178A}" type="pres">
      <dgm:prSet presAssocID="{815B4035-B1B6-4042-A2AD-3495490F203F}" presName="sibTrans" presStyleLbl="sibTrans2D1" presStyleIdx="0" presStyleCnt="6"/>
      <dgm:spPr/>
    </dgm:pt>
    <dgm:pt modelId="{AB06EC8C-9D3E-48E1-B325-ACCBC78C36BB}" type="pres">
      <dgm:prSet presAssocID="{815B4035-B1B6-4042-A2AD-3495490F203F}" presName="connectorText" presStyleLbl="sibTrans2D1" presStyleIdx="0" presStyleCnt="6"/>
      <dgm:spPr/>
    </dgm:pt>
    <dgm:pt modelId="{CD56D67C-E5EE-420D-B23D-786F25F52142}" type="pres">
      <dgm:prSet presAssocID="{B61F4BDC-C2F4-44C0-8936-162B84BA45A0}" presName="node" presStyleLbl="node1" presStyleIdx="1" presStyleCnt="6">
        <dgm:presLayoutVars>
          <dgm:bulletEnabled val="1"/>
        </dgm:presLayoutVars>
      </dgm:prSet>
      <dgm:spPr/>
    </dgm:pt>
    <dgm:pt modelId="{8CD6FAA3-DA96-434C-B24E-6F6B0EADDA08}" type="pres">
      <dgm:prSet presAssocID="{F656F17D-EC8A-4B24-940B-B4E7A888362B}" presName="sibTrans" presStyleLbl="sibTrans2D1" presStyleIdx="1" presStyleCnt="6"/>
      <dgm:spPr/>
    </dgm:pt>
    <dgm:pt modelId="{74DA5E1F-F425-448B-A8CC-1798C2D9011B}" type="pres">
      <dgm:prSet presAssocID="{F656F17D-EC8A-4B24-940B-B4E7A888362B}" presName="connectorText" presStyleLbl="sibTrans2D1" presStyleIdx="1" presStyleCnt="6"/>
      <dgm:spPr/>
    </dgm:pt>
    <dgm:pt modelId="{FFEB3AC1-472F-43FB-9DCD-107A32DFC8E8}" type="pres">
      <dgm:prSet presAssocID="{0330A8CD-506B-4F9F-A4BE-004D5BCEB60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C31360-D132-4768-AD6B-CF606236C52B}" type="pres">
      <dgm:prSet presAssocID="{A8322374-5B4E-4B85-9ED8-E4F71CD19BAC}" presName="sibTrans" presStyleLbl="sibTrans2D1" presStyleIdx="2" presStyleCnt="6"/>
      <dgm:spPr/>
    </dgm:pt>
    <dgm:pt modelId="{A51C761C-5D7D-410A-8902-F51CA8DF83C3}" type="pres">
      <dgm:prSet presAssocID="{A8322374-5B4E-4B85-9ED8-E4F71CD19BAC}" presName="connectorText" presStyleLbl="sibTrans2D1" presStyleIdx="2" presStyleCnt="6"/>
      <dgm:spPr/>
    </dgm:pt>
    <dgm:pt modelId="{A2843932-0E3E-4877-88EE-3C29FAE0B772}" type="pres">
      <dgm:prSet presAssocID="{D42D6E27-2A71-4C31-9973-CC5D2046D09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4EB7EC-C887-426E-BECD-A7BEF52BC46F}" type="pres">
      <dgm:prSet presAssocID="{9659BA42-F726-46F4-86FF-9929F35A6D8A}" presName="sibTrans" presStyleLbl="sibTrans2D1" presStyleIdx="3" presStyleCnt="6"/>
      <dgm:spPr/>
    </dgm:pt>
    <dgm:pt modelId="{80DD0239-20DA-4064-AEDB-636554C78D46}" type="pres">
      <dgm:prSet presAssocID="{9659BA42-F726-46F4-86FF-9929F35A6D8A}" presName="connectorText" presStyleLbl="sibTrans2D1" presStyleIdx="3" presStyleCnt="6"/>
      <dgm:spPr/>
    </dgm:pt>
    <dgm:pt modelId="{CAF109DE-9C58-40F7-B831-F7127BCB00B0}" type="pres">
      <dgm:prSet presAssocID="{E4BD805D-8401-4836-A30A-A6277DFD84E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2BE070-1A09-4C17-852F-5D611D2CAA02}" type="pres">
      <dgm:prSet presAssocID="{5C63C51F-875D-42F9-8D70-8399A89D3CCA}" presName="sibTrans" presStyleLbl="sibTrans2D1" presStyleIdx="4" presStyleCnt="6"/>
      <dgm:spPr/>
    </dgm:pt>
    <dgm:pt modelId="{E393F659-5382-4D52-B0F9-16EB7E342695}" type="pres">
      <dgm:prSet presAssocID="{5C63C51F-875D-42F9-8D70-8399A89D3CCA}" presName="connectorText" presStyleLbl="sibTrans2D1" presStyleIdx="4" presStyleCnt="6"/>
      <dgm:spPr/>
    </dgm:pt>
    <dgm:pt modelId="{176DC82C-5F73-4C54-97F3-02724FDE424F}" type="pres">
      <dgm:prSet presAssocID="{F21AEFD7-6697-4290-849E-12E0ABA9F72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CA86C8-E747-45F4-A5EA-F53EA55D93D8}" type="pres">
      <dgm:prSet presAssocID="{CA2401EE-5B06-4B04-A6FF-81897D502D5C}" presName="sibTrans" presStyleLbl="sibTrans2D1" presStyleIdx="5" presStyleCnt="6"/>
      <dgm:spPr/>
    </dgm:pt>
    <dgm:pt modelId="{AF62C936-617C-4DD8-A9D8-1939F76B7FA7}" type="pres">
      <dgm:prSet presAssocID="{CA2401EE-5B06-4B04-A6FF-81897D502D5C}" presName="connectorText" presStyleLbl="sibTrans2D1" presStyleIdx="5" presStyleCnt="6"/>
      <dgm:spPr/>
    </dgm:pt>
  </dgm:ptLst>
  <dgm:cxnLst>
    <dgm:cxn modelId="{ECD9DC81-7376-456E-AA07-5D429930F127}" type="presOf" srcId="{A8322374-5B4E-4B85-9ED8-E4F71CD19BAC}" destId="{47C31360-D132-4768-AD6B-CF606236C52B}" srcOrd="0" destOrd="0" presId="urn:microsoft.com/office/officeart/2005/8/layout/cycle2"/>
    <dgm:cxn modelId="{20EAD08F-6EC6-4E07-87D0-78359388FA51}" type="presOf" srcId="{B61F4BDC-C2F4-44C0-8936-162B84BA45A0}" destId="{CD56D67C-E5EE-420D-B23D-786F25F52142}" srcOrd="0" destOrd="0" presId="urn:microsoft.com/office/officeart/2005/8/layout/cycle2"/>
    <dgm:cxn modelId="{896EF243-21DE-4DD9-A8FA-9095F1ADBD9C}" srcId="{A629CB2E-6547-45B1-952D-43B44589DB84}" destId="{D42D6E27-2A71-4C31-9973-CC5D2046D09D}" srcOrd="3" destOrd="0" parTransId="{DB2FCB56-1FB3-42C4-8CF5-8A3555F45363}" sibTransId="{9659BA42-F726-46F4-86FF-9929F35A6D8A}"/>
    <dgm:cxn modelId="{576B9D1F-4544-41B3-8F81-EE59FBFFB417}" type="presOf" srcId="{5C63C51F-875D-42F9-8D70-8399A89D3CCA}" destId="{9F2BE070-1A09-4C17-852F-5D611D2CAA02}" srcOrd="0" destOrd="0" presId="urn:microsoft.com/office/officeart/2005/8/layout/cycle2"/>
    <dgm:cxn modelId="{D682BE7C-6FB6-46DB-9016-BDDEFB7D7766}" type="presOf" srcId="{9659BA42-F726-46F4-86FF-9929F35A6D8A}" destId="{D64EB7EC-C887-426E-BECD-A7BEF52BC46F}" srcOrd="0" destOrd="0" presId="urn:microsoft.com/office/officeart/2005/8/layout/cycle2"/>
    <dgm:cxn modelId="{520B2440-7170-4410-B4EE-D61453B190A3}" srcId="{A629CB2E-6547-45B1-952D-43B44589DB84}" destId="{F21AEFD7-6697-4290-849E-12E0ABA9F72C}" srcOrd="5" destOrd="0" parTransId="{300673DE-6CF1-4DEA-B716-248ACB8CFE90}" sibTransId="{CA2401EE-5B06-4B04-A6FF-81897D502D5C}"/>
    <dgm:cxn modelId="{B40255B7-EE8B-4A34-A5F7-5EE7A50A7AD8}" srcId="{A629CB2E-6547-45B1-952D-43B44589DB84}" destId="{E4BD805D-8401-4836-A30A-A6277DFD84EE}" srcOrd="4" destOrd="0" parTransId="{756D17E6-8B22-4BA4-A497-D6BFD94814EA}" sibTransId="{5C63C51F-875D-42F9-8D70-8399A89D3CCA}"/>
    <dgm:cxn modelId="{DA5383E8-86DD-449B-BD04-B4961FCB20E6}" type="presOf" srcId="{815B4035-B1B6-4042-A2AD-3495490F203F}" destId="{AB06EC8C-9D3E-48E1-B325-ACCBC78C36BB}" srcOrd="1" destOrd="0" presId="urn:microsoft.com/office/officeart/2005/8/layout/cycle2"/>
    <dgm:cxn modelId="{8A30C935-4DA4-4C5B-B072-1CE7AA1C354B}" type="presOf" srcId="{815B4035-B1B6-4042-A2AD-3495490F203F}" destId="{F1F71849-171F-4538-A0ED-6D3866A4178A}" srcOrd="0" destOrd="0" presId="urn:microsoft.com/office/officeart/2005/8/layout/cycle2"/>
    <dgm:cxn modelId="{E3199070-A86F-433C-B964-3D869B0FD14D}" type="presOf" srcId="{A629CB2E-6547-45B1-952D-43B44589DB84}" destId="{D33329A0-37A6-40AE-A536-2233D9D581ED}" srcOrd="0" destOrd="0" presId="urn:microsoft.com/office/officeart/2005/8/layout/cycle2"/>
    <dgm:cxn modelId="{25DAAC7B-1272-45E4-9FF0-4847F2A382E4}" type="presOf" srcId="{CA2401EE-5B06-4B04-A6FF-81897D502D5C}" destId="{F1CA86C8-E747-45F4-A5EA-F53EA55D93D8}" srcOrd="0" destOrd="0" presId="urn:microsoft.com/office/officeart/2005/8/layout/cycle2"/>
    <dgm:cxn modelId="{15727411-D4CE-4CD6-A34D-DF79C0C84632}" srcId="{A629CB2E-6547-45B1-952D-43B44589DB84}" destId="{B61F4BDC-C2F4-44C0-8936-162B84BA45A0}" srcOrd="1" destOrd="0" parTransId="{380F6C61-447A-4152-AD35-CF1A6F1B2654}" sibTransId="{F656F17D-EC8A-4B24-940B-B4E7A888362B}"/>
    <dgm:cxn modelId="{F2C0FD23-2CB8-49F1-B808-1DEB2B596B8E}" type="presOf" srcId="{D42D6E27-2A71-4C31-9973-CC5D2046D09D}" destId="{A2843932-0E3E-4877-88EE-3C29FAE0B772}" srcOrd="0" destOrd="0" presId="urn:microsoft.com/office/officeart/2005/8/layout/cycle2"/>
    <dgm:cxn modelId="{BD2C8EEF-9C01-4731-BEB9-C6E57DACFE32}" type="presOf" srcId="{F656F17D-EC8A-4B24-940B-B4E7A888362B}" destId="{74DA5E1F-F425-448B-A8CC-1798C2D9011B}" srcOrd="1" destOrd="0" presId="urn:microsoft.com/office/officeart/2005/8/layout/cycle2"/>
    <dgm:cxn modelId="{DA46262B-EAFB-4C0B-89F7-B1942D3E7153}" type="presOf" srcId="{F656F17D-EC8A-4B24-940B-B4E7A888362B}" destId="{8CD6FAA3-DA96-434C-B24E-6F6B0EADDA08}" srcOrd="0" destOrd="0" presId="urn:microsoft.com/office/officeart/2005/8/layout/cycle2"/>
    <dgm:cxn modelId="{7FB58C23-A8A7-4143-9588-43489AE405C9}" srcId="{A629CB2E-6547-45B1-952D-43B44589DB84}" destId="{BC48505B-C8B1-45D6-92C2-7FFD54DCCF5D}" srcOrd="0" destOrd="0" parTransId="{EA6850F3-2161-4D63-AA3D-6C23C68DC843}" sibTransId="{815B4035-B1B6-4042-A2AD-3495490F203F}"/>
    <dgm:cxn modelId="{772EF00D-4560-4494-BBAF-CC1474DB0615}" type="presOf" srcId="{9659BA42-F726-46F4-86FF-9929F35A6D8A}" destId="{80DD0239-20DA-4064-AEDB-636554C78D46}" srcOrd="1" destOrd="0" presId="urn:microsoft.com/office/officeart/2005/8/layout/cycle2"/>
    <dgm:cxn modelId="{63A74FD3-D452-4333-9AE8-FE55852DC7A6}" type="presOf" srcId="{BC48505B-C8B1-45D6-92C2-7FFD54DCCF5D}" destId="{A063C65F-442C-4968-8190-F56353D69A61}" srcOrd="0" destOrd="0" presId="urn:microsoft.com/office/officeart/2005/8/layout/cycle2"/>
    <dgm:cxn modelId="{8584ADC5-F598-4725-A4E9-062CDBD6F9EF}" type="presOf" srcId="{A8322374-5B4E-4B85-9ED8-E4F71CD19BAC}" destId="{A51C761C-5D7D-410A-8902-F51CA8DF83C3}" srcOrd="1" destOrd="0" presId="urn:microsoft.com/office/officeart/2005/8/layout/cycle2"/>
    <dgm:cxn modelId="{D768D95F-F213-4081-8931-A3A3159B80FB}" type="presOf" srcId="{0330A8CD-506B-4F9F-A4BE-004D5BCEB60D}" destId="{FFEB3AC1-472F-43FB-9DCD-107A32DFC8E8}" srcOrd="0" destOrd="0" presId="urn:microsoft.com/office/officeart/2005/8/layout/cycle2"/>
    <dgm:cxn modelId="{6AAA4AE4-1C39-4915-BD4A-340108A5EED3}" type="presOf" srcId="{E4BD805D-8401-4836-A30A-A6277DFD84EE}" destId="{CAF109DE-9C58-40F7-B831-F7127BCB00B0}" srcOrd="0" destOrd="0" presId="urn:microsoft.com/office/officeart/2005/8/layout/cycle2"/>
    <dgm:cxn modelId="{4C7CF289-7817-4ACA-BF28-48FD9C5D0631}" type="presOf" srcId="{F21AEFD7-6697-4290-849E-12E0ABA9F72C}" destId="{176DC82C-5F73-4C54-97F3-02724FDE424F}" srcOrd="0" destOrd="0" presId="urn:microsoft.com/office/officeart/2005/8/layout/cycle2"/>
    <dgm:cxn modelId="{E74A8AB0-BC31-4F78-AD82-CEB87A1A5869}" type="presOf" srcId="{CA2401EE-5B06-4B04-A6FF-81897D502D5C}" destId="{AF62C936-617C-4DD8-A9D8-1939F76B7FA7}" srcOrd="1" destOrd="0" presId="urn:microsoft.com/office/officeart/2005/8/layout/cycle2"/>
    <dgm:cxn modelId="{0D910E31-4FA4-4C7A-A3C6-B4139DBF7F3E}" srcId="{A629CB2E-6547-45B1-952D-43B44589DB84}" destId="{0330A8CD-506B-4F9F-A4BE-004D5BCEB60D}" srcOrd="2" destOrd="0" parTransId="{4A458272-FEA4-418A-9B9E-0B2DE5CA7FC1}" sibTransId="{A8322374-5B4E-4B85-9ED8-E4F71CD19BAC}"/>
    <dgm:cxn modelId="{5E97CA1F-4044-473B-9F1A-229C37BD6831}" type="presOf" srcId="{5C63C51F-875D-42F9-8D70-8399A89D3CCA}" destId="{E393F659-5382-4D52-B0F9-16EB7E342695}" srcOrd="1" destOrd="0" presId="urn:microsoft.com/office/officeart/2005/8/layout/cycle2"/>
    <dgm:cxn modelId="{DF3ED821-9839-4441-AB35-0ECC22AE278E}" type="presParOf" srcId="{D33329A0-37A6-40AE-A536-2233D9D581ED}" destId="{A063C65F-442C-4968-8190-F56353D69A61}" srcOrd="0" destOrd="0" presId="urn:microsoft.com/office/officeart/2005/8/layout/cycle2"/>
    <dgm:cxn modelId="{1DAE0928-D0B9-45F2-BAB3-607D2321132E}" type="presParOf" srcId="{D33329A0-37A6-40AE-A536-2233D9D581ED}" destId="{F1F71849-171F-4538-A0ED-6D3866A4178A}" srcOrd="1" destOrd="0" presId="urn:microsoft.com/office/officeart/2005/8/layout/cycle2"/>
    <dgm:cxn modelId="{71538580-51C9-47B4-A92E-27B62AB6BA32}" type="presParOf" srcId="{F1F71849-171F-4538-A0ED-6D3866A4178A}" destId="{AB06EC8C-9D3E-48E1-B325-ACCBC78C36BB}" srcOrd="0" destOrd="0" presId="urn:microsoft.com/office/officeart/2005/8/layout/cycle2"/>
    <dgm:cxn modelId="{97F68CA0-6BA9-46E1-98D4-8D4E7A612F17}" type="presParOf" srcId="{D33329A0-37A6-40AE-A536-2233D9D581ED}" destId="{CD56D67C-E5EE-420D-B23D-786F25F52142}" srcOrd="2" destOrd="0" presId="urn:microsoft.com/office/officeart/2005/8/layout/cycle2"/>
    <dgm:cxn modelId="{B886D866-11FC-45A5-A1D4-5E09A90715D3}" type="presParOf" srcId="{D33329A0-37A6-40AE-A536-2233D9D581ED}" destId="{8CD6FAA3-DA96-434C-B24E-6F6B0EADDA08}" srcOrd="3" destOrd="0" presId="urn:microsoft.com/office/officeart/2005/8/layout/cycle2"/>
    <dgm:cxn modelId="{B9570E24-D1E3-47AB-8D64-9B668FC49024}" type="presParOf" srcId="{8CD6FAA3-DA96-434C-B24E-6F6B0EADDA08}" destId="{74DA5E1F-F425-448B-A8CC-1798C2D9011B}" srcOrd="0" destOrd="0" presId="urn:microsoft.com/office/officeart/2005/8/layout/cycle2"/>
    <dgm:cxn modelId="{B1C5859C-76FF-4B76-82B9-A11F44782843}" type="presParOf" srcId="{D33329A0-37A6-40AE-A536-2233D9D581ED}" destId="{FFEB3AC1-472F-43FB-9DCD-107A32DFC8E8}" srcOrd="4" destOrd="0" presId="urn:microsoft.com/office/officeart/2005/8/layout/cycle2"/>
    <dgm:cxn modelId="{1031BDC4-C703-413A-AEFC-884E0CD8BA19}" type="presParOf" srcId="{D33329A0-37A6-40AE-A536-2233D9D581ED}" destId="{47C31360-D132-4768-AD6B-CF606236C52B}" srcOrd="5" destOrd="0" presId="urn:microsoft.com/office/officeart/2005/8/layout/cycle2"/>
    <dgm:cxn modelId="{BD7DD334-0C1C-4F19-9CE8-729FB40382E9}" type="presParOf" srcId="{47C31360-D132-4768-AD6B-CF606236C52B}" destId="{A51C761C-5D7D-410A-8902-F51CA8DF83C3}" srcOrd="0" destOrd="0" presId="urn:microsoft.com/office/officeart/2005/8/layout/cycle2"/>
    <dgm:cxn modelId="{400B3F58-A8DA-40DC-95CE-27913D0BD0FD}" type="presParOf" srcId="{D33329A0-37A6-40AE-A536-2233D9D581ED}" destId="{A2843932-0E3E-4877-88EE-3C29FAE0B772}" srcOrd="6" destOrd="0" presId="urn:microsoft.com/office/officeart/2005/8/layout/cycle2"/>
    <dgm:cxn modelId="{664AB594-B7BC-444D-82BF-608444687758}" type="presParOf" srcId="{D33329A0-37A6-40AE-A536-2233D9D581ED}" destId="{D64EB7EC-C887-426E-BECD-A7BEF52BC46F}" srcOrd="7" destOrd="0" presId="urn:microsoft.com/office/officeart/2005/8/layout/cycle2"/>
    <dgm:cxn modelId="{EACA725A-3BAE-4779-AAF2-E0B053057FE7}" type="presParOf" srcId="{D64EB7EC-C887-426E-BECD-A7BEF52BC46F}" destId="{80DD0239-20DA-4064-AEDB-636554C78D46}" srcOrd="0" destOrd="0" presId="urn:microsoft.com/office/officeart/2005/8/layout/cycle2"/>
    <dgm:cxn modelId="{7FEE00DD-4FB6-416E-91C1-96B88C0E178B}" type="presParOf" srcId="{D33329A0-37A6-40AE-A536-2233D9D581ED}" destId="{CAF109DE-9C58-40F7-B831-F7127BCB00B0}" srcOrd="8" destOrd="0" presId="urn:microsoft.com/office/officeart/2005/8/layout/cycle2"/>
    <dgm:cxn modelId="{1FB123A1-E129-4937-8672-EA29BA39D923}" type="presParOf" srcId="{D33329A0-37A6-40AE-A536-2233D9D581ED}" destId="{9F2BE070-1A09-4C17-852F-5D611D2CAA02}" srcOrd="9" destOrd="0" presId="urn:microsoft.com/office/officeart/2005/8/layout/cycle2"/>
    <dgm:cxn modelId="{F4BE95B3-6F82-434B-BE2F-6E38CA3454B2}" type="presParOf" srcId="{9F2BE070-1A09-4C17-852F-5D611D2CAA02}" destId="{E393F659-5382-4D52-B0F9-16EB7E342695}" srcOrd="0" destOrd="0" presId="urn:microsoft.com/office/officeart/2005/8/layout/cycle2"/>
    <dgm:cxn modelId="{6E4D966C-7C5F-40E2-9BA3-2B2B8DA248C2}" type="presParOf" srcId="{D33329A0-37A6-40AE-A536-2233D9D581ED}" destId="{176DC82C-5F73-4C54-97F3-02724FDE424F}" srcOrd="10" destOrd="0" presId="urn:microsoft.com/office/officeart/2005/8/layout/cycle2"/>
    <dgm:cxn modelId="{66A45C09-B58B-4282-A08F-2B3EB77FB983}" type="presParOf" srcId="{D33329A0-37A6-40AE-A536-2233D9D581ED}" destId="{F1CA86C8-E747-45F4-A5EA-F53EA55D93D8}" srcOrd="11" destOrd="0" presId="urn:microsoft.com/office/officeart/2005/8/layout/cycle2"/>
    <dgm:cxn modelId="{73209FFA-490B-4DC8-9233-16BF149CD65A}" type="presParOf" srcId="{F1CA86C8-E747-45F4-A5EA-F53EA55D93D8}" destId="{AF62C936-617C-4DD8-A9D8-1939F76B7FA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A8A38-B5DC-4FA5-B414-55D2015D561A}">
      <dsp:nvSpPr>
        <dsp:cNvPr id="0" name=""/>
        <dsp:cNvSpPr/>
      </dsp:nvSpPr>
      <dsp:spPr>
        <a:xfrm>
          <a:off x="2952750" y="1692195"/>
          <a:ext cx="1914123" cy="518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043"/>
              </a:lnTo>
              <a:lnTo>
                <a:pt x="1914123" y="360043"/>
              </a:lnTo>
              <a:lnTo>
                <a:pt x="1914123" y="51887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661DC-1D95-4519-87F8-7AD71CBD33D1}">
      <dsp:nvSpPr>
        <dsp:cNvPr id="0" name=""/>
        <dsp:cNvSpPr/>
      </dsp:nvSpPr>
      <dsp:spPr>
        <a:xfrm>
          <a:off x="2826991" y="1692195"/>
          <a:ext cx="125758" cy="503097"/>
        </a:xfrm>
        <a:custGeom>
          <a:avLst/>
          <a:gdLst/>
          <a:ahLst/>
          <a:cxnLst/>
          <a:rect l="0" t="0" r="0" b="0"/>
          <a:pathLst>
            <a:path>
              <a:moveTo>
                <a:pt x="125758" y="0"/>
              </a:moveTo>
              <a:lnTo>
                <a:pt x="125758" y="344268"/>
              </a:lnTo>
              <a:lnTo>
                <a:pt x="0" y="344268"/>
              </a:lnTo>
              <a:lnTo>
                <a:pt x="0" y="50309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32735-DB17-48E6-9EFC-3378ADAB2EDC}">
      <dsp:nvSpPr>
        <dsp:cNvPr id="0" name=""/>
        <dsp:cNvSpPr/>
      </dsp:nvSpPr>
      <dsp:spPr>
        <a:xfrm>
          <a:off x="749476" y="1692195"/>
          <a:ext cx="2203273" cy="503097"/>
        </a:xfrm>
        <a:custGeom>
          <a:avLst/>
          <a:gdLst/>
          <a:ahLst/>
          <a:cxnLst/>
          <a:rect l="0" t="0" r="0" b="0"/>
          <a:pathLst>
            <a:path>
              <a:moveTo>
                <a:pt x="2203273" y="0"/>
              </a:moveTo>
              <a:lnTo>
                <a:pt x="2203273" y="344268"/>
              </a:lnTo>
              <a:lnTo>
                <a:pt x="0" y="344268"/>
              </a:lnTo>
              <a:lnTo>
                <a:pt x="0" y="50309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48D76-29BF-4073-8E85-BBF510958106}">
      <dsp:nvSpPr>
        <dsp:cNvPr id="0" name=""/>
        <dsp:cNvSpPr/>
      </dsp:nvSpPr>
      <dsp:spPr>
        <a:xfrm>
          <a:off x="2095500" y="603488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B3126-B371-4C61-8B77-B1903A2F01B3}">
      <dsp:nvSpPr>
        <dsp:cNvPr id="0" name=""/>
        <dsp:cNvSpPr/>
      </dsp:nvSpPr>
      <dsp:spPr>
        <a:xfrm>
          <a:off x="2286000" y="784463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Andrés Castillo</a:t>
          </a:r>
          <a:endParaRPr lang="es-ES" sz="1400" kern="1200" dirty="0"/>
        </a:p>
      </dsp:txBody>
      <dsp:txXfrm>
        <a:off x="2317887" y="816350"/>
        <a:ext cx="1650725" cy="1024933"/>
      </dsp:txXfrm>
    </dsp:sp>
    <dsp:sp modelId="{059289BF-C354-4F2D-B96F-AA79B2CE9799}">
      <dsp:nvSpPr>
        <dsp:cNvPr id="0" name=""/>
        <dsp:cNvSpPr/>
      </dsp:nvSpPr>
      <dsp:spPr>
        <a:xfrm>
          <a:off x="-107773" y="2195293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5036-C74D-401B-ACAB-D9E8D08D8753}">
      <dsp:nvSpPr>
        <dsp:cNvPr id="0" name=""/>
        <dsp:cNvSpPr/>
      </dsp:nvSpPr>
      <dsp:spPr>
        <a:xfrm>
          <a:off x="82726" y="2376268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Jose Angel Rendo</a:t>
          </a:r>
          <a:endParaRPr lang="es-ES" sz="1400" kern="1200" dirty="0"/>
        </a:p>
      </dsp:txBody>
      <dsp:txXfrm>
        <a:off x="114613" y="2408155"/>
        <a:ext cx="1650725" cy="1024933"/>
      </dsp:txXfrm>
    </dsp:sp>
    <dsp:sp modelId="{099ECA5D-59D3-444C-83E8-720A58CC58D4}">
      <dsp:nvSpPr>
        <dsp:cNvPr id="0" name=""/>
        <dsp:cNvSpPr/>
      </dsp:nvSpPr>
      <dsp:spPr>
        <a:xfrm>
          <a:off x="1969741" y="2195293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8727D-D74A-47ED-819E-CCB103D8F326}">
      <dsp:nvSpPr>
        <dsp:cNvPr id="0" name=""/>
        <dsp:cNvSpPr/>
      </dsp:nvSpPr>
      <dsp:spPr>
        <a:xfrm>
          <a:off x="2160241" y="2376268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David Llamazares</a:t>
          </a:r>
          <a:endParaRPr lang="es-ES" sz="1400" kern="1200" dirty="0"/>
        </a:p>
      </dsp:txBody>
      <dsp:txXfrm>
        <a:off x="2192128" y="2408155"/>
        <a:ext cx="1650725" cy="1024933"/>
      </dsp:txXfrm>
    </dsp:sp>
    <dsp:sp modelId="{082BD84B-65A8-4532-8EE4-E812D659518C}">
      <dsp:nvSpPr>
        <dsp:cNvPr id="0" name=""/>
        <dsp:cNvSpPr/>
      </dsp:nvSpPr>
      <dsp:spPr>
        <a:xfrm>
          <a:off x="4009623" y="2211068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CEBB3-3E48-4C61-8123-B15E3F1E2DB6}">
      <dsp:nvSpPr>
        <dsp:cNvPr id="0" name=""/>
        <dsp:cNvSpPr/>
      </dsp:nvSpPr>
      <dsp:spPr>
        <a:xfrm>
          <a:off x="4200123" y="2392043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Carlos Huguet</a:t>
          </a:r>
          <a:endParaRPr lang="es-ES" sz="1400" kern="1200" dirty="0"/>
        </a:p>
      </dsp:txBody>
      <dsp:txXfrm>
        <a:off x="4232010" y="2423930"/>
        <a:ext cx="1650725" cy="1024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4D668-0B16-465F-AA91-B383E23BDF41}">
      <dsp:nvSpPr>
        <dsp:cNvPr id="0" name=""/>
        <dsp:cNvSpPr/>
      </dsp:nvSpPr>
      <dsp:spPr>
        <a:xfrm>
          <a:off x="628649" y="0"/>
          <a:ext cx="7124700" cy="1512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1D540-1CC7-401F-B01D-F1BEA1AE4A7E}">
      <dsp:nvSpPr>
        <dsp:cNvPr id="0" name=""/>
        <dsp:cNvSpPr/>
      </dsp:nvSpPr>
      <dsp:spPr>
        <a:xfrm>
          <a:off x="2967" y="453650"/>
          <a:ext cx="1888047" cy="604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Inicio</a:t>
          </a:r>
          <a:endParaRPr lang="es-ES" sz="2100" kern="1200" dirty="0"/>
        </a:p>
      </dsp:txBody>
      <dsp:txXfrm>
        <a:off x="32494" y="483177"/>
        <a:ext cx="1828993" cy="545813"/>
      </dsp:txXfrm>
    </dsp:sp>
    <dsp:sp modelId="{1CD9E1F2-D402-4CC7-98EB-B0E4D9348F74}">
      <dsp:nvSpPr>
        <dsp:cNvPr id="0" name=""/>
        <dsp:cNvSpPr/>
      </dsp:nvSpPr>
      <dsp:spPr>
        <a:xfrm>
          <a:off x="2165639" y="453650"/>
          <a:ext cx="1888047" cy="604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Diseño</a:t>
          </a:r>
          <a:endParaRPr lang="es-ES" sz="2100" kern="1200" dirty="0"/>
        </a:p>
      </dsp:txBody>
      <dsp:txXfrm>
        <a:off x="2195166" y="483177"/>
        <a:ext cx="1828993" cy="545813"/>
      </dsp:txXfrm>
    </dsp:sp>
    <dsp:sp modelId="{9AD2AFEA-E0B6-4837-9042-68B434759219}">
      <dsp:nvSpPr>
        <dsp:cNvPr id="0" name=""/>
        <dsp:cNvSpPr/>
      </dsp:nvSpPr>
      <dsp:spPr>
        <a:xfrm>
          <a:off x="4328312" y="453650"/>
          <a:ext cx="1888047" cy="604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Ejecución</a:t>
          </a:r>
          <a:endParaRPr lang="es-ES" sz="2100" kern="1200" dirty="0"/>
        </a:p>
      </dsp:txBody>
      <dsp:txXfrm>
        <a:off x="4357839" y="483177"/>
        <a:ext cx="1828993" cy="545813"/>
      </dsp:txXfrm>
    </dsp:sp>
    <dsp:sp modelId="{172C07FD-FEDF-46CE-828C-2CBFB5754863}">
      <dsp:nvSpPr>
        <dsp:cNvPr id="0" name=""/>
        <dsp:cNvSpPr/>
      </dsp:nvSpPr>
      <dsp:spPr>
        <a:xfrm>
          <a:off x="6490985" y="453650"/>
          <a:ext cx="1888047" cy="604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Cierre</a:t>
          </a:r>
          <a:endParaRPr lang="es-ES" sz="2100" kern="1200" dirty="0"/>
        </a:p>
      </dsp:txBody>
      <dsp:txXfrm>
        <a:off x="6520512" y="483177"/>
        <a:ext cx="1828993" cy="545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3C65F-442C-4968-8190-F56353D69A61}">
      <dsp:nvSpPr>
        <dsp:cNvPr id="0" name=""/>
        <dsp:cNvSpPr/>
      </dsp:nvSpPr>
      <dsp:spPr>
        <a:xfrm>
          <a:off x="3550220" y="1185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Inicio</a:t>
          </a:r>
          <a:endParaRPr lang="es-ES" sz="800" kern="1200" dirty="0"/>
        </a:p>
      </dsp:txBody>
      <dsp:txXfrm>
        <a:off x="3715581" y="166546"/>
        <a:ext cx="798436" cy="798436"/>
      </dsp:txXfrm>
    </dsp:sp>
    <dsp:sp modelId="{F1F71849-171F-4538-A0ED-6D3866A4178A}">
      <dsp:nvSpPr>
        <dsp:cNvPr id="0" name=""/>
        <dsp:cNvSpPr/>
      </dsp:nvSpPr>
      <dsp:spPr>
        <a:xfrm rot="1800000">
          <a:off x="4691801" y="795262"/>
          <a:ext cx="301070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4697851" y="848900"/>
        <a:ext cx="210749" cy="228655"/>
      </dsp:txXfrm>
    </dsp:sp>
    <dsp:sp modelId="{CD56D67C-E5EE-420D-B23D-786F25F52142}">
      <dsp:nvSpPr>
        <dsp:cNvPr id="0" name=""/>
        <dsp:cNvSpPr/>
      </dsp:nvSpPr>
      <dsp:spPr>
        <a:xfrm>
          <a:off x="5020053" y="849793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Diseño de pruebas</a:t>
          </a:r>
          <a:endParaRPr lang="es-ES" sz="800" kern="1200" dirty="0"/>
        </a:p>
      </dsp:txBody>
      <dsp:txXfrm>
        <a:off x="5185414" y="1015154"/>
        <a:ext cx="798436" cy="798436"/>
      </dsp:txXfrm>
    </dsp:sp>
    <dsp:sp modelId="{8CD6FAA3-DA96-434C-B24E-6F6B0EADDA08}">
      <dsp:nvSpPr>
        <dsp:cNvPr id="0" name=""/>
        <dsp:cNvSpPr/>
      </dsp:nvSpPr>
      <dsp:spPr>
        <a:xfrm rot="5400000">
          <a:off x="5434097" y="2063914"/>
          <a:ext cx="301070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5479258" y="2094972"/>
        <a:ext cx="210749" cy="228655"/>
      </dsp:txXfrm>
    </dsp:sp>
    <dsp:sp modelId="{FFEB3AC1-472F-43FB-9DCD-107A32DFC8E8}">
      <dsp:nvSpPr>
        <dsp:cNvPr id="0" name=""/>
        <dsp:cNvSpPr/>
      </dsp:nvSpPr>
      <dsp:spPr>
        <a:xfrm>
          <a:off x="5020053" y="2547009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Ejecución de las pruebas</a:t>
          </a:r>
          <a:endParaRPr lang="es-ES" sz="800" kern="1200" dirty="0"/>
        </a:p>
      </dsp:txBody>
      <dsp:txXfrm>
        <a:off x="5185414" y="2712370"/>
        <a:ext cx="798436" cy="798436"/>
      </dsp:txXfrm>
    </dsp:sp>
    <dsp:sp modelId="{47C31360-D132-4768-AD6B-CF606236C52B}">
      <dsp:nvSpPr>
        <dsp:cNvPr id="0" name=""/>
        <dsp:cNvSpPr/>
      </dsp:nvSpPr>
      <dsp:spPr>
        <a:xfrm rot="9000000">
          <a:off x="4706560" y="3341087"/>
          <a:ext cx="301070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10800000">
        <a:off x="4790831" y="3394725"/>
        <a:ext cx="210749" cy="228655"/>
      </dsp:txXfrm>
    </dsp:sp>
    <dsp:sp modelId="{A2843932-0E3E-4877-88EE-3C29FAE0B772}">
      <dsp:nvSpPr>
        <dsp:cNvPr id="0" name=""/>
        <dsp:cNvSpPr/>
      </dsp:nvSpPr>
      <dsp:spPr>
        <a:xfrm>
          <a:off x="3550220" y="3395617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Codificación / desarrollar SW</a:t>
          </a:r>
          <a:endParaRPr lang="es-ES" sz="800" kern="1200" dirty="0"/>
        </a:p>
      </dsp:txBody>
      <dsp:txXfrm>
        <a:off x="3715581" y="3560978"/>
        <a:ext cx="798436" cy="798436"/>
      </dsp:txXfrm>
    </dsp:sp>
    <dsp:sp modelId="{D64EB7EC-C887-426E-BECD-A7BEF52BC46F}">
      <dsp:nvSpPr>
        <dsp:cNvPr id="0" name=""/>
        <dsp:cNvSpPr/>
      </dsp:nvSpPr>
      <dsp:spPr>
        <a:xfrm rot="12600000">
          <a:off x="3236727" y="3349608"/>
          <a:ext cx="301070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10800000">
        <a:off x="3320998" y="3448406"/>
        <a:ext cx="210749" cy="228655"/>
      </dsp:txXfrm>
    </dsp:sp>
    <dsp:sp modelId="{CAF109DE-9C58-40F7-B831-F7127BCB00B0}">
      <dsp:nvSpPr>
        <dsp:cNvPr id="0" name=""/>
        <dsp:cNvSpPr/>
      </dsp:nvSpPr>
      <dsp:spPr>
        <a:xfrm>
          <a:off x="2080388" y="2547009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Ejecución de las pruebas en dispositivo móvil</a:t>
          </a:r>
          <a:endParaRPr lang="es-ES" sz="800" kern="1200" dirty="0"/>
        </a:p>
      </dsp:txBody>
      <dsp:txXfrm>
        <a:off x="2245749" y="2712370"/>
        <a:ext cx="798436" cy="798436"/>
      </dsp:txXfrm>
    </dsp:sp>
    <dsp:sp modelId="{9F2BE070-1A09-4C17-852F-5D611D2CAA02}">
      <dsp:nvSpPr>
        <dsp:cNvPr id="0" name=""/>
        <dsp:cNvSpPr/>
      </dsp:nvSpPr>
      <dsp:spPr>
        <a:xfrm rot="16200000">
          <a:off x="2494432" y="2080956"/>
          <a:ext cx="301070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2539593" y="2202335"/>
        <a:ext cx="210749" cy="228655"/>
      </dsp:txXfrm>
    </dsp:sp>
    <dsp:sp modelId="{176DC82C-5F73-4C54-97F3-02724FDE424F}">
      <dsp:nvSpPr>
        <dsp:cNvPr id="0" name=""/>
        <dsp:cNvSpPr/>
      </dsp:nvSpPr>
      <dsp:spPr>
        <a:xfrm>
          <a:off x="2080388" y="849793"/>
          <a:ext cx="1129158" cy="1129158"/>
        </a:xfrm>
        <a:prstGeom prst="ellipse">
          <a:avLst/>
        </a:prstGeom>
        <a:solidFill>
          <a:srgbClr val="92D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Ejecución de las pruebas en Preproducción</a:t>
          </a:r>
          <a:endParaRPr lang="es-ES" sz="800" kern="1200" dirty="0"/>
        </a:p>
      </dsp:txBody>
      <dsp:txXfrm>
        <a:off x="2245749" y="1015154"/>
        <a:ext cx="798436" cy="798436"/>
      </dsp:txXfrm>
    </dsp:sp>
    <dsp:sp modelId="{F1CA86C8-E747-45F4-A5EA-F53EA55D93D8}">
      <dsp:nvSpPr>
        <dsp:cNvPr id="0" name=""/>
        <dsp:cNvSpPr/>
      </dsp:nvSpPr>
      <dsp:spPr>
        <a:xfrm rot="19800000">
          <a:off x="3221969" y="803783"/>
          <a:ext cx="301070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3228019" y="902581"/>
        <a:ext cx="210749" cy="228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6CDE8-CCA5-48A4-BC4B-36C1E9A54747}" type="datetimeFigureOut">
              <a:rPr lang="es-ES" smtClean="0"/>
              <a:pPr/>
              <a:t>09/06/2014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EEE7-4E55-47E1-9197-22515CFF1B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11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45B464-0834-4CF4-BDE3-D1B4C23B3804}" type="datetime1">
              <a:rPr lang="es-ES" smtClean="0"/>
              <a:t>09/06/2014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48D8E-0AA9-4EDE-B11B-64AA31D67E54}" type="datetime1">
              <a:rPr lang="es-ES" smtClean="0"/>
              <a:t>09/06/2014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FF274-0EDF-497D-A57A-0BE885848C8B}" type="datetime1">
              <a:rPr lang="es-ES" smtClean="0"/>
              <a:t>09/06/2014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EC3F8-DD97-47FF-842A-ED6EDA6BC392}" type="datetime1">
              <a:rPr lang="es-ES" smtClean="0"/>
              <a:t>09/06/2014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C55F2-B22B-47C5-9ABA-7620AEA3E6EE}" type="datetime1">
              <a:rPr lang="es-ES" smtClean="0"/>
              <a:t>09/06/2014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B90106-537D-40DA-9ED3-178711F39494}" type="datetime1">
              <a:rPr lang="es-ES" smtClean="0"/>
              <a:t>09/06/2014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729231-D59A-46CC-A042-FDCA4F0F694C}" type="datetime1">
              <a:rPr lang="es-ES" smtClean="0"/>
              <a:t>09/06/2014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1BE15-02BF-48C2-8FB7-8B85351B84FE}" type="datetime1">
              <a:rPr lang="es-ES" smtClean="0"/>
              <a:t>09/06/2014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CC1418-24A2-4BF7-B3D7-224AB59EF6F2}" type="datetime1">
              <a:rPr lang="es-ES" smtClean="0"/>
              <a:t>09/06/2014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243376-AD5D-4614-AC7F-1AC905DA5EB5}" type="datetime1">
              <a:rPr lang="es-ES" smtClean="0"/>
              <a:t>09/06/2014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31C149-1ADE-4723-9F30-6FF6061B38F5}" type="datetime1">
              <a:rPr lang="es-ES" smtClean="0"/>
              <a:t>09/06/2014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7C4804-1D2E-442B-A7A8-5950BC8693C9}" type="datetime1">
              <a:rPr lang="es-ES" smtClean="0"/>
              <a:t>09/06/2014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32040" y="3501008"/>
            <a:ext cx="3960440" cy="12241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2000" b="1" dirty="0" smtClean="0"/>
              <a:t>Andrés Castillo Sanz</a:t>
            </a:r>
          </a:p>
          <a:p>
            <a:pPr algn="l"/>
            <a:r>
              <a:rPr lang="es-ES" sz="2000" b="1" dirty="0" smtClean="0"/>
              <a:t>David Llamazares Juarez            </a:t>
            </a:r>
          </a:p>
          <a:p>
            <a:pPr algn="l"/>
            <a:r>
              <a:rPr lang="es-ES" sz="2000" b="1" dirty="0" smtClean="0"/>
              <a:t>Carlos Huguet Cosano              </a:t>
            </a:r>
          </a:p>
          <a:p>
            <a:pPr algn="l"/>
            <a:r>
              <a:rPr lang="es-ES" sz="2000" b="1" dirty="0" smtClean="0"/>
              <a:t>José Ángel Rendo Fernández</a:t>
            </a:r>
            <a:endParaRPr lang="es-ES" sz="2000" b="1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403648" y="1700808"/>
            <a:ext cx="6300192" cy="129614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ctr"/>
            <a:r>
              <a:rPr lang="es-ES" sz="3800" b="1" dirty="0" smtClean="0">
                <a:solidFill>
                  <a:srgbClr val="002060"/>
                </a:solidFill>
              </a:rPr>
              <a:t>Laboratorio de Análisis de Movimientos</a:t>
            </a:r>
            <a:endParaRPr kumimoji="0" lang="es-ES" sz="38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206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9" name="Picture 5" descr="C:\Users\Huguet\Desktop\Image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3810000" cy="115212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5355"/>
            <a:ext cx="4524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96022"/>
            <a:ext cx="2463667" cy="155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INTRODUCCIÓN: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Vídeos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370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Asociados a una exploración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Conexión con el sistema de cámara/vídeo del dispositivo móvil</a:t>
            </a:r>
          </a:p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8" y="3149523"/>
            <a:ext cx="3587452" cy="25995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3014"/>
            <a:ext cx="3384376" cy="2671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16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INTRODUCCIÓN: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Gráficas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462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Asociadas a una exploración</a:t>
            </a: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0483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OBJETIVOS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96355" y="1412776"/>
            <a:ext cx="8229600" cy="3888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600200" y="1425377"/>
            <a:ext cx="8229600" cy="3888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rabación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 datos de pruebas clínicas sobre los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pacientes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Vídeos y gráficas asociadas a la exploración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Exploraciones realizadas en diferentes tiempos y por diferentes profesionales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Restricciones:</a:t>
            </a: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7"/>
            <a:ext cx="6886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0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OBJETIVOS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96355" y="1412776"/>
            <a:ext cx="8229600" cy="3888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600200" y="1425377"/>
            <a:ext cx="8229600" cy="3888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Sugerencias:</a:t>
            </a: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600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8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DESCRIPCION DEL TRABAJO REALIZADO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6 meses</a:t>
            </a:r>
            <a:endParaRPr lang="es-ES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832107571"/>
              </p:ext>
            </p:extLst>
          </p:nvPr>
        </p:nvGraphicFramePr>
        <p:xfrm>
          <a:off x="2843808" y="21530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4047694288"/>
              </p:ext>
            </p:extLst>
          </p:nvPr>
        </p:nvGraphicFramePr>
        <p:xfrm>
          <a:off x="467544" y="1628800"/>
          <a:ext cx="838200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81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829686"/>
              </p:ext>
            </p:extLst>
          </p:nvPr>
        </p:nvGraphicFramePr>
        <p:xfrm>
          <a:off x="457200" y="1481138"/>
          <a:ext cx="8229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 smtClean="0"/>
                        <a:t>Tareas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Miembro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David Llamazares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Arquitectura de LAM</a:t>
                      </a:r>
                      <a:r>
                        <a:rPr lang="es-ES" baseline="0" dirty="0" smtClean="0"/>
                        <a:t> móvil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Pruebas de concepto</a:t>
                      </a:r>
                    </a:p>
                    <a:p>
                      <a:r>
                        <a:rPr lang="es-ES" dirty="0" smtClean="0"/>
                        <a:t>Gráficas y Vídeo</a:t>
                      </a:r>
                    </a:p>
                    <a:p>
                      <a:r>
                        <a:rPr lang="es-ES" baseline="0" dirty="0" smtClean="0"/>
                        <a:t>Pruebas en dispositivo móvil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Carlos Huguet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Arquitectura de LAM</a:t>
                      </a:r>
                      <a:r>
                        <a:rPr lang="es-ES" baseline="0" dirty="0" smtClean="0"/>
                        <a:t> web</a:t>
                      </a:r>
                    </a:p>
                    <a:p>
                      <a:r>
                        <a:rPr lang="es-ES" baseline="0" dirty="0" smtClean="0"/>
                        <a:t>Desarrollo de servicios</a:t>
                      </a:r>
                    </a:p>
                    <a:p>
                      <a:r>
                        <a:rPr lang="es-ES" baseline="0" dirty="0" smtClean="0"/>
                        <a:t>Restricciones/sugerencias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José Angel Rendo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Documentación</a:t>
                      </a:r>
                    </a:p>
                    <a:p>
                      <a:r>
                        <a:rPr lang="es-ES" dirty="0" smtClean="0"/>
                        <a:t>Diseño</a:t>
                      </a:r>
                      <a:r>
                        <a:rPr lang="es-ES" baseline="0" dirty="0" smtClean="0"/>
                        <a:t> web</a:t>
                      </a:r>
                    </a:p>
                    <a:p>
                      <a:r>
                        <a:rPr lang="es-ES" baseline="0" dirty="0" smtClean="0"/>
                        <a:t>Toma de requisitos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DESCRIPCION DEL TRABAJO REALIZADO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4. EXPLICACIÓN DEL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PGP: Inicio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5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10" y="1481138"/>
            <a:ext cx="6973379" cy="4525962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44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4. EXPLICACIÓN DEL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PGP: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planif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6 Marcador de contenido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44" y="1481138"/>
            <a:ext cx="6836512" cy="4525962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95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4. EXPLICACIÓN DEL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PGP: Ejecución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52" y="1822767"/>
            <a:ext cx="6297295" cy="3212465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20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4. EXPLICACIÓN DEL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PGP: Ejecución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6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7597"/>
            <a:ext cx="8229600" cy="3893044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02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20480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2. Objetivos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3. Descripción del trabajo realizado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Explicación del Plan General de Proyecto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4. Análisis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5. Diseño / Arquitectura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6. Detalles de implementación</a:t>
            </a:r>
          </a:p>
          <a:p>
            <a:pPr marL="109728" indent="0"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Pruebas realizadas</a:t>
            </a:r>
          </a:p>
          <a:p>
            <a:pPr marL="109728" indent="0"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Video demo</a:t>
            </a:r>
          </a:p>
          <a:p>
            <a:pPr marL="109728" indent="0"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Conclusiones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10. Ruegos y preguntas</a:t>
            </a:r>
          </a:p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ndice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ANÁLISIS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Base de datos común</a:t>
            </a:r>
          </a:p>
          <a:p>
            <a:r>
              <a:rPr lang="es-ES" dirty="0"/>
              <a:t>2 aplicaciones diferentes</a:t>
            </a:r>
          </a:p>
          <a:p>
            <a:pPr lvl="1"/>
            <a:r>
              <a:rPr lang="es-ES" dirty="0"/>
              <a:t>Aplicación móvil</a:t>
            </a:r>
          </a:p>
          <a:p>
            <a:pPr lvl="2"/>
            <a:r>
              <a:rPr lang="es-ES" dirty="0"/>
              <a:t>I</a:t>
            </a:r>
            <a:r>
              <a:rPr lang="es-ES" dirty="0" smtClean="0"/>
              <a:t>nstalada </a:t>
            </a:r>
            <a:r>
              <a:rPr lang="es-ES" dirty="0"/>
              <a:t>en la </a:t>
            </a:r>
            <a:r>
              <a:rPr lang="es-ES" dirty="0" err="1"/>
              <a:t>tablet</a:t>
            </a:r>
            <a:r>
              <a:rPr lang="es-ES" dirty="0"/>
              <a:t>. </a:t>
            </a:r>
          </a:p>
          <a:p>
            <a:pPr lvl="2"/>
            <a:r>
              <a:rPr lang="es-ES" dirty="0"/>
              <a:t>Gestión de pacientes y exploraciones</a:t>
            </a:r>
          </a:p>
          <a:p>
            <a:pPr lvl="1"/>
            <a:r>
              <a:rPr lang="es-ES" dirty="0"/>
              <a:t>Aplicación web</a:t>
            </a:r>
          </a:p>
          <a:p>
            <a:pPr lvl="2"/>
            <a:r>
              <a:rPr lang="es-ES" dirty="0"/>
              <a:t>accesible mediante cualquier navegador web</a:t>
            </a:r>
          </a:p>
          <a:p>
            <a:pPr lvl="2"/>
            <a:r>
              <a:rPr lang="es-ES" dirty="0"/>
              <a:t>gestión de usuarios</a:t>
            </a:r>
          </a:p>
          <a:p>
            <a:pPr lvl="2"/>
            <a:r>
              <a:rPr lang="es-ES" dirty="0"/>
              <a:t>reglas de sugerencia y restricción</a:t>
            </a:r>
          </a:p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6. DISEÑO / ARQUITECTURA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LAM </a:t>
            </a:r>
            <a:r>
              <a:rPr lang="es-ES" dirty="0" err="1" smtClean="0"/>
              <a:t>Movil</a:t>
            </a:r>
            <a:r>
              <a:rPr lang="es-ES" dirty="0" smtClean="0"/>
              <a:t>: </a:t>
            </a:r>
          </a:p>
          <a:p>
            <a:pPr lvl="1"/>
            <a:r>
              <a:rPr lang="es-ES" dirty="0" err="1" smtClean="0"/>
              <a:t>Phonegap</a:t>
            </a:r>
            <a:r>
              <a:rPr lang="es-ES" dirty="0" smtClean="0"/>
              <a:t>: </a:t>
            </a:r>
          </a:p>
          <a:p>
            <a:pPr lvl="2"/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/>
              <a:t>que permite crear aplicaciones nativas para dispositivos móviles usando HTML, CSS, and </a:t>
            </a:r>
            <a:r>
              <a:rPr lang="es-ES" dirty="0" smtClean="0"/>
              <a:t>JavaScript</a:t>
            </a:r>
          </a:p>
          <a:p>
            <a:pPr lvl="2"/>
            <a:r>
              <a:rPr lang="es-ES" dirty="0" smtClean="0"/>
              <a:t>Posibilidad de acceder a funciones nativas </a:t>
            </a:r>
            <a:r>
              <a:rPr lang="es-ES" dirty="0" smtClean="0">
                <a:sym typeface="Wingdings" panose="05000000000000000000" pitchFamily="2" charset="2"/>
              </a:rPr>
              <a:t> JS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Despliegue en diferentes sistemas</a:t>
            </a:r>
          </a:p>
          <a:p>
            <a:pPr lvl="2"/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DETALLES DE IMPLEMENTACIÓN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17032"/>
            <a:ext cx="2808312" cy="23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84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Gráficas: </a:t>
            </a:r>
            <a:r>
              <a:rPr lang="es-ES" dirty="0" err="1" smtClean="0"/>
              <a:t>jplot</a:t>
            </a:r>
            <a:r>
              <a:rPr lang="es-ES" dirty="0" smtClean="0"/>
              <a:t> (</a:t>
            </a:r>
            <a:r>
              <a:rPr lang="es-ES" dirty="0" err="1" smtClean="0"/>
              <a:t>jquery</a:t>
            </a:r>
            <a:r>
              <a:rPr lang="es-ES" dirty="0" smtClean="0"/>
              <a:t>)</a:t>
            </a:r>
            <a:endParaRPr lang="es-ES" dirty="0" smtClean="0"/>
          </a:p>
          <a:p>
            <a:r>
              <a:rPr lang="es-ES" dirty="0"/>
              <a:t>LAM </a:t>
            </a:r>
            <a:r>
              <a:rPr lang="es-ES" dirty="0" smtClean="0"/>
              <a:t>Web: </a:t>
            </a:r>
          </a:p>
          <a:p>
            <a:pPr lvl="1"/>
            <a:r>
              <a:rPr lang="es-ES" dirty="0" err="1" smtClean="0"/>
              <a:t>MySQL</a:t>
            </a:r>
            <a:endParaRPr lang="es-ES" dirty="0"/>
          </a:p>
          <a:p>
            <a:pPr lvl="1"/>
            <a:r>
              <a:rPr lang="es-ES" dirty="0" err="1" smtClean="0"/>
              <a:t>Hibernate</a:t>
            </a:r>
            <a:endParaRPr lang="es-ES" dirty="0" smtClean="0"/>
          </a:p>
          <a:p>
            <a:pPr lvl="1"/>
            <a:r>
              <a:rPr lang="es-ES" dirty="0" smtClean="0"/>
              <a:t>Spring</a:t>
            </a:r>
            <a:endParaRPr lang="es-ES" dirty="0" smtClean="0"/>
          </a:p>
          <a:p>
            <a:pPr lvl="1"/>
            <a:r>
              <a:rPr lang="es-ES" dirty="0" smtClean="0"/>
              <a:t>REST</a:t>
            </a:r>
          </a:p>
          <a:p>
            <a:r>
              <a:rPr lang="es-ES" dirty="0" smtClean="0"/>
              <a:t>Otras opciones:</a:t>
            </a:r>
          </a:p>
          <a:p>
            <a:pPr lvl="1"/>
            <a:r>
              <a:rPr lang="es-ES" dirty="0" smtClean="0"/>
              <a:t>Omitir ORM</a:t>
            </a:r>
          </a:p>
          <a:p>
            <a:pPr lvl="1"/>
            <a:r>
              <a:rPr lang="es-ES" dirty="0" err="1" smtClean="0"/>
              <a:t>Struts</a:t>
            </a:r>
            <a:endParaRPr lang="es-ES" dirty="0" smtClean="0"/>
          </a:p>
          <a:p>
            <a:pPr marL="393192" lvl="1" indent="0">
              <a:buNone/>
            </a:pPr>
            <a:endParaRPr lang="es-ES" dirty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DETALLES DE IMPLEMENTACIÓN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826224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8. PRUEBAS REALIZADAS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65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Visualización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VIDEO DEMO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9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10. CONCLUSIONES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9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55776" y="1901602"/>
            <a:ext cx="3672408" cy="3612554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s-ES" sz="2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marL="109728" indent="0" algn="ctr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 algn="ctr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 algn="ctr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 algn="ctr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11. RUEGOS Y PREGUNTAS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79512" y="1670348"/>
            <a:ext cx="8229600" cy="462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LAM: Laboratorio de Análisis de Movimientos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Usuarios registrados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Almacenamiento de datos de diferentes pruebas de pacientes afectados por PCI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También almacenamiento de: usuarios, pacientes y ficheros</a:t>
            </a: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9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96355" y="1412776"/>
            <a:ext cx="8229600" cy="3888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Beneficios: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Base de datos común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Entorno colaborativo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Exploración física completada en diferentes tiempos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Vídeos, gráficas y reconocimiento de voz: valor añadido</a:t>
            </a:r>
          </a:p>
          <a:p>
            <a:pPr lvl="1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Interfaz de usuario: amigable, intuitiva, controles adaptables</a:t>
            </a:r>
          </a:p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47" y="4509120"/>
            <a:ext cx="69913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0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1. INTRODUCCION: Usuarios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370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Personal del hospital que accede a la aplicación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2 tipos diferentes:</a:t>
            </a:r>
          </a:p>
          <a:p>
            <a:pPr lvl="1"/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Administrador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: persona que gestiona los usuarios y administra las reglas de sugerencias y restricciones.</a:t>
            </a:r>
          </a:p>
          <a:p>
            <a:pPr lvl="1"/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Usuarios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: persona que realiza las exploraciones</a:t>
            </a: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1. INTRODUCCION: Pacientes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272232"/>
            <a:ext cx="3231976" cy="46770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Personas afectadas por la PCI que son sometidas a diferentes pruebas</a:t>
            </a:r>
          </a:p>
          <a:p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Sus datos están asociados a las exploraciones</a:t>
            </a: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52736"/>
            <a:ext cx="4960084" cy="5227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01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INTRODUCCIÓN: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Expl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física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370286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Dividida en diferentes partes: asociada a un paciente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Partes: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Antecedentes personales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Relacionados con la PCI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Vídeos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Control motor selectivo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Evaluación muscular manual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Gross Motor Function Classiflication System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Valoración articular / muscular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Longitud de miembros inferiores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Escala de movilidad funcional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Escala de Ashworth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Análisis Observacional de la Marcha</a:t>
            </a:r>
          </a:p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INTRODUCCIÓN: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Expl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 física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370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2" y="1196752"/>
            <a:ext cx="42481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56" y="1174279"/>
            <a:ext cx="42576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INTRODUCCIÓN: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Expl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 física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370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27492"/>
            <a:ext cx="3853006" cy="306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39" y="1670348"/>
            <a:ext cx="4043189" cy="313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3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748</Words>
  <Application>Microsoft Office PowerPoint</Application>
  <PresentationFormat>Presentación en pantalla (4:3)</PresentationFormat>
  <Paragraphs>289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Concurrencia</vt:lpstr>
      <vt:lpstr>Presentación de PowerPoint</vt:lpstr>
      <vt:lpstr>Índice</vt:lpstr>
      <vt:lpstr>1. INTRODUCCIÓN</vt:lpstr>
      <vt:lpstr>1. INTRODUCCIÓN</vt:lpstr>
      <vt:lpstr>1. INTRODUCCION: Usuarios</vt:lpstr>
      <vt:lpstr>1. INTRODUCCION: Pacientes</vt:lpstr>
      <vt:lpstr>1. INTRODUCCIÓN: Expl. física</vt:lpstr>
      <vt:lpstr>1. INTRODUCCIÓN: Expl. física</vt:lpstr>
      <vt:lpstr>1. INTRODUCCIÓN: Expl. física</vt:lpstr>
      <vt:lpstr>1. INTRODUCCIÓN: Vídeos</vt:lpstr>
      <vt:lpstr>1. INTRODUCCIÓN: Gráficas</vt:lpstr>
      <vt:lpstr>2. OBJETIVOS</vt:lpstr>
      <vt:lpstr>2. OBJETIVOS</vt:lpstr>
      <vt:lpstr>3. DESCRIPCION DEL TRABAJO REALIZADO</vt:lpstr>
      <vt:lpstr>3. DESCRIPCION DEL TRABAJO REALIZADO</vt:lpstr>
      <vt:lpstr>4. EXPLICACIÓN DEL PGP: Inicio</vt:lpstr>
      <vt:lpstr>4. EXPLICACIÓN DEL PGP: planif.</vt:lpstr>
      <vt:lpstr>4. EXPLICACIÓN DEL PGP: Ejecución</vt:lpstr>
      <vt:lpstr>4. EXPLICACIÓN DEL PGP: Ejecución</vt:lpstr>
      <vt:lpstr>5. ANÁLISIS</vt:lpstr>
      <vt:lpstr>6. DISEÑO / ARQUITECTURA</vt:lpstr>
      <vt:lpstr>7. DETALLES DE IMPLEMENTACIÓN</vt:lpstr>
      <vt:lpstr>7. DETALLES DE IMPLEMENTACIÓN</vt:lpstr>
      <vt:lpstr>8. PRUEBAS REALIZADAS</vt:lpstr>
      <vt:lpstr>9. VIDEO DEMO</vt:lpstr>
      <vt:lpstr>10. CONCLUSIONES</vt:lpstr>
      <vt:lpstr>11. RUEGOS Y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Pontifica de Salamanca</dc:title>
  <dc:creator>Huguet</dc:creator>
  <cp:lastModifiedBy>Angel</cp:lastModifiedBy>
  <cp:revision>136</cp:revision>
  <dcterms:created xsi:type="dcterms:W3CDTF">2013-11-30T13:06:23Z</dcterms:created>
  <dcterms:modified xsi:type="dcterms:W3CDTF">2014-06-09T21:05:55Z</dcterms:modified>
</cp:coreProperties>
</file>