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70" r:id="rId9"/>
    <p:sldId id="271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2" r:id="rId23"/>
    <p:sldId id="273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5116" autoAdjust="0"/>
  </p:normalViewPr>
  <p:slideViewPr>
    <p:cSldViewPr>
      <p:cViewPr>
        <p:scale>
          <a:sx n="100" d="100"/>
          <a:sy n="100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6E759-03EA-4EA7-BF8F-B3515FEB13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FE42B5-246E-491D-9E0F-AEBD93535748}">
      <dgm:prSet phldrT="[Texto]" custT="1"/>
      <dgm:spPr/>
      <dgm:t>
        <a:bodyPr/>
        <a:lstStyle/>
        <a:p>
          <a:r>
            <a:rPr lang="es-ES" sz="1400" dirty="0" smtClean="0"/>
            <a:t>Andrés Castillo</a:t>
          </a:r>
          <a:endParaRPr lang="es-ES" sz="1400" dirty="0"/>
        </a:p>
      </dgm:t>
    </dgm:pt>
    <dgm:pt modelId="{D73E55FE-841E-4FBE-A4C9-546D4B085D10}" type="parTrans" cxnId="{20F2B821-90BF-477D-B82A-CE4AC76FD15F}">
      <dgm:prSet/>
      <dgm:spPr/>
      <dgm:t>
        <a:bodyPr/>
        <a:lstStyle/>
        <a:p>
          <a:endParaRPr lang="es-ES"/>
        </a:p>
      </dgm:t>
    </dgm:pt>
    <dgm:pt modelId="{A77111BC-5CEA-4A04-97EC-D2FEB6990A49}" type="sibTrans" cxnId="{20F2B821-90BF-477D-B82A-CE4AC76FD15F}">
      <dgm:prSet/>
      <dgm:spPr/>
      <dgm:t>
        <a:bodyPr/>
        <a:lstStyle/>
        <a:p>
          <a:endParaRPr lang="es-ES"/>
        </a:p>
      </dgm:t>
    </dgm:pt>
    <dgm:pt modelId="{A674D394-747C-4963-B4CD-A851A1ECAE1A}">
      <dgm:prSet phldrT="[Texto]" custT="1"/>
      <dgm:spPr/>
      <dgm:t>
        <a:bodyPr/>
        <a:lstStyle/>
        <a:p>
          <a:r>
            <a:rPr lang="es-ES" sz="1400" dirty="0" smtClean="0"/>
            <a:t>Jose Angel Rendo</a:t>
          </a:r>
          <a:endParaRPr lang="es-ES" sz="1400" dirty="0"/>
        </a:p>
      </dgm:t>
    </dgm:pt>
    <dgm:pt modelId="{692BF88F-DB45-4ABB-8C61-5CC369A618C2}" type="parTrans" cxnId="{F83CDD0B-EE90-427A-9B43-5A41EF644DC6}">
      <dgm:prSet/>
      <dgm:spPr/>
      <dgm:t>
        <a:bodyPr/>
        <a:lstStyle/>
        <a:p>
          <a:endParaRPr lang="es-ES"/>
        </a:p>
      </dgm:t>
    </dgm:pt>
    <dgm:pt modelId="{A4AFF138-0E5D-4AA0-BE8B-D9A2B31EECE3}" type="sibTrans" cxnId="{F83CDD0B-EE90-427A-9B43-5A41EF644DC6}">
      <dgm:prSet/>
      <dgm:spPr/>
      <dgm:t>
        <a:bodyPr/>
        <a:lstStyle/>
        <a:p>
          <a:endParaRPr lang="es-ES"/>
        </a:p>
      </dgm:t>
    </dgm:pt>
    <dgm:pt modelId="{D89CAEF3-87E5-4AB8-82E4-19943142C98A}">
      <dgm:prSet phldrT="[Texto]" custT="1"/>
      <dgm:spPr/>
      <dgm:t>
        <a:bodyPr/>
        <a:lstStyle/>
        <a:p>
          <a:r>
            <a:rPr lang="es-ES" sz="1400" dirty="0" smtClean="0"/>
            <a:t>David Llamazares</a:t>
          </a:r>
          <a:endParaRPr lang="es-ES" sz="1400" dirty="0"/>
        </a:p>
      </dgm:t>
    </dgm:pt>
    <dgm:pt modelId="{63842CEC-435E-4B63-BE9D-184680071BE6}" type="parTrans" cxnId="{622E43C6-2EE9-41F6-92E1-79794215C0A4}">
      <dgm:prSet/>
      <dgm:spPr/>
      <dgm:t>
        <a:bodyPr/>
        <a:lstStyle/>
        <a:p>
          <a:endParaRPr lang="es-ES"/>
        </a:p>
      </dgm:t>
    </dgm:pt>
    <dgm:pt modelId="{A5295569-D20E-4800-87CA-E9D4A8F5CBD4}" type="sibTrans" cxnId="{622E43C6-2EE9-41F6-92E1-79794215C0A4}">
      <dgm:prSet/>
      <dgm:spPr/>
      <dgm:t>
        <a:bodyPr/>
        <a:lstStyle/>
        <a:p>
          <a:endParaRPr lang="es-ES"/>
        </a:p>
      </dgm:t>
    </dgm:pt>
    <dgm:pt modelId="{E958B088-240A-4A5B-BF2A-C66FEBA26E24}">
      <dgm:prSet phldrT="[Texto]" custT="1"/>
      <dgm:spPr/>
      <dgm:t>
        <a:bodyPr/>
        <a:lstStyle/>
        <a:p>
          <a:r>
            <a:rPr lang="es-ES" sz="1400" dirty="0" smtClean="0"/>
            <a:t>Carlos Huguet</a:t>
          </a:r>
          <a:endParaRPr lang="es-ES" sz="1400" dirty="0"/>
        </a:p>
      </dgm:t>
    </dgm:pt>
    <dgm:pt modelId="{265EB37B-3B6D-4CD4-A518-C81EC7443D5E}" type="parTrans" cxnId="{41D4B742-AAC1-494D-956B-F1A18E8D02DF}">
      <dgm:prSet/>
      <dgm:spPr/>
      <dgm:t>
        <a:bodyPr/>
        <a:lstStyle/>
        <a:p>
          <a:endParaRPr lang="es-ES"/>
        </a:p>
      </dgm:t>
    </dgm:pt>
    <dgm:pt modelId="{E9C21930-8553-4923-9CB7-B7FFD6D1BDE9}" type="sibTrans" cxnId="{41D4B742-AAC1-494D-956B-F1A18E8D02DF}">
      <dgm:prSet/>
      <dgm:spPr/>
      <dgm:t>
        <a:bodyPr/>
        <a:lstStyle/>
        <a:p>
          <a:endParaRPr lang="es-ES"/>
        </a:p>
      </dgm:t>
    </dgm:pt>
    <dgm:pt modelId="{96135BC2-D673-457A-BFB8-8FF03FD687B2}" type="pres">
      <dgm:prSet presAssocID="{2B96E759-03EA-4EA7-BF8F-B3515FEB13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1492043-377C-441D-82C1-854234E12847}" type="pres">
      <dgm:prSet presAssocID="{E1FE42B5-246E-491D-9E0F-AEBD93535748}" presName="hierRoot1" presStyleCnt="0"/>
      <dgm:spPr/>
    </dgm:pt>
    <dgm:pt modelId="{D234470D-72F4-4598-B96B-EFDE05ACE7CF}" type="pres">
      <dgm:prSet presAssocID="{E1FE42B5-246E-491D-9E0F-AEBD93535748}" presName="composite" presStyleCnt="0"/>
      <dgm:spPr/>
    </dgm:pt>
    <dgm:pt modelId="{23E48D76-29BF-4073-8E85-BBF510958106}" type="pres">
      <dgm:prSet presAssocID="{E1FE42B5-246E-491D-9E0F-AEBD93535748}" presName="background" presStyleLbl="node0" presStyleIdx="0" presStyleCnt="1"/>
      <dgm:spPr/>
    </dgm:pt>
    <dgm:pt modelId="{427B3126-B371-4C61-8B77-B1903A2F01B3}" type="pres">
      <dgm:prSet presAssocID="{E1FE42B5-246E-491D-9E0F-AEBD9353574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D013ED-4A2C-4EBD-B9DC-7F03F1F39A70}" type="pres">
      <dgm:prSet presAssocID="{E1FE42B5-246E-491D-9E0F-AEBD93535748}" presName="hierChild2" presStyleCnt="0"/>
      <dgm:spPr/>
    </dgm:pt>
    <dgm:pt modelId="{47832735-DB17-48E6-9EFC-3378ADAB2EDC}" type="pres">
      <dgm:prSet presAssocID="{692BF88F-DB45-4ABB-8C61-5CC369A618C2}" presName="Name10" presStyleLbl="parChTrans1D2" presStyleIdx="0" presStyleCnt="3"/>
      <dgm:spPr/>
      <dgm:t>
        <a:bodyPr/>
        <a:lstStyle/>
        <a:p>
          <a:endParaRPr lang="es-ES"/>
        </a:p>
      </dgm:t>
    </dgm:pt>
    <dgm:pt modelId="{695863D3-4167-4FF3-88A5-015BD344D3A3}" type="pres">
      <dgm:prSet presAssocID="{A674D394-747C-4963-B4CD-A851A1ECAE1A}" presName="hierRoot2" presStyleCnt="0"/>
      <dgm:spPr/>
    </dgm:pt>
    <dgm:pt modelId="{960B21A8-CF95-4DA8-AC03-9EDD20F397BE}" type="pres">
      <dgm:prSet presAssocID="{A674D394-747C-4963-B4CD-A851A1ECAE1A}" presName="composite2" presStyleCnt="0"/>
      <dgm:spPr/>
    </dgm:pt>
    <dgm:pt modelId="{059289BF-C354-4F2D-B96F-AA79B2CE9799}" type="pres">
      <dgm:prSet presAssocID="{A674D394-747C-4963-B4CD-A851A1ECAE1A}" presName="background2" presStyleLbl="node2" presStyleIdx="0" presStyleCnt="3"/>
      <dgm:spPr/>
    </dgm:pt>
    <dgm:pt modelId="{C87C5036-C74D-401B-ACAB-D9E8D08D8753}" type="pres">
      <dgm:prSet presAssocID="{A674D394-747C-4963-B4CD-A851A1ECAE1A}" presName="text2" presStyleLbl="fgAcc2" presStyleIdx="0" presStyleCnt="3" custLinFactNeighborX="-6286" custLinFactNeighborY="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DDA37A-B559-4CC2-9F30-8CE5CE841EBE}" type="pres">
      <dgm:prSet presAssocID="{A674D394-747C-4963-B4CD-A851A1ECAE1A}" presName="hierChild3" presStyleCnt="0"/>
      <dgm:spPr/>
    </dgm:pt>
    <dgm:pt modelId="{2C0661DC-1D95-4519-87F8-7AD71CBD33D1}" type="pres">
      <dgm:prSet presAssocID="{63842CEC-435E-4B63-BE9D-184680071BE6}" presName="Name10" presStyleLbl="parChTrans1D2" presStyleIdx="1" presStyleCnt="3"/>
      <dgm:spPr/>
      <dgm:t>
        <a:bodyPr/>
        <a:lstStyle/>
        <a:p>
          <a:endParaRPr lang="es-ES"/>
        </a:p>
      </dgm:t>
    </dgm:pt>
    <dgm:pt modelId="{5E3B69B7-DD46-45D5-AB55-EF63B608068D}" type="pres">
      <dgm:prSet presAssocID="{D89CAEF3-87E5-4AB8-82E4-19943142C98A}" presName="hierRoot2" presStyleCnt="0"/>
      <dgm:spPr/>
    </dgm:pt>
    <dgm:pt modelId="{C4DE1D9D-46F4-4AAE-AA75-B0039E684E5E}" type="pres">
      <dgm:prSet presAssocID="{D89CAEF3-87E5-4AB8-82E4-19943142C98A}" presName="composite2" presStyleCnt="0"/>
      <dgm:spPr/>
    </dgm:pt>
    <dgm:pt modelId="{099ECA5D-59D3-444C-83E8-720A58CC58D4}" type="pres">
      <dgm:prSet presAssocID="{D89CAEF3-87E5-4AB8-82E4-19943142C98A}" presName="background2" presStyleLbl="node2" presStyleIdx="1" presStyleCnt="3"/>
      <dgm:spPr/>
    </dgm:pt>
    <dgm:pt modelId="{1228727D-D74A-47ED-819E-CCB103D8F326}" type="pres">
      <dgm:prSet presAssocID="{D89CAEF3-87E5-4AB8-82E4-19943142C98A}" presName="text2" presStyleLbl="fgAcc2" presStyleIdx="1" presStyleCnt="3" custLinFactNeighborX="-7335" custLinFactNeighborY="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854C52-9598-4518-AD95-AC3FDAEB8FB9}" type="pres">
      <dgm:prSet presAssocID="{D89CAEF3-87E5-4AB8-82E4-19943142C98A}" presName="hierChild3" presStyleCnt="0"/>
      <dgm:spPr/>
    </dgm:pt>
    <dgm:pt modelId="{82BA8A38-B5DC-4FA5-B414-55D2015D561A}" type="pres">
      <dgm:prSet presAssocID="{265EB37B-3B6D-4CD4-A518-C81EC7443D5E}" presName="Name10" presStyleLbl="parChTrans1D2" presStyleIdx="2" presStyleCnt="3"/>
      <dgm:spPr/>
      <dgm:t>
        <a:bodyPr/>
        <a:lstStyle/>
        <a:p>
          <a:endParaRPr lang="es-ES"/>
        </a:p>
      </dgm:t>
    </dgm:pt>
    <dgm:pt modelId="{504231FE-1613-4F0E-9160-15CEB275AC70}" type="pres">
      <dgm:prSet presAssocID="{E958B088-240A-4A5B-BF2A-C66FEBA26E24}" presName="hierRoot2" presStyleCnt="0"/>
      <dgm:spPr/>
    </dgm:pt>
    <dgm:pt modelId="{EBB67D87-7D87-4960-9E6D-2C7D71F165BC}" type="pres">
      <dgm:prSet presAssocID="{E958B088-240A-4A5B-BF2A-C66FEBA26E24}" presName="composite2" presStyleCnt="0"/>
      <dgm:spPr/>
    </dgm:pt>
    <dgm:pt modelId="{082BD84B-65A8-4532-8EE4-E812D659518C}" type="pres">
      <dgm:prSet presAssocID="{E958B088-240A-4A5B-BF2A-C66FEBA26E24}" presName="background2" presStyleLbl="node2" presStyleIdx="2" presStyleCnt="3"/>
      <dgm:spPr/>
    </dgm:pt>
    <dgm:pt modelId="{FB5CEBB3-3E48-4C61-8123-B15E3F1E2DB6}" type="pres">
      <dgm:prSet presAssocID="{E958B088-240A-4A5B-BF2A-C66FEBA26E24}" presName="text2" presStyleLbl="fgAcc2" presStyleIdx="2" presStyleCnt="3" custLinFactNeighborX="-10579" custLinFactNeighborY="18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E4CC45-0B37-4D50-8FD4-279F6360AF55}" type="pres">
      <dgm:prSet presAssocID="{E958B088-240A-4A5B-BF2A-C66FEBA26E24}" presName="hierChild3" presStyleCnt="0"/>
      <dgm:spPr/>
    </dgm:pt>
  </dgm:ptLst>
  <dgm:cxnLst>
    <dgm:cxn modelId="{41D4B742-AAC1-494D-956B-F1A18E8D02DF}" srcId="{E1FE42B5-246E-491D-9E0F-AEBD93535748}" destId="{E958B088-240A-4A5B-BF2A-C66FEBA26E24}" srcOrd="2" destOrd="0" parTransId="{265EB37B-3B6D-4CD4-A518-C81EC7443D5E}" sibTransId="{E9C21930-8553-4923-9CB7-B7FFD6D1BDE9}"/>
    <dgm:cxn modelId="{E005539D-C672-4B9D-BFB8-89C389EFE399}" type="presOf" srcId="{63842CEC-435E-4B63-BE9D-184680071BE6}" destId="{2C0661DC-1D95-4519-87F8-7AD71CBD33D1}" srcOrd="0" destOrd="0" presId="urn:microsoft.com/office/officeart/2005/8/layout/hierarchy1"/>
    <dgm:cxn modelId="{E22AA0DF-04D3-409F-BD97-86056079962E}" type="presOf" srcId="{265EB37B-3B6D-4CD4-A518-C81EC7443D5E}" destId="{82BA8A38-B5DC-4FA5-B414-55D2015D561A}" srcOrd="0" destOrd="0" presId="urn:microsoft.com/office/officeart/2005/8/layout/hierarchy1"/>
    <dgm:cxn modelId="{364A72AD-F891-4DA8-AF7F-2F4E04357E57}" type="presOf" srcId="{A674D394-747C-4963-B4CD-A851A1ECAE1A}" destId="{C87C5036-C74D-401B-ACAB-D9E8D08D8753}" srcOrd="0" destOrd="0" presId="urn:microsoft.com/office/officeart/2005/8/layout/hierarchy1"/>
    <dgm:cxn modelId="{12A69380-13AC-4604-BC75-F19879375DF4}" type="presOf" srcId="{2B96E759-03EA-4EA7-BF8F-B3515FEB1300}" destId="{96135BC2-D673-457A-BFB8-8FF03FD687B2}" srcOrd="0" destOrd="0" presId="urn:microsoft.com/office/officeart/2005/8/layout/hierarchy1"/>
    <dgm:cxn modelId="{622E43C6-2EE9-41F6-92E1-79794215C0A4}" srcId="{E1FE42B5-246E-491D-9E0F-AEBD93535748}" destId="{D89CAEF3-87E5-4AB8-82E4-19943142C98A}" srcOrd="1" destOrd="0" parTransId="{63842CEC-435E-4B63-BE9D-184680071BE6}" sibTransId="{A5295569-D20E-4800-87CA-E9D4A8F5CBD4}"/>
    <dgm:cxn modelId="{37A59FF0-4E61-4EFD-BE07-0B5566677B30}" type="presOf" srcId="{D89CAEF3-87E5-4AB8-82E4-19943142C98A}" destId="{1228727D-D74A-47ED-819E-CCB103D8F326}" srcOrd="0" destOrd="0" presId="urn:microsoft.com/office/officeart/2005/8/layout/hierarchy1"/>
    <dgm:cxn modelId="{F83CDD0B-EE90-427A-9B43-5A41EF644DC6}" srcId="{E1FE42B5-246E-491D-9E0F-AEBD93535748}" destId="{A674D394-747C-4963-B4CD-A851A1ECAE1A}" srcOrd="0" destOrd="0" parTransId="{692BF88F-DB45-4ABB-8C61-5CC369A618C2}" sibTransId="{A4AFF138-0E5D-4AA0-BE8B-D9A2B31EECE3}"/>
    <dgm:cxn modelId="{091C21BD-FEB7-433A-A393-AB85CE6239B0}" type="presOf" srcId="{E1FE42B5-246E-491D-9E0F-AEBD93535748}" destId="{427B3126-B371-4C61-8B77-B1903A2F01B3}" srcOrd="0" destOrd="0" presId="urn:microsoft.com/office/officeart/2005/8/layout/hierarchy1"/>
    <dgm:cxn modelId="{C00BF845-A490-440D-995F-167021547EF9}" type="presOf" srcId="{692BF88F-DB45-4ABB-8C61-5CC369A618C2}" destId="{47832735-DB17-48E6-9EFC-3378ADAB2EDC}" srcOrd="0" destOrd="0" presId="urn:microsoft.com/office/officeart/2005/8/layout/hierarchy1"/>
    <dgm:cxn modelId="{20F2B821-90BF-477D-B82A-CE4AC76FD15F}" srcId="{2B96E759-03EA-4EA7-BF8F-B3515FEB1300}" destId="{E1FE42B5-246E-491D-9E0F-AEBD93535748}" srcOrd="0" destOrd="0" parTransId="{D73E55FE-841E-4FBE-A4C9-546D4B085D10}" sibTransId="{A77111BC-5CEA-4A04-97EC-D2FEB6990A49}"/>
    <dgm:cxn modelId="{C5BAD89B-8612-46A8-B928-80B81C4AF20A}" type="presOf" srcId="{E958B088-240A-4A5B-BF2A-C66FEBA26E24}" destId="{FB5CEBB3-3E48-4C61-8123-B15E3F1E2DB6}" srcOrd="0" destOrd="0" presId="urn:microsoft.com/office/officeart/2005/8/layout/hierarchy1"/>
    <dgm:cxn modelId="{B019D53D-E55D-442B-9DD7-70E8E274BEBD}" type="presParOf" srcId="{96135BC2-D673-457A-BFB8-8FF03FD687B2}" destId="{C1492043-377C-441D-82C1-854234E12847}" srcOrd="0" destOrd="0" presId="urn:microsoft.com/office/officeart/2005/8/layout/hierarchy1"/>
    <dgm:cxn modelId="{59BD148E-23AE-4303-A7E8-3A211395DFF0}" type="presParOf" srcId="{C1492043-377C-441D-82C1-854234E12847}" destId="{D234470D-72F4-4598-B96B-EFDE05ACE7CF}" srcOrd="0" destOrd="0" presId="urn:microsoft.com/office/officeart/2005/8/layout/hierarchy1"/>
    <dgm:cxn modelId="{E34146A1-6290-4959-809A-DAD685B9BAE8}" type="presParOf" srcId="{D234470D-72F4-4598-B96B-EFDE05ACE7CF}" destId="{23E48D76-29BF-4073-8E85-BBF510958106}" srcOrd="0" destOrd="0" presId="urn:microsoft.com/office/officeart/2005/8/layout/hierarchy1"/>
    <dgm:cxn modelId="{8563171F-6C2A-40CA-908F-EB182CE75A37}" type="presParOf" srcId="{D234470D-72F4-4598-B96B-EFDE05ACE7CF}" destId="{427B3126-B371-4C61-8B77-B1903A2F01B3}" srcOrd="1" destOrd="0" presId="urn:microsoft.com/office/officeart/2005/8/layout/hierarchy1"/>
    <dgm:cxn modelId="{31B128E1-ABB3-4C9F-BEB2-7E9758B43423}" type="presParOf" srcId="{C1492043-377C-441D-82C1-854234E12847}" destId="{4BD013ED-4A2C-4EBD-B9DC-7F03F1F39A70}" srcOrd="1" destOrd="0" presId="urn:microsoft.com/office/officeart/2005/8/layout/hierarchy1"/>
    <dgm:cxn modelId="{D2C938C6-711B-4844-A426-FF66BD1C287A}" type="presParOf" srcId="{4BD013ED-4A2C-4EBD-B9DC-7F03F1F39A70}" destId="{47832735-DB17-48E6-9EFC-3378ADAB2EDC}" srcOrd="0" destOrd="0" presId="urn:microsoft.com/office/officeart/2005/8/layout/hierarchy1"/>
    <dgm:cxn modelId="{435186F5-98EB-4771-97DD-1A42243BA502}" type="presParOf" srcId="{4BD013ED-4A2C-4EBD-B9DC-7F03F1F39A70}" destId="{695863D3-4167-4FF3-88A5-015BD344D3A3}" srcOrd="1" destOrd="0" presId="urn:microsoft.com/office/officeart/2005/8/layout/hierarchy1"/>
    <dgm:cxn modelId="{EEE9498A-A397-4380-82CD-247351B7BE35}" type="presParOf" srcId="{695863D3-4167-4FF3-88A5-015BD344D3A3}" destId="{960B21A8-CF95-4DA8-AC03-9EDD20F397BE}" srcOrd="0" destOrd="0" presId="urn:microsoft.com/office/officeart/2005/8/layout/hierarchy1"/>
    <dgm:cxn modelId="{16199F49-BEFF-431E-994F-5F777E884294}" type="presParOf" srcId="{960B21A8-CF95-4DA8-AC03-9EDD20F397BE}" destId="{059289BF-C354-4F2D-B96F-AA79B2CE9799}" srcOrd="0" destOrd="0" presId="urn:microsoft.com/office/officeart/2005/8/layout/hierarchy1"/>
    <dgm:cxn modelId="{6EF15A68-FEC8-4891-854A-7F4F76085CDD}" type="presParOf" srcId="{960B21A8-CF95-4DA8-AC03-9EDD20F397BE}" destId="{C87C5036-C74D-401B-ACAB-D9E8D08D8753}" srcOrd="1" destOrd="0" presId="urn:microsoft.com/office/officeart/2005/8/layout/hierarchy1"/>
    <dgm:cxn modelId="{B255E3FF-B08A-4FBC-AA32-542B60F1310E}" type="presParOf" srcId="{695863D3-4167-4FF3-88A5-015BD344D3A3}" destId="{90DDA37A-B559-4CC2-9F30-8CE5CE841EBE}" srcOrd="1" destOrd="0" presId="urn:microsoft.com/office/officeart/2005/8/layout/hierarchy1"/>
    <dgm:cxn modelId="{92CC8AA0-3080-4E29-B565-B2BCC610F6AC}" type="presParOf" srcId="{4BD013ED-4A2C-4EBD-B9DC-7F03F1F39A70}" destId="{2C0661DC-1D95-4519-87F8-7AD71CBD33D1}" srcOrd="2" destOrd="0" presId="urn:microsoft.com/office/officeart/2005/8/layout/hierarchy1"/>
    <dgm:cxn modelId="{E703E05D-6A03-4D22-94A4-2E92099FDC5C}" type="presParOf" srcId="{4BD013ED-4A2C-4EBD-B9DC-7F03F1F39A70}" destId="{5E3B69B7-DD46-45D5-AB55-EF63B608068D}" srcOrd="3" destOrd="0" presId="urn:microsoft.com/office/officeart/2005/8/layout/hierarchy1"/>
    <dgm:cxn modelId="{56243223-406F-483B-9288-A3DAAB09B32D}" type="presParOf" srcId="{5E3B69B7-DD46-45D5-AB55-EF63B608068D}" destId="{C4DE1D9D-46F4-4AAE-AA75-B0039E684E5E}" srcOrd="0" destOrd="0" presId="urn:microsoft.com/office/officeart/2005/8/layout/hierarchy1"/>
    <dgm:cxn modelId="{8D2D0D1C-B177-4F1F-A7C7-7794C6D88920}" type="presParOf" srcId="{C4DE1D9D-46F4-4AAE-AA75-B0039E684E5E}" destId="{099ECA5D-59D3-444C-83E8-720A58CC58D4}" srcOrd="0" destOrd="0" presId="urn:microsoft.com/office/officeart/2005/8/layout/hierarchy1"/>
    <dgm:cxn modelId="{9BCF2BD6-8D44-48CF-AD90-37FB6C1E17C3}" type="presParOf" srcId="{C4DE1D9D-46F4-4AAE-AA75-B0039E684E5E}" destId="{1228727D-D74A-47ED-819E-CCB103D8F326}" srcOrd="1" destOrd="0" presId="urn:microsoft.com/office/officeart/2005/8/layout/hierarchy1"/>
    <dgm:cxn modelId="{07291E08-CE52-4D5C-B4CB-B2425B24163A}" type="presParOf" srcId="{5E3B69B7-DD46-45D5-AB55-EF63B608068D}" destId="{95854C52-9598-4518-AD95-AC3FDAEB8FB9}" srcOrd="1" destOrd="0" presId="urn:microsoft.com/office/officeart/2005/8/layout/hierarchy1"/>
    <dgm:cxn modelId="{8CBD994E-A1D4-4D4C-AB07-116F26FE035B}" type="presParOf" srcId="{4BD013ED-4A2C-4EBD-B9DC-7F03F1F39A70}" destId="{82BA8A38-B5DC-4FA5-B414-55D2015D561A}" srcOrd="4" destOrd="0" presId="urn:microsoft.com/office/officeart/2005/8/layout/hierarchy1"/>
    <dgm:cxn modelId="{1986A0E5-8C4F-4849-B512-4656FA6F15E3}" type="presParOf" srcId="{4BD013ED-4A2C-4EBD-B9DC-7F03F1F39A70}" destId="{504231FE-1613-4F0E-9160-15CEB275AC70}" srcOrd="5" destOrd="0" presId="urn:microsoft.com/office/officeart/2005/8/layout/hierarchy1"/>
    <dgm:cxn modelId="{B7A07A55-9BA9-4CAB-A599-87A6B6A699BE}" type="presParOf" srcId="{504231FE-1613-4F0E-9160-15CEB275AC70}" destId="{EBB67D87-7D87-4960-9E6D-2C7D71F165BC}" srcOrd="0" destOrd="0" presId="urn:microsoft.com/office/officeart/2005/8/layout/hierarchy1"/>
    <dgm:cxn modelId="{19129D05-1526-40CC-AD9B-F00170816EC1}" type="presParOf" srcId="{EBB67D87-7D87-4960-9E6D-2C7D71F165BC}" destId="{082BD84B-65A8-4532-8EE4-E812D659518C}" srcOrd="0" destOrd="0" presId="urn:microsoft.com/office/officeart/2005/8/layout/hierarchy1"/>
    <dgm:cxn modelId="{D9E59BCD-4866-4D59-8364-8CFF0042C7ED}" type="presParOf" srcId="{EBB67D87-7D87-4960-9E6D-2C7D71F165BC}" destId="{FB5CEBB3-3E48-4C61-8123-B15E3F1E2DB6}" srcOrd="1" destOrd="0" presId="urn:microsoft.com/office/officeart/2005/8/layout/hierarchy1"/>
    <dgm:cxn modelId="{58CDE1A0-7A96-43E5-A181-42257D5390AB}" type="presParOf" srcId="{504231FE-1613-4F0E-9160-15CEB275AC70}" destId="{2BE4CC45-0B37-4D50-8FD4-279F6360AF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92F61-2728-408B-AE5E-9AA4DF35E7F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BF38260-D8EA-4626-B9D5-9F4518BA2D28}">
      <dgm:prSet phldrT="[Texto]"/>
      <dgm:spPr/>
      <dgm:t>
        <a:bodyPr/>
        <a:lstStyle/>
        <a:p>
          <a:r>
            <a:rPr lang="es-ES" dirty="0" smtClean="0"/>
            <a:t>Inicio</a:t>
          </a:r>
          <a:endParaRPr lang="es-ES" dirty="0"/>
        </a:p>
      </dgm:t>
    </dgm:pt>
    <dgm:pt modelId="{8E0D9E3F-1EBA-48AA-8935-EFE9256B862E}" type="parTrans" cxnId="{A2C9DD0F-5A39-450B-B37C-FFC013A55540}">
      <dgm:prSet/>
      <dgm:spPr/>
      <dgm:t>
        <a:bodyPr/>
        <a:lstStyle/>
        <a:p>
          <a:endParaRPr lang="es-ES"/>
        </a:p>
      </dgm:t>
    </dgm:pt>
    <dgm:pt modelId="{A39A59F3-D81E-43B5-9F3B-E5A45D45A374}" type="sibTrans" cxnId="{A2C9DD0F-5A39-450B-B37C-FFC013A55540}">
      <dgm:prSet/>
      <dgm:spPr/>
      <dgm:t>
        <a:bodyPr/>
        <a:lstStyle/>
        <a:p>
          <a:endParaRPr lang="es-ES"/>
        </a:p>
      </dgm:t>
    </dgm:pt>
    <dgm:pt modelId="{0E460A22-7853-4B47-8A9D-8B33FA80CE38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FC1C95C5-4771-418C-96C2-01D66C1B4F7B}" type="parTrans" cxnId="{3CF7A025-F188-4301-9895-EE417082DBD2}">
      <dgm:prSet/>
      <dgm:spPr/>
      <dgm:t>
        <a:bodyPr/>
        <a:lstStyle/>
        <a:p>
          <a:endParaRPr lang="es-ES"/>
        </a:p>
      </dgm:t>
    </dgm:pt>
    <dgm:pt modelId="{4B10F0A4-0542-4FED-880A-F5C478A9A0ED}" type="sibTrans" cxnId="{3CF7A025-F188-4301-9895-EE417082DBD2}">
      <dgm:prSet/>
      <dgm:spPr/>
      <dgm:t>
        <a:bodyPr/>
        <a:lstStyle/>
        <a:p>
          <a:endParaRPr lang="es-ES"/>
        </a:p>
      </dgm:t>
    </dgm:pt>
    <dgm:pt modelId="{77500812-6A0A-4268-847C-EAC5DD16880A}">
      <dgm:prSet phldrT="[Texto]"/>
      <dgm:spPr/>
      <dgm:t>
        <a:bodyPr/>
        <a:lstStyle/>
        <a:p>
          <a:r>
            <a:rPr lang="es-ES" dirty="0" smtClean="0"/>
            <a:t>Ejecución</a:t>
          </a:r>
          <a:endParaRPr lang="es-ES" dirty="0"/>
        </a:p>
      </dgm:t>
    </dgm:pt>
    <dgm:pt modelId="{F246D4C5-98EB-4E60-B801-F703B233E465}" type="parTrans" cxnId="{E86AA0A2-68E6-41CF-A1E2-CE0BE8A36C4D}">
      <dgm:prSet/>
      <dgm:spPr/>
      <dgm:t>
        <a:bodyPr/>
        <a:lstStyle/>
        <a:p>
          <a:endParaRPr lang="es-ES"/>
        </a:p>
      </dgm:t>
    </dgm:pt>
    <dgm:pt modelId="{990421C4-DB64-4430-8EA7-12479D28AD99}" type="sibTrans" cxnId="{E86AA0A2-68E6-41CF-A1E2-CE0BE8A36C4D}">
      <dgm:prSet/>
      <dgm:spPr/>
      <dgm:t>
        <a:bodyPr/>
        <a:lstStyle/>
        <a:p>
          <a:endParaRPr lang="es-ES"/>
        </a:p>
      </dgm:t>
    </dgm:pt>
    <dgm:pt modelId="{1F18C9F9-415D-4126-9330-15A890B58FFA}">
      <dgm:prSet phldrT="[Texto]"/>
      <dgm:spPr/>
      <dgm:t>
        <a:bodyPr/>
        <a:lstStyle/>
        <a:p>
          <a:r>
            <a:rPr lang="es-ES" dirty="0" smtClean="0"/>
            <a:t>Cierre</a:t>
          </a:r>
          <a:endParaRPr lang="es-ES" dirty="0"/>
        </a:p>
      </dgm:t>
    </dgm:pt>
    <dgm:pt modelId="{0C033A98-03F6-4CFD-B9AF-8A670E73BF5E}" type="parTrans" cxnId="{651F76B1-12FA-4B8E-B94E-03EC0D59E0A2}">
      <dgm:prSet/>
      <dgm:spPr/>
      <dgm:t>
        <a:bodyPr/>
        <a:lstStyle/>
        <a:p>
          <a:endParaRPr lang="es-ES"/>
        </a:p>
      </dgm:t>
    </dgm:pt>
    <dgm:pt modelId="{5FF81604-8321-48DA-89FE-304B380EAD7E}" type="sibTrans" cxnId="{651F76B1-12FA-4B8E-B94E-03EC0D59E0A2}">
      <dgm:prSet/>
      <dgm:spPr/>
      <dgm:t>
        <a:bodyPr/>
        <a:lstStyle/>
        <a:p>
          <a:endParaRPr lang="es-ES"/>
        </a:p>
      </dgm:t>
    </dgm:pt>
    <dgm:pt modelId="{FA8E54A9-292D-4ECB-9B62-E6962C396E0E}" type="pres">
      <dgm:prSet presAssocID="{69792F61-2728-408B-AE5E-9AA4DF35E7FF}" presName="CompostProcess" presStyleCnt="0">
        <dgm:presLayoutVars>
          <dgm:dir/>
          <dgm:resizeHandles val="exact"/>
        </dgm:presLayoutVars>
      </dgm:prSet>
      <dgm:spPr/>
    </dgm:pt>
    <dgm:pt modelId="{5A24D668-0B16-465F-AA91-B383E23BDF41}" type="pres">
      <dgm:prSet presAssocID="{69792F61-2728-408B-AE5E-9AA4DF35E7FF}" presName="arrow" presStyleLbl="bgShp" presStyleIdx="0" presStyleCnt="1"/>
      <dgm:spPr/>
    </dgm:pt>
    <dgm:pt modelId="{11A3E6CE-F8C1-4925-A876-D5C9F83D8F7B}" type="pres">
      <dgm:prSet presAssocID="{69792F61-2728-408B-AE5E-9AA4DF35E7FF}" presName="linearProcess" presStyleCnt="0"/>
      <dgm:spPr/>
    </dgm:pt>
    <dgm:pt modelId="{4761D540-1CC7-401F-B01D-F1BEA1AE4A7E}" type="pres">
      <dgm:prSet presAssocID="{8BF38260-D8EA-4626-B9D5-9F4518BA2D2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461A69-8A6E-45F7-A540-24828E729618}" type="pres">
      <dgm:prSet presAssocID="{A39A59F3-D81E-43B5-9F3B-E5A45D45A374}" presName="sibTrans" presStyleCnt="0"/>
      <dgm:spPr/>
    </dgm:pt>
    <dgm:pt modelId="{1CD9E1F2-D402-4CC7-98EB-B0E4D9348F74}" type="pres">
      <dgm:prSet presAssocID="{0E460A22-7853-4B47-8A9D-8B33FA80CE3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648A11-595D-4AC6-9ECE-9018D08EA247}" type="pres">
      <dgm:prSet presAssocID="{4B10F0A4-0542-4FED-880A-F5C478A9A0ED}" presName="sibTrans" presStyleCnt="0"/>
      <dgm:spPr/>
    </dgm:pt>
    <dgm:pt modelId="{9AD2AFEA-E0B6-4837-9042-68B434759219}" type="pres">
      <dgm:prSet presAssocID="{77500812-6A0A-4268-847C-EAC5DD16880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52148A-D550-41EE-B497-50ADC5006CCD}" type="pres">
      <dgm:prSet presAssocID="{990421C4-DB64-4430-8EA7-12479D28AD99}" presName="sibTrans" presStyleCnt="0"/>
      <dgm:spPr/>
    </dgm:pt>
    <dgm:pt modelId="{172C07FD-FEDF-46CE-828C-2CBFB5754863}" type="pres">
      <dgm:prSet presAssocID="{1F18C9F9-415D-4126-9330-15A890B58FF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86AA0A2-68E6-41CF-A1E2-CE0BE8A36C4D}" srcId="{69792F61-2728-408B-AE5E-9AA4DF35E7FF}" destId="{77500812-6A0A-4268-847C-EAC5DD16880A}" srcOrd="2" destOrd="0" parTransId="{F246D4C5-98EB-4E60-B801-F703B233E465}" sibTransId="{990421C4-DB64-4430-8EA7-12479D28AD99}"/>
    <dgm:cxn modelId="{3CF7A025-F188-4301-9895-EE417082DBD2}" srcId="{69792F61-2728-408B-AE5E-9AA4DF35E7FF}" destId="{0E460A22-7853-4B47-8A9D-8B33FA80CE38}" srcOrd="1" destOrd="0" parTransId="{FC1C95C5-4771-418C-96C2-01D66C1B4F7B}" sibTransId="{4B10F0A4-0542-4FED-880A-F5C478A9A0ED}"/>
    <dgm:cxn modelId="{DEF88C2A-E2E2-4FED-B2CE-16A8B8CB022A}" type="presOf" srcId="{0E460A22-7853-4B47-8A9D-8B33FA80CE38}" destId="{1CD9E1F2-D402-4CC7-98EB-B0E4D9348F74}" srcOrd="0" destOrd="0" presId="urn:microsoft.com/office/officeart/2005/8/layout/hProcess9"/>
    <dgm:cxn modelId="{74C2BB46-D551-4EF8-B8B3-D1CBBFE0745A}" type="presOf" srcId="{8BF38260-D8EA-4626-B9D5-9F4518BA2D28}" destId="{4761D540-1CC7-401F-B01D-F1BEA1AE4A7E}" srcOrd="0" destOrd="0" presId="urn:microsoft.com/office/officeart/2005/8/layout/hProcess9"/>
    <dgm:cxn modelId="{896F09AD-2312-4144-B0F9-7D71C021C969}" type="presOf" srcId="{69792F61-2728-408B-AE5E-9AA4DF35E7FF}" destId="{FA8E54A9-292D-4ECB-9B62-E6962C396E0E}" srcOrd="0" destOrd="0" presId="urn:microsoft.com/office/officeart/2005/8/layout/hProcess9"/>
    <dgm:cxn modelId="{A2C9DD0F-5A39-450B-B37C-FFC013A55540}" srcId="{69792F61-2728-408B-AE5E-9AA4DF35E7FF}" destId="{8BF38260-D8EA-4626-B9D5-9F4518BA2D28}" srcOrd="0" destOrd="0" parTransId="{8E0D9E3F-1EBA-48AA-8935-EFE9256B862E}" sibTransId="{A39A59F3-D81E-43B5-9F3B-E5A45D45A374}"/>
    <dgm:cxn modelId="{4FFDE5EB-8352-438C-B699-ABBA9AB75EFA}" type="presOf" srcId="{1F18C9F9-415D-4126-9330-15A890B58FFA}" destId="{172C07FD-FEDF-46CE-828C-2CBFB5754863}" srcOrd="0" destOrd="0" presId="urn:microsoft.com/office/officeart/2005/8/layout/hProcess9"/>
    <dgm:cxn modelId="{651F76B1-12FA-4B8E-B94E-03EC0D59E0A2}" srcId="{69792F61-2728-408B-AE5E-9AA4DF35E7FF}" destId="{1F18C9F9-415D-4126-9330-15A890B58FFA}" srcOrd="3" destOrd="0" parTransId="{0C033A98-03F6-4CFD-B9AF-8A670E73BF5E}" sibTransId="{5FF81604-8321-48DA-89FE-304B380EAD7E}"/>
    <dgm:cxn modelId="{736AB344-E442-4A34-B95D-23D71B6EA130}" type="presOf" srcId="{77500812-6A0A-4268-847C-EAC5DD16880A}" destId="{9AD2AFEA-E0B6-4837-9042-68B434759219}" srcOrd="0" destOrd="0" presId="urn:microsoft.com/office/officeart/2005/8/layout/hProcess9"/>
    <dgm:cxn modelId="{E353395D-2015-44D3-A38A-C6414A53E87F}" type="presParOf" srcId="{FA8E54A9-292D-4ECB-9B62-E6962C396E0E}" destId="{5A24D668-0B16-465F-AA91-B383E23BDF41}" srcOrd="0" destOrd="0" presId="urn:microsoft.com/office/officeart/2005/8/layout/hProcess9"/>
    <dgm:cxn modelId="{7A2C79B3-9425-4DAB-93A2-4003B2A874BD}" type="presParOf" srcId="{FA8E54A9-292D-4ECB-9B62-E6962C396E0E}" destId="{11A3E6CE-F8C1-4925-A876-D5C9F83D8F7B}" srcOrd="1" destOrd="0" presId="urn:microsoft.com/office/officeart/2005/8/layout/hProcess9"/>
    <dgm:cxn modelId="{F8654394-D5D3-4458-819D-A363B8A51B0B}" type="presParOf" srcId="{11A3E6CE-F8C1-4925-A876-D5C9F83D8F7B}" destId="{4761D540-1CC7-401F-B01D-F1BEA1AE4A7E}" srcOrd="0" destOrd="0" presId="urn:microsoft.com/office/officeart/2005/8/layout/hProcess9"/>
    <dgm:cxn modelId="{387E7877-87F1-4D19-896C-E525362547CE}" type="presParOf" srcId="{11A3E6CE-F8C1-4925-A876-D5C9F83D8F7B}" destId="{C4461A69-8A6E-45F7-A540-24828E729618}" srcOrd="1" destOrd="0" presId="urn:microsoft.com/office/officeart/2005/8/layout/hProcess9"/>
    <dgm:cxn modelId="{9CCBC721-768D-49E5-A8DF-130603DDFC6C}" type="presParOf" srcId="{11A3E6CE-F8C1-4925-A876-D5C9F83D8F7B}" destId="{1CD9E1F2-D402-4CC7-98EB-B0E4D9348F74}" srcOrd="2" destOrd="0" presId="urn:microsoft.com/office/officeart/2005/8/layout/hProcess9"/>
    <dgm:cxn modelId="{2EF1D52C-73B7-49DB-AFCE-1356764F7ADA}" type="presParOf" srcId="{11A3E6CE-F8C1-4925-A876-D5C9F83D8F7B}" destId="{A1648A11-595D-4AC6-9ECE-9018D08EA247}" srcOrd="3" destOrd="0" presId="urn:microsoft.com/office/officeart/2005/8/layout/hProcess9"/>
    <dgm:cxn modelId="{E8E19F35-AE84-460F-95C9-21AFE37BE6CD}" type="presParOf" srcId="{11A3E6CE-F8C1-4925-A876-D5C9F83D8F7B}" destId="{9AD2AFEA-E0B6-4837-9042-68B434759219}" srcOrd="4" destOrd="0" presId="urn:microsoft.com/office/officeart/2005/8/layout/hProcess9"/>
    <dgm:cxn modelId="{E163892F-B727-4EDE-AF0E-69A10B483B2D}" type="presParOf" srcId="{11A3E6CE-F8C1-4925-A876-D5C9F83D8F7B}" destId="{F152148A-D550-41EE-B497-50ADC5006CCD}" srcOrd="5" destOrd="0" presId="urn:microsoft.com/office/officeart/2005/8/layout/hProcess9"/>
    <dgm:cxn modelId="{5274034E-BD26-41D0-B040-ECA9663FA238}" type="presParOf" srcId="{11A3E6CE-F8C1-4925-A876-D5C9F83D8F7B}" destId="{172C07FD-FEDF-46CE-828C-2CBFB575486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A8A38-B5DC-4FA5-B414-55D2015D561A}">
      <dsp:nvSpPr>
        <dsp:cNvPr id="0" name=""/>
        <dsp:cNvSpPr/>
      </dsp:nvSpPr>
      <dsp:spPr>
        <a:xfrm>
          <a:off x="2952750" y="1692195"/>
          <a:ext cx="1914123" cy="518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043"/>
              </a:lnTo>
              <a:lnTo>
                <a:pt x="1914123" y="360043"/>
              </a:lnTo>
              <a:lnTo>
                <a:pt x="1914123" y="51887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661DC-1D95-4519-87F8-7AD71CBD33D1}">
      <dsp:nvSpPr>
        <dsp:cNvPr id="0" name=""/>
        <dsp:cNvSpPr/>
      </dsp:nvSpPr>
      <dsp:spPr>
        <a:xfrm>
          <a:off x="2826991" y="1692195"/>
          <a:ext cx="125758" cy="503097"/>
        </a:xfrm>
        <a:custGeom>
          <a:avLst/>
          <a:gdLst/>
          <a:ahLst/>
          <a:cxnLst/>
          <a:rect l="0" t="0" r="0" b="0"/>
          <a:pathLst>
            <a:path>
              <a:moveTo>
                <a:pt x="125758" y="0"/>
              </a:moveTo>
              <a:lnTo>
                <a:pt x="125758" y="344268"/>
              </a:lnTo>
              <a:lnTo>
                <a:pt x="0" y="344268"/>
              </a:lnTo>
              <a:lnTo>
                <a:pt x="0" y="5030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32735-DB17-48E6-9EFC-3378ADAB2EDC}">
      <dsp:nvSpPr>
        <dsp:cNvPr id="0" name=""/>
        <dsp:cNvSpPr/>
      </dsp:nvSpPr>
      <dsp:spPr>
        <a:xfrm>
          <a:off x="749476" y="1692195"/>
          <a:ext cx="2203273" cy="503097"/>
        </a:xfrm>
        <a:custGeom>
          <a:avLst/>
          <a:gdLst/>
          <a:ahLst/>
          <a:cxnLst/>
          <a:rect l="0" t="0" r="0" b="0"/>
          <a:pathLst>
            <a:path>
              <a:moveTo>
                <a:pt x="2203273" y="0"/>
              </a:moveTo>
              <a:lnTo>
                <a:pt x="2203273" y="344268"/>
              </a:lnTo>
              <a:lnTo>
                <a:pt x="0" y="344268"/>
              </a:lnTo>
              <a:lnTo>
                <a:pt x="0" y="5030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48D76-29BF-4073-8E85-BBF510958106}">
      <dsp:nvSpPr>
        <dsp:cNvPr id="0" name=""/>
        <dsp:cNvSpPr/>
      </dsp:nvSpPr>
      <dsp:spPr>
        <a:xfrm>
          <a:off x="2095500" y="603488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B3126-B371-4C61-8B77-B1903A2F01B3}">
      <dsp:nvSpPr>
        <dsp:cNvPr id="0" name=""/>
        <dsp:cNvSpPr/>
      </dsp:nvSpPr>
      <dsp:spPr>
        <a:xfrm>
          <a:off x="2286000" y="78446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Andrés Castillo</a:t>
          </a:r>
          <a:endParaRPr lang="es-ES" sz="1400" kern="1200" dirty="0"/>
        </a:p>
      </dsp:txBody>
      <dsp:txXfrm>
        <a:off x="2317887" y="816350"/>
        <a:ext cx="1650725" cy="1024933"/>
      </dsp:txXfrm>
    </dsp:sp>
    <dsp:sp modelId="{059289BF-C354-4F2D-B96F-AA79B2CE9799}">
      <dsp:nvSpPr>
        <dsp:cNvPr id="0" name=""/>
        <dsp:cNvSpPr/>
      </dsp:nvSpPr>
      <dsp:spPr>
        <a:xfrm>
          <a:off x="-107773" y="2195293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5036-C74D-401B-ACAB-D9E8D08D8753}">
      <dsp:nvSpPr>
        <dsp:cNvPr id="0" name=""/>
        <dsp:cNvSpPr/>
      </dsp:nvSpPr>
      <dsp:spPr>
        <a:xfrm>
          <a:off x="82726" y="2376268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Jose Angel Rendo</a:t>
          </a:r>
          <a:endParaRPr lang="es-ES" sz="1400" kern="1200" dirty="0"/>
        </a:p>
      </dsp:txBody>
      <dsp:txXfrm>
        <a:off x="114613" y="2408155"/>
        <a:ext cx="1650725" cy="1024933"/>
      </dsp:txXfrm>
    </dsp:sp>
    <dsp:sp modelId="{099ECA5D-59D3-444C-83E8-720A58CC58D4}">
      <dsp:nvSpPr>
        <dsp:cNvPr id="0" name=""/>
        <dsp:cNvSpPr/>
      </dsp:nvSpPr>
      <dsp:spPr>
        <a:xfrm>
          <a:off x="1969741" y="2195293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727D-D74A-47ED-819E-CCB103D8F326}">
      <dsp:nvSpPr>
        <dsp:cNvPr id="0" name=""/>
        <dsp:cNvSpPr/>
      </dsp:nvSpPr>
      <dsp:spPr>
        <a:xfrm>
          <a:off x="2160241" y="2376268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David Llamazares</a:t>
          </a:r>
          <a:endParaRPr lang="es-ES" sz="1400" kern="1200" dirty="0"/>
        </a:p>
      </dsp:txBody>
      <dsp:txXfrm>
        <a:off x="2192128" y="2408155"/>
        <a:ext cx="1650725" cy="1024933"/>
      </dsp:txXfrm>
    </dsp:sp>
    <dsp:sp modelId="{082BD84B-65A8-4532-8EE4-E812D659518C}">
      <dsp:nvSpPr>
        <dsp:cNvPr id="0" name=""/>
        <dsp:cNvSpPr/>
      </dsp:nvSpPr>
      <dsp:spPr>
        <a:xfrm>
          <a:off x="4009623" y="2211068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EBB3-3E48-4C61-8123-B15E3F1E2DB6}">
      <dsp:nvSpPr>
        <dsp:cNvPr id="0" name=""/>
        <dsp:cNvSpPr/>
      </dsp:nvSpPr>
      <dsp:spPr>
        <a:xfrm>
          <a:off x="4200123" y="2392043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Carlos Huguet</a:t>
          </a:r>
          <a:endParaRPr lang="es-ES" sz="1400" kern="1200" dirty="0"/>
        </a:p>
      </dsp:txBody>
      <dsp:txXfrm>
        <a:off x="4232010" y="2423930"/>
        <a:ext cx="1650725" cy="102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4D668-0B16-465F-AA91-B383E23BDF41}">
      <dsp:nvSpPr>
        <dsp:cNvPr id="0" name=""/>
        <dsp:cNvSpPr/>
      </dsp:nvSpPr>
      <dsp:spPr>
        <a:xfrm>
          <a:off x="628649" y="0"/>
          <a:ext cx="7124700" cy="1512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1D540-1CC7-401F-B01D-F1BEA1AE4A7E}">
      <dsp:nvSpPr>
        <dsp:cNvPr id="0" name=""/>
        <dsp:cNvSpPr/>
      </dsp:nvSpPr>
      <dsp:spPr>
        <a:xfrm>
          <a:off x="2967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Inicio</a:t>
          </a:r>
          <a:endParaRPr lang="es-ES" sz="2100" kern="1200" dirty="0"/>
        </a:p>
      </dsp:txBody>
      <dsp:txXfrm>
        <a:off x="32494" y="483177"/>
        <a:ext cx="1828993" cy="545813"/>
      </dsp:txXfrm>
    </dsp:sp>
    <dsp:sp modelId="{1CD9E1F2-D402-4CC7-98EB-B0E4D9348F74}">
      <dsp:nvSpPr>
        <dsp:cNvPr id="0" name=""/>
        <dsp:cNvSpPr/>
      </dsp:nvSpPr>
      <dsp:spPr>
        <a:xfrm>
          <a:off x="2165639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Diseño</a:t>
          </a:r>
          <a:endParaRPr lang="es-ES" sz="2100" kern="1200" dirty="0"/>
        </a:p>
      </dsp:txBody>
      <dsp:txXfrm>
        <a:off x="2195166" y="483177"/>
        <a:ext cx="1828993" cy="545813"/>
      </dsp:txXfrm>
    </dsp:sp>
    <dsp:sp modelId="{9AD2AFEA-E0B6-4837-9042-68B434759219}">
      <dsp:nvSpPr>
        <dsp:cNvPr id="0" name=""/>
        <dsp:cNvSpPr/>
      </dsp:nvSpPr>
      <dsp:spPr>
        <a:xfrm>
          <a:off x="4328312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Ejecución</a:t>
          </a:r>
          <a:endParaRPr lang="es-ES" sz="2100" kern="1200" dirty="0"/>
        </a:p>
      </dsp:txBody>
      <dsp:txXfrm>
        <a:off x="4357839" y="483177"/>
        <a:ext cx="1828993" cy="545813"/>
      </dsp:txXfrm>
    </dsp:sp>
    <dsp:sp modelId="{172C07FD-FEDF-46CE-828C-2CBFB5754863}">
      <dsp:nvSpPr>
        <dsp:cNvPr id="0" name=""/>
        <dsp:cNvSpPr/>
      </dsp:nvSpPr>
      <dsp:spPr>
        <a:xfrm>
          <a:off x="6490985" y="453650"/>
          <a:ext cx="1888047" cy="604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Cierre</a:t>
          </a:r>
          <a:endParaRPr lang="es-ES" sz="2100" kern="1200" dirty="0"/>
        </a:p>
      </dsp:txBody>
      <dsp:txXfrm>
        <a:off x="6520512" y="483177"/>
        <a:ext cx="1828993" cy="545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CDE8-CCA5-48A4-BC4B-36C1E9A54747}" type="datetimeFigureOut">
              <a:rPr lang="es-ES" smtClean="0"/>
              <a:pPr/>
              <a:t>01/06/2014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EEE7-4E55-47E1-9197-22515CFF1B5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1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45B464-0834-4CF4-BDE3-D1B4C23B3804}" type="datetime1">
              <a:rPr lang="es-ES" smtClean="0"/>
              <a:t>01/06/2014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48D8E-0AA9-4EDE-B11B-64AA31D67E54}" type="datetime1">
              <a:rPr lang="es-ES" smtClean="0"/>
              <a:t>01/06/2014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AFF274-0EDF-497D-A57A-0BE885848C8B}" type="datetime1">
              <a:rPr lang="es-ES" smtClean="0"/>
              <a:t>01/06/2014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EC3F8-DD97-47FF-842A-ED6EDA6BC392}" type="datetime1">
              <a:rPr lang="es-ES" smtClean="0"/>
              <a:t>01/06/2014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C55F2-B22B-47C5-9ABA-7620AEA3E6EE}" type="datetime1">
              <a:rPr lang="es-ES" smtClean="0"/>
              <a:t>01/06/2014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90106-537D-40DA-9ED3-178711F39494}" type="datetime1">
              <a:rPr lang="es-ES" smtClean="0"/>
              <a:t>01/06/2014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729231-D59A-46CC-A042-FDCA4F0F694C}" type="datetime1">
              <a:rPr lang="es-ES" smtClean="0"/>
              <a:t>01/06/2014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1BE15-02BF-48C2-8FB7-8B85351B84FE}" type="datetime1">
              <a:rPr lang="es-ES" smtClean="0"/>
              <a:t>01/06/2014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CC1418-24A2-4BF7-B3D7-224AB59EF6F2}" type="datetime1">
              <a:rPr lang="es-ES" smtClean="0"/>
              <a:t>01/06/2014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243376-AD5D-4614-AC7F-1AC905DA5EB5}" type="datetime1">
              <a:rPr lang="es-ES" smtClean="0"/>
              <a:t>01/06/2014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31C149-1ADE-4723-9F30-6FF6061B38F5}" type="datetime1">
              <a:rPr lang="es-ES" smtClean="0"/>
              <a:t>01/06/2014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7C4804-1D2E-442B-A7A8-5950BC8693C9}" type="datetime1">
              <a:rPr lang="es-ES" smtClean="0"/>
              <a:t>01/06/2014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32040" y="3501008"/>
            <a:ext cx="3960440" cy="12241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2000" b="1" dirty="0" smtClean="0"/>
              <a:t>Andrés Castillo Sanz</a:t>
            </a:r>
          </a:p>
          <a:p>
            <a:pPr algn="l"/>
            <a:r>
              <a:rPr lang="es-ES" sz="2000" b="1" dirty="0" smtClean="0"/>
              <a:t>David Llamazares Juarez            </a:t>
            </a:r>
          </a:p>
          <a:p>
            <a:pPr algn="l"/>
            <a:r>
              <a:rPr lang="es-ES" sz="2000" b="1" dirty="0" smtClean="0"/>
              <a:t>Carlos Huguet Cosano              </a:t>
            </a:r>
          </a:p>
          <a:p>
            <a:pPr algn="l"/>
            <a:r>
              <a:rPr lang="es-ES" sz="2000" b="1" dirty="0" smtClean="0"/>
              <a:t>José Ángel Rendo Fernández</a:t>
            </a:r>
            <a:endParaRPr lang="es-ES" sz="2000" b="1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03648" y="1700808"/>
            <a:ext cx="6300192" cy="129614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ctr"/>
            <a:r>
              <a:rPr lang="es-ES" sz="3800" b="1" dirty="0" smtClean="0">
                <a:solidFill>
                  <a:srgbClr val="002060"/>
                </a:solidFill>
              </a:rPr>
              <a:t>Laboratorio de Análisis de Movimientos</a:t>
            </a:r>
            <a:endParaRPr kumimoji="0" lang="es-ES" sz="38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206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 descr="C:\Users\Huguet\Desktop\Imag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3810000" cy="115212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5355"/>
            <a:ext cx="4524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96022"/>
            <a:ext cx="2463667" cy="155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Asociados a una exploración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Conexión con el sistema de cámara/vídeo del dispositivo móvil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8" y="3149523"/>
            <a:ext cx="3587452" cy="259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3014"/>
            <a:ext cx="3384376" cy="2671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16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Gráficas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462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Asociadas a una exploración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048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OBJETIVOS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00200" y="1425377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rabación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 datos de pruebas clínicas sobre los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pacientes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 y gráficas asociadas a la exploración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Exploraciones realizadas en diferentes tiempos y por diferentes profesionales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Restricciones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7"/>
            <a:ext cx="6886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OBJETIVOS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00200" y="1425377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Sugerencias:</a:t>
            </a: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600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DESCRIPCION DEL TRABAJO REALIZADO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9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EXPLICACIÓN DEL PGP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ANÁLISIS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5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de datos común</a:t>
            </a:r>
          </a:p>
          <a:p>
            <a:r>
              <a:rPr lang="es-ES" dirty="0"/>
              <a:t>2 aplicaciones diferentes</a:t>
            </a:r>
          </a:p>
          <a:p>
            <a:r>
              <a:rPr lang="es-ES" dirty="0"/>
              <a:t>Aplicación móvil</a:t>
            </a:r>
          </a:p>
          <a:p>
            <a:r>
              <a:rPr lang="es-ES" dirty="0"/>
              <a:t>instalada en la </a:t>
            </a:r>
            <a:r>
              <a:rPr lang="es-ES" dirty="0" err="1"/>
              <a:t>tablet</a:t>
            </a:r>
            <a:r>
              <a:rPr lang="es-ES" dirty="0"/>
              <a:t>. </a:t>
            </a:r>
          </a:p>
          <a:p>
            <a:r>
              <a:rPr lang="es-ES" dirty="0"/>
              <a:t>Gestión de pacientes y exploraciones</a:t>
            </a:r>
          </a:p>
          <a:p>
            <a:r>
              <a:rPr lang="es-ES" dirty="0"/>
              <a:t>Aplicación web</a:t>
            </a:r>
          </a:p>
          <a:p>
            <a:r>
              <a:rPr lang="es-ES" dirty="0"/>
              <a:t>accesible mediante cualquier navegador web</a:t>
            </a:r>
          </a:p>
          <a:p>
            <a:r>
              <a:rPr lang="es-ES" dirty="0"/>
              <a:t>gestión de usuarios</a:t>
            </a:r>
          </a:p>
          <a:p>
            <a:r>
              <a:rPr lang="es-ES" dirty="0"/>
              <a:t>reglas de sugerencia y restricción</a:t>
            </a:r>
          </a:p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6. DISEÑO / ARQUITECTURA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IMPLEMENTACIÓN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8. PRUEBAS REALIZADAS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20480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2. Objetivos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3. Descripción del trabajo realizado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Explicación del Plan General de Proyecto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4. Análisis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5. Diseño / Arquitectura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6. Detalles de implementación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Pruebas realizadas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Video demo</a:t>
            </a:r>
          </a:p>
          <a:p>
            <a:pPr marL="109728" indent="0"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Conclusiones</a:t>
            </a:r>
          </a:p>
          <a:p>
            <a:pPr marL="109728" indent="0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10. Ruegos y preguntas</a:t>
            </a:r>
          </a:p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ndice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VIDEO DEMO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9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10. CONCLUSIONES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4267200" cy="2088231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9. PROYECTO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462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716986435"/>
              </p:ext>
            </p:extLst>
          </p:nvPr>
        </p:nvGraphicFramePr>
        <p:xfrm>
          <a:off x="2843808" y="21530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419129119"/>
              </p:ext>
            </p:extLst>
          </p:nvPr>
        </p:nvGraphicFramePr>
        <p:xfrm>
          <a:off x="467544" y="1196752"/>
          <a:ext cx="8382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267744" y="112553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6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4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5776" y="1901602"/>
            <a:ext cx="3672408" cy="361255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s-ES" sz="2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109728" indent="0" algn="ctr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 algn="ctr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 algn="ctr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 algn="ctr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11. RUEGOS Y PREGUNTAS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79512" y="1670348"/>
            <a:ext cx="8229600" cy="462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LAM: Laboratorio de Análisis de Movimientos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Usuarios registrados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Almacenamiento de datos de diferentes pruebas de pacientes afectados por PCI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También almacenamiento de: usuarios, pacientes y ficheros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6355" y="1412776"/>
            <a:ext cx="8229600" cy="3888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Beneficios: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Base de datos común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Entorno colaborativo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Exploración física completada en diferentes tiempos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Vídeos, gráficas y reconocimiento de voz: valor añadido</a:t>
            </a:r>
          </a:p>
          <a:p>
            <a:pPr lvl="1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Interfaz de usuario: amigable, intuitiva, controles adaptables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47" y="4509120"/>
            <a:ext cx="6991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0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INTRODUCCION: Usuarios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Personal del hospital que accede a la aplicación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2 tipos diferentes:</a:t>
            </a:r>
          </a:p>
          <a:p>
            <a:pPr lvl="1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Administrador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persona que gestiona los usuarios y administra las reglas de sugerencias y restricciones.</a:t>
            </a:r>
          </a:p>
          <a:p>
            <a:pPr lvl="1"/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: persona que realiza las exploraciones</a:t>
            </a: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1. INTRODUCCION: Pacientes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272232"/>
            <a:ext cx="3231976" cy="4677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Personas afectadas por la PCI que son sometidas a diferentes pruebas</a:t>
            </a:r>
          </a:p>
          <a:p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Sus datos están asociados a las exploraciones</a:t>
            </a: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960084" cy="5227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1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INTRODUCCIÓN: </a:t>
            </a: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Dividida en diferentes partes: asociada a un paciente</a:t>
            </a: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Partes: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Antecedentes personales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Relacionados con la PCI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Vídeos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Control motor selectivo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Evaluación muscular manual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Gross Motor Function Classiflication System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Valoración articular / muscular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Longitud de miembros inferiores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Escala de movilidad funcional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Escala de Ashworth</a:t>
            </a:r>
          </a:p>
          <a:p>
            <a:pPr lvl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Análisis Observacional de la Marcha</a:t>
            </a:r>
          </a:p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2" y="1196752"/>
            <a:ext cx="42481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6" y="1174279"/>
            <a:ext cx="42576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1. INTRODUCCIÓN: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Expl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física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148064" y="6309320"/>
            <a:ext cx="3888432" cy="365125"/>
          </a:xfrm>
        </p:spPr>
        <p:txBody>
          <a:bodyPr/>
          <a:lstStyle/>
          <a:p>
            <a:r>
              <a:rPr lang="es-ES" smtClean="0"/>
              <a:t>Grado en Ingeniería Informática. Curso 2013-2014</a:t>
            </a:r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19944" y="1670348"/>
            <a:ext cx="8229600" cy="370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Font typeface="Wingdings 3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lvl="1" indent="0">
              <a:buFont typeface="Verdana"/>
              <a:buNone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0110" lvl="1" indent="-514350">
              <a:buFont typeface="+mj-lt"/>
              <a:buAutoNum type="arabicPeriod"/>
            </a:pP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27492"/>
            <a:ext cx="3853006" cy="306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39" y="1670348"/>
            <a:ext cx="4043189" cy="313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570</Words>
  <Application>Microsoft Office PowerPoint</Application>
  <PresentationFormat>Presentación en pantalla (4:3)</PresentationFormat>
  <Paragraphs>252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Concurrencia</vt:lpstr>
      <vt:lpstr>Presentación de PowerPoint</vt:lpstr>
      <vt:lpstr>Índice</vt:lpstr>
      <vt:lpstr>1. INTRODUCCIÓN</vt:lpstr>
      <vt:lpstr>1. INTRODUCCIÓN</vt:lpstr>
      <vt:lpstr>1. INTRODUCCION: Usuarios</vt:lpstr>
      <vt:lpstr>1. INTRODUCCION: Pacientes</vt:lpstr>
      <vt:lpstr>1. INTRODUCCIÓN: Expl. física</vt:lpstr>
      <vt:lpstr>1. INTRODUCCIÓN: Expl. física</vt:lpstr>
      <vt:lpstr>1. INTRODUCCIÓN: Expl. física</vt:lpstr>
      <vt:lpstr>1. INTRODUCCIÓN: Vídeos</vt:lpstr>
      <vt:lpstr>1. INTRODUCCIÓN: Gráficas</vt:lpstr>
      <vt:lpstr>2. OBJETIVOS</vt:lpstr>
      <vt:lpstr>2. OBJETIVOS</vt:lpstr>
      <vt:lpstr>3. DESCRIPCION DEL TRABAJO REALIZADO</vt:lpstr>
      <vt:lpstr>4. EXPLICACIÓN DEL PGP</vt:lpstr>
      <vt:lpstr>5. ANÁLISIS</vt:lpstr>
      <vt:lpstr>6. DISEÑO / ARQUITECTURA</vt:lpstr>
      <vt:lpstr>7. IMPLEMENTACIÓN</vt:lpstr>
      <vt:lpstr>8. PRUEBAS REALIZADAS</vt:lpstr>
      <vt:lpstr>9. VIDEO DEMO</vt:lpstr>
      <vt:lpstr>10. CONCLUSIONES</vt:lpstr>
      <vt:lpstr>9. PROYECTO</vt:lpstr>
      <vt:lpstr>11. RUEGOS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Pontifica de Salamanca</dc:title>
  <dc:creator>Huguet</dc:creator>
  <cp:lastModifiedBy>Angel</cp:lastModifiedBy>
  <cp:revision>125</cp:revision>
  <dcterms:created xsi:type="dcterms:W3CDTF">2013-11-30T13:06:23Z</dcterms:created>
  <dcterms:modified xsi:type="dcterms:W3CDTF">2014-06-01T19:04:06Z</dcterms:modified>
</cp:coreProperties>
</file>