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md.com/wordpress/media/2012/10/New-Bulldozer-and-Piledriver-Instructions.pdf" TargetMode="External"/><Relationship Id="rId4" Type="http://schemas.openxmlformats.org/officeDocument/2006/relationships/hyperlink" Target="http://www.agner.org/optimize/microarchitectur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seec.ce.rit.edu/551-projects/spring2013/3-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Bookman Old Style"/>
                <a:cs typeface="Bookman Old Style"/>
              </a:rPr>
              <a:t>CÓMPUTO AMD:</a:t>
            </a:r>
            <a:br>
              <a:rPr lang="es-ES" dirty="0" smtClean="0">
                <a:latin typeface="Bookman Old Style"/>
                <a:cs typeface="Bookman Old Style"/>
              </a:rPr>
            </a:br>
            <a:r>
              <a:rPr lang="en-US" dirty="0" smtClean="0">
                <a:latin typeface="Bookman Old Style"/>
                <a:cs typeface="Bookman Old Style"/>
              </a:rPr>
              <a:t>Bulldozer</a:t>
            </a:r>
            <a:r>
              <a:rPr lang="en-US" dirty="0">
                <a:latin typeface="Bookman Old Style"/>
                <a:cs typeface="Bookman Old Style"/>
              </a:rPr>
              <a:t>, Piledriver </a:t>
            </a:r>
            <a:br>
              <a:rPr lang="en-US" dirty="0">
                <a:latin typeface="Bookman Old Style"/>
                <a:cs typeface="Bookman Old Style"/>
              </a:rPr>
            </a:br>
            <a:endParaRPr lang="es-ES" dirty="0">
              <a:latin typeface="Bookman Old Style"/>
              <a:cs typeface="Bookman Old Style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r>
              <a:rPr lang="es-ES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Sofía Fernández Moreno</a:t>
            </a:r>
          </a:p>
          <a:p>
            <a:r>
              <a:rPr lang="es-ES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Centro de Procesamiento de Datos</a:t>
            </a:r>
          </a:p>
          <a:p>
            <a:r>
              <a:rPr lang="es-ES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Universidad de Granada </a:t>
            </a:r>
            <a:endParaRPr lang="es-ES" dirty="0">
              <a:solidFill>
                <a:srgbClr val="FF0000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71388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56181"/>
            <a:ext cx="8229600" cy="1252728"/>
          </a:xfrm>
        </p:spPr>
        <p:txBody>
          <a:bodyPr/>
          <a:lstStyle/>
          <a:p>
            <a:r>
              <a:rPr lang="es-ES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Sucesores</a:t>
            </a:r>
            <a:endParaRPr lang="es-ES" dirty="0">
              <a:solidFill>
                <a:srgbClr val="FF0000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67699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latin typeface="Bookman Old Style"/>
                <a:cs typeface="Bookman Old Style"/>
              </a:rPr>
              <a:t>S</a:t>
            </a:r>
            <a:r>
              <a:rPr lang="es-ES_tradnl" dirty="0" smtClean="0">
                <a:latin typeface="Bookman Old Style"/>
                <a:cs typeface="Bookman Old Style"/>
              </a:rPr>
              <a:t>ucesora </a:t>
            </a:r>
            <a:r>
              <a:rPr lang="es-ES_tradnl" dirty="0">
                <a:latin typeface="Bookman Old Style"/>
                <a:cs typeface="Bookman Old Style"/>
              </a:rPr>
              <a:t>de </a:t>
            </a:r>
            <a:r>
              <a:rPr lang="es-ES_tradnl" dirty="0" err="1">
                <a:latin typeface="Bookman Old Style"/>
                <a:cs typeface="Bookman Old Style"/>
              </a:rPr>
              <a:t>Piledriver</a:t>
            </a:r>
            <a:r>
              <a:rPr lang="es-ES_tradnl" dirty="0">
                <a:latin typeface="Bookman Old Style"/>
                <a:cs typeface="Bookman Old Style"/>
              </a:rPr>
              <a:t> de principios de 2014</a:t>
            </a:r>
            <a:r>
              <a:rPr lang="es-ES_tradnl" dirty="0" smtClean="0">
                <a:latin typeface="Bookman Old Style"/>
                <a:cs typeface="Bookman Old Style"/>
              </a:rPr>
              <a:t>.</a:t>
            </a:r>
          </a:p>
          <a:p>
            <a:endParaRPr lang="es-ES_tradnl" dirty="0">
              <a:latin typeface="Bookman Old Style"/>
              <a:cs typeface="Bookman Old Style"/>
            </a:endParaRPr>
          </a:p>
          <a:p>
            <a:r>
              <a:rPr lang="es-ES_tradnl" dirty="0" smtClean="0">
                <a:latin typeface="Bookman Old Style"/>
                <a:cs typeface="Bookman Old Style"/>
              </a:rPr>
              <a:t>Las </a:t>
            </a:r>
            <a:r>
              <a:rPr lang="es-ES_tradnl" dirty="0">
                <a:latin typeface="Bookman Old Style"/>
                <a:cs typeface="Bookman Old Style"/>
              </a:rPr>
              <a:t>APU </a:t>
            </a:r>
            <a:r>
              <a:rPr lang="es-ES_tradnl" dirty="0" err="1">
                <a:latin typeface="Bookman Old Style"/>
                <a:cs typeface="Bookman Old Style"/>
              </a:rPr>
              <a:t>Steamroller</a:t>
            </a:r>
            <a:r>
              <a:rPr lang="es-ES_tradnl" dirty="0">
                <a:latin typeface="Bookman Old Style"/>
                <a:cs typeface="Bookman Old Style"/>
              </a:rPr>
              <a:t> continúan usando módulos de dos núcleos como sus predecesoras, con el objetivo de alcanzar mayores niveles de paralelismo.</a:t>
            </a:r>
            <a:endParaRPr lang="es-ES" dirty="0">
              <a:latin typeface="Bookman Old Style"/>
              <a:cs typeface="Bookman Old Style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Bookman Old Style"/>
                <a:cs typeface="Bookman Old Style"/>
              </a:rPr>
              <a:t>Steamroller</a:t>
            </a:r>
            <a:endParaRPr lang="es-E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4364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El </a:t>
            </a:r>
            <a:r>
              <a:rPr lang="es-ES_tradnl" dirty="0"/>
              <a:t>12 de octubre de 2011, AMD anunció que </a:t>
            </a:r>
            <a:r>
              <a:rPr lang="es-ES_tradnl" dirty="0" err="1"/>
              <a:t>Excavator</a:t>
            </a:r>
            <a:r>
              <a:rPr lang="es-ES_tradnl" dirty="0"/>
              <a:t> era el nombre en código del núcleo de cuarta generación basado en </a:t>
            </a:r>
            <a:r>
              <a:rPr lang="es-ES_tradnl" dirty="0" err="1" smtClean="0"/>
              <a:t>Bulldozer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Tiene soporte </a:t>
            </a:r>
            <a:r>
              <a:rPr lang="es-ES_tradnl" dirty="0"/>
              <a:t>para nuevas instrucciones como las AVX2, BMI2 y </a:t>
            </a:r>
            <a:r>
              <a:rPr lang="es-ES_tradnl" dirty="0" smtClean="0"/>
              <a:t>RDRAND.</a:t>
            </a:r>
          </a:p>
          <a:p>
            <a:r>
              <a:rPr lang="es-ES_tradnl" dirty="0" smtClean="0"/>
              <a:t>Tiene controladores </a:t>
            </a:r>
            <a:r>
              <a:rPr lang="es-ES_tradnl" dirty="0"/>
              <a:t>de memoria DDR3 y </a:t>
            </a:r>
            <a:r>
              <a:rPr lang="es-ES_tradnl" dirty="0" smtClean="0"/>
              <a:t>DDR4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Bookman Old Style"/>
                <a:cs typeface="Bookman Old Style"/>
              </a:rPr>
              <a:t>Excavator</a:t>
            </a:r>
            <a:endParaRPr lang="es-E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08452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latin typeface="Bookman Old Style"/>
                <a:cs typeface="Bookman Old Style"/>
              </a:rPr>
              <a:t>K12 es la primera </a:t>
            </a:r>
            <a:r>
              <a:rPr lang="es-ES_tradnl" dirty="0" err="1">
                <a:latin typeface="Bookman Old Style"/>
                <a:cs typeface="Bookman Old Style"/>
              </a:rPr>
              <a:t>microarquitectura</a:t>
            </a:r>
            <a:r>
              <a:rPr lang="es-ES_tradnl" dirty="0">
                <a:latin typeface="Bookman Old Style"/>
                <a:cs typeface="Bookman Old Style"/>
              </a:rPr>
              <a:t> basado en la ARMv8-A (AArch64) conjunto de instrucciones en desarrollo por </a:t>
            </a:r>
            <a:r>
              <a:rPr lang="es-ES_tradnl" dirty="0" smtClean="0">
                <a:latin typeface="Bookman Old Style"/>
                <a:cs typeface="Bookman Old Style"/>
              </a:rPr>
              <a:t>AMD estima </a:t>
            </a:r>
            <a:r>
              <a:rPr lang="es-ES_tradnl" dirty="0">
                <a:latin typeface="Bookman Old Style"/>
                <a:cs typeface="Bookman Old Style"/>
              </a:rPr>
              <a:t>que se estrenará en 2017</a:t>
            </a:r>
            <a:r>
              <a:rPr lang="es-ES_tradnl" dirty="0" smtClean="0">
                <a:latin typeface="Bookman Old Style"/>
                <a:cs typeface="Bookman Old Style"/>
              </a:rPr>
              <a:t>.</a:t>
            </a:r>
          </a:p>
          <a:p>
            <a:r>
              <a:rPr lang="es-ES_tradnl" dirty="0">
                <a:latin typeface="Bookman Old Style"/>
                <a:cs typeface="Bookman Old Style"/>
              </a:rPr>
              <a:t>La </a:t>
            </a:r>
            <a:r>
              <a:rPr lang="es-ES_tradnl" dirty="0" err="1">
                <a:latin typeface="Bookman Old Style"/>
                <a:cs typeface="Bookman Old Style"/>
              </a:rPr>
              <a:t>microarquitectura</a:t>
            </a:r>
            <a:r>
              <a:rPr lang="es-ES_tradnl" dirty="0">
                <a:latin typeface="Bookman Old Style"/>
                <a:cs typeface="Bookman Old Style"/>
              </a:rPr>
              <a:t> se centrará en alta frecuencia y la eficiencia energética y se centrará en el servidor </a:t>
            </a:r>
            <a:r>
              <a:rPr lang="es-ES_tradnl" dirty="0" smtClean="0">
                <a:latin typeface="Bookman Old Style"/>
                <a:cs typeface="Bookman Old Style"/>
              </a:rPr>
              <a:t>denso, </a:t>
            </a:r>
            <a:r>
              <a:rPr lang="es-ES_tradnl" dirty="0">
                <a:latin typeface="Bookman Old Style"/>
                <a:cs typeface="Bookman Old Style"/>
              </a:rPr>
              <a:t>integrado y segmentos de </a:t>
            </a:r>
            <a:r>
              <a:rPr lang="es-ES_tradnl" dirty="0" smtClean="0">
                <a:latin typeface="Bookman Old Style"/>
                <a:cs typeface="Bookman Old Style"/>
              </a:rPr>
              <a:t>mercado.</a:t>
            </a:r>
            <a:endParaRPr lang="es-ES" dirty="0">
              <a:latin typeface="Bookman Old Style"/>
              <a:cs typeface="Bookman Old Style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Bookman Old Style"/>
                <a:cs typeface="Bookman Old Style"/>
              </a:rPr>
              <a:t>AMD K12</a:t>
            </a:r>
            <a:endParaRPr lang="es-E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33249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>
                <a:latin typeface="Bookman Old Style"/>
                <a:cs typeface="Bookman Old Style"/>
              </a:rPr>
              <a:t>Zen es una próxima CPU </a:t>
            </a:r>
            <a:r>
              <a:rPr lang="es-ES_tradnl" dirty="0" err="1">
                <a:latin typeface="Bookman Old Style"/>
                <a:cs typeface="Bookman Old Style"/>
              </a:rPr>
              <a:t>microarquitectura</a:t>
            </a:r>
            <a:r>
              <a:rPr lang="es-ES_tradnl" dirty="0">
                <a:latin typeface="Bookman Old Style"/>
                <a:cs typeface="Bookman Old Style"/>
              </a:rPr>
              <a:t> creado por AMD. </a:t>
            </a:r>
            <a:r>
              <a:rPr lang="es-ES_tradnl" dirty="0" smtClean="0">
                <a:latin typeface="Bookman Old Style"/>
                <a:cs typeface="Bookman Old Style"/>
              </a:rPr>
              <a:t>Zen </a:t>
            </a:r>
            <a:r>
              <a:rPr lang="es-ES_tradnl" dirty="0">
                <a:latin typeface="Bookman Old Style"/>
                <a:cs typeface="Bookman Old Style"/>
              </a:rPr>
              <a:t>fue planeado originalmente para el 2017 a raíz de la basado en ARM64 K12 núcleo hermana, pero en 2015 Día del Analista Financiero de AMD se reveló que K12 se retrasó a favor del diseño del zen para la entrada al mercado en el 2016 período de tiempo</a:t>
            </a:r>
            <a:r>
              <a:rPr lang="es-ES_tradnl" dirty="0" smtClean="0">
                <a:latin typeface="Bookman Old Style"/>
                <a:cs typeface="Bookman Old Style"/>
              </a:rPr>
              <a:t>.</a:t>
            </a:r>
          </a:p>
          <a:p>
            <a:r>
              <a:rPr lang="es-ES_tradnl" dirty="0">
                <a:latin typeface="Bookman Old Style"/>
                <a:cs typeface="Bookman Old Style"/>
              </a:rPr>
              <a:t>Según AMD, el enfoque principal de Zen será en aumentar el rendimiento por núcleo en lugar de recuento núcleo o </a:t>
            </a:r>
            <a:r>
              <a:rPr lang="es-ES_tradnl" dirty="0" err="1">
                <a:latin typeface="Bookman Old Style"/>
                <a:cs typeface="Bookman Old Style"/>
              </a:rPr>
              <a:t>multi-threading</a:t>
            </a:r>
            <a:r>
              <a:rPr lang="es-ES_tradnl" dirty="0">
                <a:latin typeface="Bookman Old Style"/>
                <a:cs typeface="Bookman Old Style"/>
              </a:rPr>
              <a:t> </a:t>
            </a:r>
            <a:r>
              <a:rPr lang="es-ES_tradnl" dirty="0" smtClean="0">
                <a:latin typeface="Bookman Old Style"/>
                <a:cs typeface="Bookman Old Style"/>
              </a:rPr>
              <a:t>rendimiento.</a:t>
            </a:r>
            <a:endParaRPr lang="es-ES" dirty="0">
              <a:latin typeface="Bookman Old Style"/>
              <a:cs typeface="Bookman Old Style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Bookman Old Style"/>
                <a:cs typeface="Bookman Old Style"/>
              </a:rPr>
              <a:t>AMD ZEN</a:t>
            </a:r>
            <a:endParaRPr lang="es-E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08011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Bookman Old Style"/>
                <a:cs typeface="Bookman Old Style"/>
                <a:hlinkClick r:id="rId2"/>
              </a:rPr>
              <a:t>http://meseec.ce.rit.edu/551-projects/spring2013/3-2.</a:t>
            </a:r>
            <a:r>
              <a:rPr lang="en-US" sz="2000" dirty="0" smtClean="0">
                <a:latin typeface="Bookman Old Style"/>
                <a:cs typeface="Bookman Old Style"/>
                <a:hlinkClick r:id="rId2"/>
              </a:rPr>
              <a:t>pdf</a:t>
            </a:r>
            <a:endParaRPr lang="en-US" sz="2000" dirty="0" smtClean="0">
              <a:latin typeface="Bookman Old Style"/>
              <a:cs typeface="Bookman Old Style"/>
            </a:endParaRPr>
          </a:p>
          <a:p>
            <a:r>
              <a:rPr lang="en-US" sz="2000" dirty="0">
                <a:latin typeface="Bookman Old Style"/>
                <a:cs typeface="Bookman Old Style"/>
                <a:hlinkClick r:id="rId3"/>
              </a:rPr>
              <a:t>http://developer.amd.com/wordpress/media/2012/10/New-Bulldozer-and-Piledriver-</a:t>
            </a:r>
            <a:r>
              <a:rPr lang="en-US" sz="2000" dirty="0" smtClean="0">
                <a:latin typeface="Bookman Old Style"/>
                <a:cs typeface="Bookman Old Style"/>
                <a:hlinkClick r:id="rId3"/>
              </a:rPr>
              <a:t>Instructions.pdf</a:t>
            </a:r>
            <a:endParaRPr lang="en-US" sz="2000" dirty="0" smtClean="0">
              <a:latin typeface="Bookman Old Style"/>
              <a:cs typeface="Bookman Old Style"/>
            </a:endParaRPr>
          </a:p>
          <a:p>
            <a:r>
              <a:rPr lang="en-US" sz="2000" dirty="0" smtClean="0">
                <a:latin typeface="Bookman Old Style"/>
                <a:cs typeface="Bookman Old Style"/>
                <a:hlinkClick r:id="rId4"/>
              </a:rPr>
              <a:t>http</a:t>
            </a:r>
            <a:r>
              <a:rPr lang="en-US" sz="2000" dirty="0">
                <a:latin typeface="Bookman Old Style"/>
                <a:cs typeface="Bookman Old Style"/>
                <a:hlinkClick r:id="rId4"/>
              </a:rPr>
              <a:t>://www.agner.org/optimize/</a:t>
            </a:r>
            <a:r>
              <a:rPr lang="en-US" sz="2000" dirty="0" smtClean="0">
                <a:latin typeface="Bookman Old Style"/>
                <a:cs typeface="Bookman Old Style"/>
                <a:hlinkClick r:id="rId4"/>
              </a:rPr>
              <a:t>microarchitecture.pdf</a:t>
            </a:r>
            <a:endParaRPr lang="en-US" sz="2000" dirty="0" smtClean="0">
              <a:latin typeface="Bookman Old Style"/>
              <a:cs typeface="Bookman Old Style"/>
            </a:endParaRPr>
          </a:p>
          <a:p>
            <a:endParaRPr lang="es-ES" sz="2000" dirty="0">
              <a:latin typeface="Bookman Old Style"/>
              <a:cs typeface="Bookman Old Style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Bookman Old Style"/>
                <a:cs typeface="Bookman Old Style"/>
              </a:rPr>
              <a:t>Bibliografía</a:t>
            </a:r>
            <a:endParaRPr lang="es-E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7936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>
                <a:latin typeface="Bookman Old Style"/>
                <a:cs typeface="Bookman Old Style"/>
              </a:rPr>
              <a:t>E</a:t>
            </a:r>
            <a:r>
              <a:rPr lang="es-ES_tradnl" dirty="0" smtClean="0">
                <a:latin typeface="Bookman Old Style"/>
                <a:cs typeface="Bookman Old Style"/>
              </a:rPr>
              <a:t>s </a:t>
            </a:r>
            <a:r>
              <a:rPr lang="es-ES_tradnl" dirty="0">
                <a:latin typeface="Bookman Old Style"/>
                <a:cs typeface="Bookman Old Style"/>
              </a:rPr>
              <a:t>una arquitectura para microprocesadores diseñada por la empresa </a:t>
            </a:r>
            <a:r>
              <a:rPr lang="es-ES_tradnl" dirty="0" smtClean="0">
                <a:latin typeface="Bookman Old Style"/>
                <a:cs typeface="Bookman Old Style"/>
              </a:rPr>
              <a:t>AMD.</a:t>
            </a:r>
          </a:p>
          <a:p>
            <a:r>
              <a:rPr lang="es-ES_tradnl" dirty="0" smtClean="0">
                <a:latin typeface="Bookman Old Style"/>
                <a:cs typeface="Bookman Old Style"/>
              </a:rPr>
              <a:t>Los </a:t>
            </a:r>
            <a:r>
              <a:rPr lang="es-ES_tradnl" dirty="0">
                <a:latin typeface="Bookman Old Style"/>
                <a:cs typeface="Bookman Old Style"/>
              </a:rPr>
              <a:t>primeros productos de la familia </a:t>
            </a:r>
            <a:r>
              <a:rPr lang="es-ES_tradnl" dirty="0" err="1">
                <a:latin typeface="Bookman Old Style"/>
                <a:cs typeface="Bookman Old Style"/>
              </a:rPr>
              <a:t>Opteron</a:t>
            </a:r>
            <a:r>
              <a:rPr lang="es-ES_tradnl" dirty="0">
                <a:latin typeface="Bookman Old Style"/>
                <a:cs typeface="Bookman Old Style"/>
              </a:rPr>
              <a:t> de tercera generación para servidores fue lanzada el 10 de septiembre de 2007, seguidos por los procesadores </a:t>
            </a:r>
            <a:r>
              <a:rPr lang="es-ES_tradnl" dirty="0" err="1">
                <a:latin typeface="Bookman Old Style"/>
                <a:cs typeface="Bookman Old Style"/>
              </a:rPr>
              <a:t>Phenom</a:t>
            </a:r>
            <a:r>
              <a:rPr lang="es-ES_tradnl" dirty="0">
                <a:latin typeface="Bookman Old Style"/>
                <a:cs typeface="Bookman Old Style"/>
              </a:rPr>
              <a:t> para equipos de escritorio el 11 de noviembre de 2007, como los sucesores de la serie de procesadores K8 (Athlon 64, </a:t>
            </a:r>
            <a:r>
              <a:rPr lang="es-ES_tradnl" dirty="0" err="1">
                <a:latin typeface="Bookman Old Style"/>
                <a:cs typeface="Bookman Old Style"/>
              </a:rPr>
              <a:t>Opteron</a:t>
            </a:r>
            <a:r>
              <a:rPr lang="es-ES_tradnl" dirty="0">
                <a:latin typeface="Bookman Old Style"/>
                <a:cs typeface="Bookman Old Style"/>
              </a:rPr>
              <a:t>, </a:t>
            </a:r>
            <a:r>
              <a:rPr lang="es-ES_tradnl" dirty="0" err="1">
                <a:latin typeface="Bookman Old Style"/>
                <a:cs typeface="Bookman Old Style"/>
              </a:rPr>
              <a:t>Sempron</a:t>
            </a:r>
            <a:r>
              <a:rPr lang="es-ES_tradnl" dirty="0">
                <a:latin typeface="Bookman Old Style"/>
                <a:cs typeface="Bookman Old Style"/>
              </a:rPr>
              <a:t> de 64 bits).</a:t>
            </a:r>
            <a:endParaRPr lang="es-ES" dirty="0">
              <a:latin typeface="Bookman Old Style"/>
              <a:cs typeface="Bookman Old Style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Bookman Old Style"/>
                <a:cs typeface="Bookman Old Style"/>
              </a:rPr>
              <a:t>AMD K10</a:t>
            </a:r>
            <a:endParaRPr lang="es-E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17260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>
                <a:latin typeface="Bookman Old Style"/>
                <a:cs typeface="Bookman Old Style"/>
              </a:rPr>
              <a:t>Microarquitectura </a:t>
            </a:r>
            <a:r>
              <a:rPr lang="es-ES_tradnl" dirty="0">
                <a:latin typeface="Bookman Old Style"/>
                <a:cs typeface="Bookman Old Style"/>
              </a:rPr>
              <a:t>diseñada por la empresa AMD, sucesora de la </a:t>
            </a:r>
            <a:r>
              <a:rPr lang="es-ES_tradnl" dirty="0" smtClean="0">
                <a:latin typeface="Bookman Old Style"/>
                <a:cs typeface="Bookman Old Style"/>
              </a:rPr>
              <a:t>conocida </a:t>
            </a:r>
            <a:r>
              <a:rPr lang="es-ES_tradnl" dirty="0" err="1" smtClean="0">
                <a:latin typeface="Bookman Old Style"/>
                <a:cs typeface="Bookman Old Style"/>
              </a:rPr>
              <a:t>microarquitectura</a:t>
            </a:r>
            <a:r>
              <a:rPr lang="es-ES_tradnl" dirty="0" smtClean="0">
                <a:latin typeface="Bookman Old Style"/>
                <a:cs typeface="Bookman Old Style"/>
              </a:rPr>
              <a:t> </a:t>
            </a:r>
            <a:r>
              <a:rPr lang="es-ES_tradnl" dirty="0">
                <a:latin typeface="Bookman Old Style"/>
                <a:cs typeface="Bookman Old Style"/>
              </a:rPr>
              <a:t>AMD K10. </a:t>
            </a:r>
          </a:p>
          <a:p>
            <a:r>
              <a:rPr lang="es-ES_tradnl" dirty="0" smtClean="0">
                <a:latin typeface="Bookman Old Style"/>
                <a:cs typeface="Bookman Old Style"/>
              </a:rPr>
              <a:t>El </a:t>
            </a:r>
            <a:r>
              <a:rPr lang="es-ES_tradnl" dirty="0">
                <a:latin typeface="Bookman Old Style"/>
                <a:cs typeface="Bookman Old Style"/>
              </a:rPr>
              <a:t>chip está diseñado para disipar entre 10 y 125W TDP. </a:t>
            </a:r>
          </a:p>
          <a:p>
            <a:r>
              <a:rPr lang="es-ES_tradnl" dirty="0" smtClean="0">
                <a:latin typeface="Bookman Old Style"/>
                <a:cs typeface="Bookman Old Style"/>
              </a:rPr>
              <a:t>Los </a:t>
            </a:r>
            <a:r>
              <a:rPr lang="es-ES_tradnl" dirty="0">
                <a:latin typeface="Bookman Old Style"/>
                <a:cs typeface="Bookman Old Style"/>
              </a:rPr>
              <a:t>núcleos </a:t>
            </a:r>
            <a:r>
              <a:rPr lang="es-ES_tradnl" dirty="0" err="1">
                <a:latin typeface="Bookman Old Style"/>
                <a:cs typeface="Bookman Old Style"/>
              </a:rPr>
              <a:t>Bulldozer</a:t>
            </a:r>
            <a:r>
              <a:rPr lang="es-ES_tradnl" dirty="0">
                <a:latin typeface="Bookman Old Style"/>
                <a:cs typeface="Bookman Old Style"/>
              </a:rPr>
              <a:t> soportan todas las instrucciones actualmente implementadas en procesadores </a:t>
            </a:r>
            <a:r>
              <a:rPr lang="es-ES_tradnl" dirty="0" smtClean="0">
                <a:latin typeface="Bookman Old Style"/>
                <a:cs typeface="Bookman Old Style"/>
              </a:rPr>
              <a:t>Intel.</a:t>
            </a:r>
          </a:p>
          <a:p>
            <a:r>
              <a:rPr lang="es-ES_tradnl" dirty="0">
                <a:latin typeface="Bookman Old Style"/>
                <a:cs typeface="Bookman Old Style"/>
              </a:rPr>
              <a:t>Los procesadores que utilizan este núcleo fueron lanzados el 12 de octubre del 2011.</a:t>
            </a:r>
            <a:endParaRPr lang="es-ES_tradnl" dirty="0" smtClean="0">
              <a:latin typeface="Bookman Old Style"/>
              <a:cs typeface="Bookman Old Style"/>
            </a:endParaRPr>
          </a:p>
          <a:p>
            <a:endParaRPr lang="es-ES" dirty="0">
              <a:latin typeface="Bookman Old Style"/>
              <a:cs typeface="Bookman Old Style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Bookman Old Style"/>
                <a:cs typeface="Bookman Old Style"/>
              </a:rPr>
              <a:t>Bulldozer</a:t>
            </a:r>
            <a:endParaRPr lang="es-E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046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7" y="1591726"/>
            <a:ext cx="7664733" cy="557071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s-ES_tradnl" b="1" u="sng" dirty="0"/>
              <a:t>M</a:t>
            </a:r>
            <a:r>
              <a:rPr lang="es-ES_tradnl" b="1" u="sng" dirty="0" smtClean="0"/>
              <a:t>otivación </a:t>
            </a:r>
            <a:r>
              <a:rPr lang="es-ES_tradnl" b="1" u="sng" dirty="0"/>
              <a:t>de </a:t>
            </a:r>
            <a:r>
              <a:rPr lang="es-ES_tradnl" b="1" u="sng" dirty="0" smtClean="0"/>
              <a:t>diseño</a:t>
            </a:r>
            <a:r>
              <a:rPr lang="es-ES_tradnl" dirty="0" smtClean="0"/>
              <a:t>: reducción </a:t>
            </a:r>
            <a:r>
              <a:rPr lang="es-ES_tradnl" dirty="0"/>
              <a:t>de tamaño de los cores de enteros (INT cores) y en la compartición entre cada pareja de INT cores del resto de circuitería del </a:t>
            </a:r>
            <a:r>
              <a:rPr lang="es-ES_tradnl" dirty="0" smtClean="0"/>
              <a:t>módulo.</a:t>
            </a:r>
          </a:p>
          <a:p>
            <a:pPr>
              <a:buClr>
                <a:srgbClr val="FF0000"/>
              </a:buClr>
            </a:pPr>
            <a:r>
              <a:rPr lang="es-ES_tradnl" dirty="0"/>
              <a:t>C</a:t>
            </a:r>
            <a:r>
              <a:rPr lang="es-ES_tradnl" dirty="0" smtClean="0"/>
              <a:t>on </a:t>
            </a:r>
            <a:r>
              <a:rPr lang="es-ES_tradnl" dirty="0"/>
              <a:t>esta arquitectura </a:t>
            </a:r>
            <a:r>
              <a:rPr lang="es-ES_tradnl" dirty="0" smtClean="0"/>
              <a:t>AMD </a:t>
            </a:r>
            <a:r>
              <a:rPr lang="es-ES_tradnl" dirty="0"/>
              <a:t>ahorra transistores y espacio en el die, y con ello reduce costes y aumenta las prestaciones por </a:t>
            </a:r>
            <a:r>
              <a:rPr lang="es-ES_tradnl" dirty="0" smtClean="0"/>
              <a:t>mm</a:t>
            </a:r>
            <a:r>
              <a:rPr lang="es-ES_tradnl" baseline="30000" dirty="0" smtClean="0"/>
              <a:t>2</a:t>
            </a:r>
            <a:r>
              <a:rPr lang="es-ES_tradnl" dirty="0" smtClean="0"/>
              <a:t> </a:t>
            </a:r>
            <a:r>
              <a:rPr lang="es-ES_tradnl" dirty="0"/>
              <a:t>de </a:t>
            </a:r>
            <a:r>
              <a:rPr lang="es-ES_tradnl" dirty="0" smtClean="0"/>
              <a:t>silicio.</a:t>
            </a:r>
          </a:p>
          <a:p>
            <a:pPr>
              <a:buClr>
                <a:srgbClr val="FF0000"/>
              </a:buClr>
            </a:pPr>
            <a:r>
              <a:rPr lang="es-ES_tradnl" dirty="0" smtClean="0"/>
              <a:t>Funcionan </a:t>
            </a:r>
            <a:r>
              <a:rPr lang="es-ES_tradnl" dirty="0"/>
              <a:t>nativamente con el socket AM3+ o también llamado AM3-R2. Igualmente funcionan en algunas placas base más antiguas de AM3 con actualización de BIOS) y probablemente con prestaciones o características de ahorro de energía reducidas.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2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61946" y="273453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Diagrama de bloques de un modulo </a:t>
            </a:r>
            <a:r>
              <a:rPr lang="es-ES" dirty="0" err="1" smtClean="0">
                <a:solidFill>
                  <a:srgbClr val="FF0000"/>
                </a:solidFill>
                <a:latin typeface="Bookman Old Style"/>
                <a:cs typeface="Bookman Old Style"/>
              </a:rPr>
              <a:t>Bulldozer</a:t>
            </a:r>
            <a:endParaRPr lang="es-ES" dirty="0">
              <a:solidFill>
                <a:srgbClr val="FF0000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5563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AMD_Bulldozer_block_diagram_(CPU_core_bloack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57" t="-1" r="-16667" b="-1"/>
          <a:stretch/>
        </p:blipFill>
        <p:spPr>
          <a:xfrm>
            <a:off x="353519" y="458291"/>
            <a:ext cx="8523706" cy="6399709"/>
          </a:xfrm>
        </p:spPr>
      </p:pic>
    </p:spTree>
    <p:extLst>
      <p:ext uri="{BB962C8B-B14F-4D97-AF65-F5344CB8AC3E}">
        <p14:creationId xmlns:p14="http://schemas.microsoft.com/office/powerpoint/2010/main" val="272724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S</a:t>
            </a:r>
            <a:r>
              <a:rPr lang="es-ES_tradnl" dirty="0" smtClean="0"/>
              <a:t>ucesora </a:t>
            </a:r>
            <a:r>
              <a:rPr lang="es-ES_tradnl" dirty="0"/>
              <a:t>de </a:t>
            </a:r>
            <a:r>
              <a:rPr lang="es-ES_tradnl" dirty="0" err="1"/>
              <a:t>Bulldozer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 smtClean="0"/>
              <a:t>Su </a:t>
            </a:r>
            <a:r>
              <a:rPr lang="es-ES_tradnl" dirty="0"/>
              <a:t>principal destino son los equipos de escritorios, móviles y servidores. Los cambios sobre </a:t>
            </a:r>
            <a:r>
              <a:rPr lang="es-ES_tradnl" dirty="0" err="1"/>
              <a:t>Bulldozer</a:t>
            </a:r>
            <a:r>
              <a:rPr lang="es-ES_tradnl" dirty="0"/>
              <a:t> son muchos. </a:t>
            </a:r>
            <a:endParaRPr lang="es-ES_tradnl" dirty="0" smtClean="0"/>
          </a:p>
          <a:p>
            <a:r>
              <a:rPr lang="es-ES_tradnl" dirty="0" err="1" smtClean="0"/>
              <a:t>Piledriver</a:t>
            </a:r>
            <a:r>
              <a:rPr lang="es-ES_tradnl" dirty="0" smtClean="0"/>
              <a:t> </a:t>
            </a:r>
            <a:r>
              <a:rPr lang="es-ES_tradnl" dirty="0"/>
              <a:t>usa el mismo diseño de "módulos" con mejoras en las tareas de predicción y de enteros/coma flotante, y en el consumo de energía. En la práctica la velocidad de reloj se </a:t>
            </a:r>
            <a:r>
              <a:rPr lang="es-ES_tradnl" dirty="0" err="1"/>
              <a:t>incremetna</a:t>
            </a:r>
            <a:r>
              <a:rPr lang="es-ES_tradnl" dirty="0"/>
              <a:t> en un 8–10% y las prestaciones aumentan alrededor de un 15% con el mismo consumo de energía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Las </a:t>
            </a:r>
            <a:r>
              <a:rPr lang="es-ES_tradnl" dirty="0"/>
              <a:t>APU para equipos de escritorio fue lanzada a principios de octubre de 2012 y la serie FX de CPU basadas en </a:t>
            </a:r>
            <a:r>
              <a:rPr lang="es-ES_tradnl" dirty="0" err="1"/>
              <a:t>Piledriver</a:t>
            </a:r>
            <a:r>
              <a:rPr lang="es-ES_tradnl" dirty="0"/>
              <a:t> fue lanzada hacia fin de ese mes</a:t>
            </a:r>
            <a:r>
              <a:rPr lang="es-ES_tradnl" dirty="0" smtClean="0"/>
              <a:t>. Los </a:t>
            </a:r>
            <a:r>
              <a:rPr lang="es-ES_tradnl" dirty="0"/>
              <a:t>procesadores para servidores </a:t>
            </a:r>
            <a:r>
              <a:rPr lang="es-ES_tradnl" dirty="0" err="1"/>
              <a:t>Opteron</a:t>
            </a:r>
            <a:r>
              <a:rPr lang="es-ES_tradnl" dirty="0"/>
              <a:t> basados en </a:t>
            </a:r>
            <a:r>
              <a:rPr lang="es-ES_tradnl" dirty="0" err="1"/>
              <a:t>Piledriver</a:t>
            </a:r>
            <a:r>
              <a:rPr lang="es-ES_tradnl" dirty="0"/>
              <a:t> fueron anunciados para principios de diciembre de 2012.5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Bookman Old Style"/>
                <a:cs typeface="Bookman Old Style"/>
              </a:rPr>
              <a:t>Piledriver</a:t>
            </a:r>
            <a:endParaRPr lang="es-E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6256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37" t="-3172" r="-2091" b="-1"/>
          <a:stretch/>
        </p:blipFill>
        <p:spPr>
          <a:xfrm>
            <a:off x="872067" y="589232"/>
            <a:ext cx="7408333" cy="5536931"/>
          </a:xfrm>
        </p:spPr>
      </p:pic>
    </p:spTree>
    <p:extLst>
      <p:ext uri="{BB962C8B-B14F-4D97-AF65-F5344CB8AC3E}">
        <p14:creationId xmlns:p14="http://schemas.microsoft.com/office/powerpoint/2010/main" val="140280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7" y="2230270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err="1" smtClean="0">
                <a:latin typeface="Bookman Old Style"/>
                <a:cs typeface="Bookman Old Style"/>
              </a:rPr>
              <a:t>Clustered</a:t>
            </a:r>
            <a:r>
              <a:rPr lang="es-ES_tradnl" dirty="0" smtClean="0">
                <a:latin typeface="Bookman Old Style"/>
                <a:cs typeface="Bookman Old Style"/>
              </a:rPr>
              <a:t> </a:t>
            </a:r>
            <a:r>
              <a:rPr lang="es-ES_tradnl" dirty="0" err="1">
                <a:latin typeface="Bookman Old Style"/>
                <a:cs typeface="Bookman Old Style"/>
              </a:rPr>
              <a:t>Multi-Thread</a:t>
            </a:r>
            <a:r>
              <a:rPr lang="es-ES_tradnl" dirty="0">
                <a:latin typeface="Bookman Old Style"/>
                <a:cs typeface="Bookman Old Style"/>
              </a:rPr>
              <a:t> </a:t>
            </a:r>
            <a:endParaRPr lang="es-ES_tradnl" dirty="0" smtClean="0">
              <a:latin typeface="Bookman Old Style"/>
              <a:cs typeface="Bookman Old Style"/>
            </a:endParaRPr>
          </a:p>
          <a:p>
            <a:r>
              <a:rPr lang="es-ES_tradnl" dirty="0" smtClean="0">
                <a:latin typeface="Bookman Old Style"/>
                <a:cs typeface="Bookman Old Style"/>
              </a:rPr>
              <a:t>Mayores </a:t>
            </a:r>
            <a:r>
              <a:rPr lang="es-ES_tradnl" dirty="0">
                <a:latin typeface="Bookman Old Style"/>
                <a:cs typeface="Bookman Old Style"/>
              </a:rPr>
              <a:t>velocidades de reloj </a:t>
            </a:r>
            <a:endParaRPr lang="es-ES_tradnl" dirty="0" smtClean="0">
              <a:latin typeface="Bookman Old Style"/>
              <a:cs typeface="Bookman Old Style"/>
            </a:endParaRPr>
          </a:p>
          <a:p>
            <a:r>
              <a:rPr lang="es-ES_tradnl" dirty="0" smtClean="0">
                <a:latin typeface="Bookman Old Style"/>
                <a:cs typeface="Bookman Old Style"/>
              </a:rPr>
              <a:t>Mejoras </a:t>
            </a:r>
            <a:r>
              <a:rPr lang="es-ES_tradnl" dirty="0">
                <a:latin typeface="Bookman Old Style"/>
                <a:cs typeface="Bookman Old Style"/>
              </a:rPr>
              <a:t>en las instrucciones por ciclo (IPC) </a:t>
            </a:r>
            <a:endParaRPr lang="es-ES_tradnl" dirty="0" smtClean="0">
              <a:latin typeface="Bookman Old Style"/>
              <a:cs typeface="Bookman Old Style"/>
            </a:endParaRPr>
          </a:p>
          <a:p>
            <a:r>
              <a:rPr lang="es-ES_tradnl" dirty="0" smtClean="0">
                <a:latin typeface="Bookman Old Style"/>
                <a:cs typeface="Bookman Old Style"/>
              </a:rPr>
              <a:t>Consumo </a:t>
            </a:r>
            <a:r>
              <a:rPr lang="es-ES_tradnl" dirty="0">
                <a:latin typeface="Bookman Old Style"/>
                <a:cs typeface="Bookman Old Style"/>
              </a:rPr>
              <a:t>y temperaturas menores </a:t>
            </a:r>
          </a:p>
          <a:p>
            <a:r>
              <a:rPr lang="es-ES_tradnl" dirty="0" smtClean="0">
                <a:latin typeface="Bookman Old Style"/>
                <a:cs typeface="Bookman Old Style"/>
              </a:rPr>
              <a:t>Controlador </a:t>
            </a:r>
            <a:r>
              <a:rPr lang="es-ES_tradnl" dirty="0">
                <a:latin typeface="Bookman Old Style"/>
                <a:cs typeface="Bookman Old Style"/>
              </a:rPr>
              <a:t>de memoria integrado más </a:t>
            </a:r>
            <a:r>
              <a:rPr lang="es-ES_tradnl" dirty="0" smtClean="0">
                <a:latin typeface="Bookman Old Style"/>
                <a:cs typeface="Bookman Old Style"/>
              </a:rPr>
              <a:t>rápido</a:t>
            </a:r>
          </a:p>
          <a:p>
            <a:r>
              <a:rPr lang="es-ES_tradnl" dirty="0" smtClean="0">
                <a:latin typeface="Bookman Old Style"/>
                <a:cs typeface="Bookman Old Style"/>
              </a:rPr>
              <a:t>Divisor </a:t>
            </a:r>
            <a:r>
              <a:rPr lang="es-ES_tradnl" dirty="0">
                <a:latin typeface="Bookman Old Style"/>
                <a:cs typeface="Bookman Old Style"/>
              </a:rPr>
              <a:t>fijo por hardware </a:t>
            </a:r>
            <a:endParaRPr lang="es-ES_tradnl" dirty="0" smtClean="0">
              <a:latin typeface="Bookman Old Style"/>
              <a:cs typeface="Bookman Old Style"/>
            </a:endParaRPr>
          </a:p>
          <a:p>
            <a:r>
              <a:rPr lang="es-ES_tradnl" dirty="0" err="1" smtClean="0">
                <a:latin typeface="Bookman Old Style"/>
                <a:cs typeface="Bookman Old Style"/>
              </a:rPr>
              <a:t>Prefetching</a:t>
            </a:r>
            <a:r>
              <a:rPr lang="es-ES_tradnl" dirty="0" smtClean="0">
                <a:latin typeface="Bookman Old Style"/>
                <a:cs typeface="Bookman Old Style"/>
              </a:rPr>
              <a:t> </a:t>
            </a:r>
            <a:r>
              <a:rPr lang="es-ES_tradnl" dirty="0">
                <a:latin typeface="Bookman Old Style"/>
                <a:cs typeface="Bookman Old Style"/>
              </a:rPr>
              <a:t>y Predictor de saltos </a:t>
            </a:r>
            <a:r>
              <a:rPr lang="es-ES_tradnl" dirty="0" smtClean="0">
                <a:latin typeface="Bookman Old Style"/>
                <a:cs typeface="Bookman Old Style"/>
              </a:rPr>
              <a:t>mejorados</a:t>
            </a:r>
          </a:p>
          <a:p>
            <a:r>
              <a:rPr lang="es-ES_tradnl" dirty="0" smtClean="0">
                <a:latin typeface="Bookman Old Style"/>
                <a:cs typeface="Bookman Old Style"/>
              </a:rPr>
              <a:t>Programación </a:t>
            </a:r>
            <a:r>
              <a:rPr lang="es-ES_tradnl" dirty="0">
                <a:latin typeface="Bookman Old Style"/>
                <a:cs typeface="Bookman Old Style"/>
              </a:rPr>
              <a:t>de coma flotante y enteros mejorada </a:t>
            </a:r>
            <a:endParaRPr lang="es-ES_tradnl" dirty="0" smtClean="0">
              <a:latin typeface="Bookman Old Style"/>
              <a:cs typeface="Bookman Old Style"/>
            </a:endParaRPr>
          </a:p>
          <a:p>
            <a:r>
              <a:rPr lang="es-ES_tradnl" dirty="0" smtClean="0">
                <a:latin typeface="Bookman Old Style"/>
                <a:cs typeface="Bookman Old Style"/>
              </a:rPr>
              <a:t>Mejoras </a:t>
            </a:r>
            <a:r>
              <a:rPr lang="es-ES_tradnl" dirty="0">
                <a:latin typeface="Bookman Old Style"/>
                <a:cs typeface="Bookman Old Style"/>
              </a:rPr>
              <a:t>en la eficiencia de las </a:t>
            </a:r>
            <a:endParaRPr lang="es-ES_tradnl" dirty="0" smtClean="0">
              <a:latin typeface="Bookman Old Style"/>
              <a:cs typeface="Bookman Old Style"/>
            </a:endParaRPr>
          </a:p>
          <a:p>
            <a:r>
              <a:rPr lang="es-ES_tradnl" dirty="0" smtClean="0">
                <a:latin typeface="Bookman Old Style"/>
                <a:cs typeface="Bookman Old Style"/>
              </a:rPr>
              <a:t>Potencia </a:t>
            </a:r>
            <a:r>
              <a:rPr lang="es-ES_tradnl" dirty="0">
                <a:latin typeface="Bookman Old Style"/>
                <a:cs typeface="Bookman Old Style"/>
              </a:rPr>
              <a:t>de diseño térmico (TDP</a:t>
            </a:r>
            <a:r>
              <a:rPr lang="es-ES_tradnl" dirty="0" smtClean="0">
                <a:latin typeface="Bookman Old Style"/>
                <a:cs typeface="Bookman Old Style"/>
              </a:rPr>
              <a:t>)</a:t>
            </a:r>
            <a:endParaRPr lang="es-ES" dirty="0">
              <a:latin typeface="Bookman Old Style"/>
              <a:cs typeface="Bookman Old Style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  <a:latin typeface="Bookman Old Style"/>
                <a:cs typeface="Bookman Old Style"/>
              </a:rPr>
              <a:t>Mejoras sobre </a:t>
            </a:r>
            <a:r>
              <a:rPr lang="es-ES" dirty="0" err="1" smtClean="0">
                <a:solidFill>
                  <a:srgbClr val="FF0000"/>
                </a:solidFill>
                <a:latin typeface="Bookman Old Style"/>
                <a:cs typeface="Bookman Old Style"/>
              </a:rPr>
              <a:t>Bulldozer</a:t>
            </a:r>
            <a:endParaRPr lang="es-ES" dirty="0">
              <a:solidFill>
                <a:srgbClr val="FF0000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73103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 de onda.thmx</Template>
  <TotalTime>309</TotalTime>
  <Words>715</Words>
  <Application>Microsoft Macintosh PowerPoint</Application>
  <PresentationFormat>Presentación en pantalla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CÓMPUTO AMD: Bulldozer, Piledriver  </vt:lpstr>
      <vt:lpstr>AMD K10</vt:lpstr>
      <vt:lpstr>Bulldozer</vt:lpstr>
      <vt:lpstr>Presentación de PowerPoint</vt:lpstr>
      <vt:lpstr>Diagrama de bloques de un modulo Bulldozer</vt:lpstr>
      <vt:lpstr>Presentación de PowerPoint</vt:lpstr>
      <vt:lpstr>Piledriver</vt:lpstr>
      <vt:lpstr>Presentación de PowerPoint</vt:lpstr>
      <vt:lpstr>Mejoras sobre Bulldozer</vt:lpstr>
      <vt:lpstr>Sucesores</vt:lpstr>
      <vt:lpstr>Steamroller</vt:lpstr>
      <vt:lpstr>Excavator</vt:lpstr>
      <vt:lpstr>AMD K12</vt:lpstr>
      <vt:lpstr>AMD ZEN</vt:lpstr>
      <vt:lpstr>Bibliografía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CÓMPUTO AMD</dc:title>
  <dc:creator>SOFIA FERNANDEZ MORENO</dc:creator>
  <cp:lastModifiedBy>SOFIA FERNANDEZ MORENO</cp:lastModifiedBy>
  <cp:revision>12</cp:revision>
  <dcterms:created xsi:type="dcterms:W3CDTF">2015-10-21T19:40:38Z</dcterms:created>
  <dcterms:modified xsi:type="dcterms:W3CDTF">2015-10-27T11:15:09Z</dcterms:modified>
</cp:coreProperties>
</file>