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59" r:id="rId6"/>
    <p:sldId id="260" r:id="rId7"/>
    <p:sldId id="257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5FFDB-742B-41DC-BB1C-1D4997BD3288}" type="datetimeFigureOut">
              <a:rPr lang="es-MX" smtClean="0"/>
              <a:t>25/08/2017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D77F2-34EE-4159-BE51-98C4A9E725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77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1C16-D6D1-4B6D-AD61-4F42B2CD7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20524-394E-46EA-B9A8-3EE4A677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9CD9E-B4A7-4C33-89E9-B29F735C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C7B1-B767-47A6-968F-4D102EDC4232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60DC-9D15-417C-985E-C3E5771E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D17746-8332-4CE7-8F27-2AE6B27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4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BE60-003B-4A00-B8B1-54B14C56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BBC30F-BAB6-4C74-8B33-0309B2FA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E70A9-8157-41CD-B25C-B87BBD9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314-FF2A-469F-82B7-1AD154A10620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5CBD7-F622-41DD-A461-22C379A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D4312-A144-48A3-83A5-7601C611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4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CEF1AA-F74A-4324-BB0C-5E9D571A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8A8106-A39F-4CF9-A38C-CA653FA9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47209-75E1-4766-8A96-E87C32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AF53-95CA-433C-9E88-D608196E7702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65168-5211-49F9-81CC-383DF7B8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50057-7A0E-4FF1-8B03-C29DF6B0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8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F5792-105C-4461-B8E7-C78E7932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AB7F1-B133-438A-88F0-D4C36127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31834-1358-4CE4-A945-BD487A43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5F9-3F15-4B25-95B5-E4B5472DB92F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4A546-21AF-4F61-BC0C-95902C3D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6D4A6-5074-4654-9921-51A3EE6A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2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DEFD-F524-4BD2-81EA-6F910ABF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4F20E-8EFF-4873-B03C-B12C88F2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04650-260A-4FDE-8A31-12D42E5A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CCE6-D523-4514-B032-3A2713253959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38CA0-92D3-4A34-9BF3-15B5C864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DFE56-0D87-48D0-8406-13651EC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1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963E-EE0B-4B89-9309-92A6A484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77F4E-F65E-422D-ADC0-EFC60273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B481BF-A6D0-4F6D-AC93-7B50646A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C19FEF-811A-4192-9F10-FECE043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6AB1-E2C5-4B0E-817F-41BB2ADB2AB3}" type="datetime1">
              <a:rPr lang="es-MX" smtClean="0"/>
              <a:t>25/08/2017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79A1F-0595-48C7-A812-5573F107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1C088-1170-4BB2-A1B4-8BDAAC72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4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A2DFD-2382-44C7-82D1-809EE2F1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03A18A-604A-4122-A572-E2F1E8E5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B04F93-2FCB-45B9-AE6F-C0004CFA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8D11B0-6B86-4F6E-A173-3F4B78FE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020DEC-8016-41D7-ACFE-408BF5CF4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A5A7BA-485F-4FB2-9048-CD9980B7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8386-19A0-4EAB-9B40-26E2B0000ED7}" type="datetime1">
              <a:rPr lang="es-MX" smtClean="0"/>
              <a:t>25/08/2017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5AA067-809E-4C26-B06B-B215FD28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0B274E-B93D-4A70-9C29-D1F153D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F3958-7DF6-44C0-970D-7AAD6A0B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164495-B90A-42E8-9B45-2DF1889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DFB-283C-4685-A265-3B88F2E92624}" type="datetime1">
              <a:rPr lang="es-MX" smtClean="0"/>
              <a:t>25/08/2017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8B9D11-7FB8-41D9-9C10-12F57B59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385D65-68FD-4A2F-837F-25E0E90F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2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455250-9EB2-40D7-8DB0-D400DDE8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360A-AB0E-455C-BFB7-4455B93B9148}" type="datetime1">
              <a:rPr lang="es-MX" smtClean="0"/>
              <a:t>25/08/2017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E2F1A-7A1A-4BC4-AECC-30F268D2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99F709-F2EB-4126-918F-2059EDF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0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3ADA-5950-4E92-A50D-0E83442C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297FB-35F7-4075-AB3A-7548C7F1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1DA57A-741A-44D3-BBD9-DFBFDDB4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A98466-E74D-41FE-8D7E-A3C7AAE8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932E-F673-4AA9-95DE-3F22FA650173}" type="datetime1">
              <a:rPr lang="es-MX" smtClean="0"/>
              <a:t>25/08/2017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71843-CD42-40DF-8CBC-6613C512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8C2E9-0D4A-45B9-A454-E694CDF8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50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C910F-785F-4A19-9546-EBAD9709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9AE51D-3D42-4706-87EC-7C732164B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0999B7-9CC5-48A7-88F8-9F17B415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75828E-801E-4CF4-8FC7-6DE192D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E06-7B71-4D98-BDE9-E4579E401B2B}" type="datetime1">
              <a:rPr lang="es-MX" smtClean="0"/>
              <a:t>25/08/2017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51E61-8C97-4E35-9A37-01266834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9D7F2-857D-4977-A7DC-FB3917B9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6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7F0461-1107-492D-BA2F-84697C16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1A881-14F0-432B-B790-221C733C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7AC79-44FD-4803-A443-6BB8F56F0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AB28-02F1-4A28-975C-323998714509}" type="datetime1">
              <a:rPr lang="es-MX" smtClean="0"/>
              <a:t>25/08/2017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9EECE-AC30-4054-8D94-630194E6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2CD9B-1262-40AD-BF02-B5885BBC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B04A-9E23-4257-9BBD-2DB840AF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guide.org/en/latest/starting/install3/os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FB59A-C62A-44B4-9567-060CFC46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1B685-FAA4-4402-8E8A-3473E010C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Instalación del intérprete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F6337-21A6-4EC2-B9A1-792E02F8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13" y="175316"/>
            <a:ext cx="2114550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170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B6BF-C6DC-4AEE-B8D0-2D683B5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Python 3 en Mac 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2C26-FAD6-41AC-95B3-E2700EDC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provee las instrucciones para instalar Python 3 con el manejador </a:t>
            </a:r>
            <a:r>
              <a:rPr lang="es-MX" dirty="0" err="1"/>
              <a:t>Homebrew</a:t>
            </a:r>
            <a:endParaRPr lang="es-MX" dirty="0"/>
          </a:p>
          <a:p>
            <a:endParaRPr lang="es-MX" dirty="0"/>
          </a:p>
          <a:p>
            <a:pPr marL="0" indent="0" algn="ctr">
              <a:buNone/>
            </a:pPr>
            <a:r>
              <a:rPr lang="es-MX" dirty="0">
                <a:hlinkClick r:id="rId2"/>
              </a:rPr>
              <a:t>http://docs.python-guide.org/en/latest/starting/install3/osx/</a:t>
            </a: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r>
              <a:rPr lang="es-MX" dirty="0"/>
              <a:t>La instalación de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s-MX" dirty="0"/>
              <a:t> debe ser igual 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s-MX" dirty="0"/>
              <a:t>).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7B9D2-E006-4C36-9F14-B948131B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120153-5AD5-4A02-A969-DFCF1DB4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72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56B866-E851-457D-B32A-C206A49A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E866B65-EC83-437F-85DA-721BBCB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Instalación de Python 3 en Windows</a:t>
            </a:r>
          </a:p>
          <a:p>
            <a:r>
              <a:rPr lang="es-MX" dirty="0"/>
              <a:t>Instalación de </a:t>
            </a:r>
            <a:r>
              <a:rPr lang="es-MX" dirty="0" err="1"/>
              <a:t>pygame</a:t>
            </a:r>
            <a:endParaRPr lang="es-MX" dirty="0"/>
          </a:p>
          <a:p>
            <a:r>
              <a:rPr lang="es-MX" dirty="0"/>
              <a:t>Instalación de Python 3 en Mac 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0CA732-2E09-4A48-9DAC-3D423AD4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743" y="3024533"/>
            <a:ext cx="2114550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2AF603-FACA-45AF-B653-7B43B434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FF6DD-69FC-449C-A86A-AAF2681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8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DA7FC8-07BB-46E8-B7B3-9C5A3B2E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Python 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98EB47-948C-4DBF-89D1-F38196D14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Windows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128176-1F3C-41B8-8FBC-2E9CC7E9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77" y="132521"/>
            <a:ext cx="3921523" cy="2531165"/>
          </a:xfrm>
          <a:prstGeom prst="rect">
            <a:avLst/>
          </a:prstGeom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16F87-3F2C-4987-9CEA-2CE2A923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CC66D5-3F77-455B-9FFE-DE47013F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92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C830CA-747D-4BFD-B2D8-0AD8CF917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347170"/>
            <a:ext cx="56102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0098B66-1A86-4053-AF7A-4C30C349D1E4}"/>
              </a:ext>
            </a:extLst>
          </p:cNvPr>
          <p:cNvSpPr/>
          <p:nvPr/>
        </p:nvSpPr>
        <p:spPr>
          <a:xfrm>
            <a:off x="4678017" y="4452734"/>
            <a:ext cx="3034748" cy="34248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312A90-A8E2-4C9D-9E83-98785CB6A6D6}"/>
              </a:ext>
            </a:extLst>
          </p:cNvPr>
          <p:cNvSpPr txBox="1"/>
          <p:nvPr/>
        </p:nvSpPr>
        <p:spPr>
          <a:xfrm>
            <a:off x="1842052" y="43732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Después de haber descargado el intérprete (versión 3)…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2717C3-F061-4745-BD6A-05194D084408}"/>
              </a:ext>
            </a:extLst>
          </p:cNvPr>
          <p:cNvSpPr txBox="1"/>
          <p:nvPr/>
        </p:nvSpPr>
        <p:spPr>
          <a:xfrm>
            <a:off x="2537791" y="5227987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Comic Sans MS" panose="030F0702030302020204" pitchFamily="66" charset="0"/>
              </a:rPr>
              <a:t>Antes de escoger la opción </a:t>
            </a:r>
            <a:r>
              <a:rPr lang="es-MX" sz="1600" i="1" dirty="0" err="1">
                <a:latin typeface="Comic Sans MS" panose="030F0702030302020204" pitchFamily="66" charset="0"/>
              </a:rPr>
              <a:t>Install</a:t>
            </a:r>
            <a:r>
              <a:rPr lang="es-MX" sz="1600" i="1" dirty="0">
                <a:latin typeface="Comic Sans MS" panose="030F0702030302020204" pitchFamily="66" charset="0"/>
              </a:rPr>
              <a:t> </a:t>
            </a:r>
            <a:r>
              <a:rPr lang="es-MX" sz="1600" i="1" dirty="0" err="1">
                <a:latin typeface="Comic Sans MS" panose="030F0702030302020204" pitchFamily="66" charset="0"/>
              </a:rPr>
              <a:t>Now</a:t>
            </a:r>
            <a:r>
              <a:rPr lang="es-MX" sz="1600" dirty="0">
                <a:latin typeface="Comic Sans MS" panose="030F0702030302020204" pitchFamily="66" charset="0"/>
              </a:rPr>
              <a:t>, asegúrate de marcar la casilla para agregar Python al PATH (esto agregará referencias en las variables de entorno, que puedes verificar en </a:t>
            </a:r>
            <a:r>
              <a:rPr lang="es-MX" sz="1600" dirty="0" err="1">
                <a:latin typeface="Comic Sans MS" panose="030F0702030302020204" pitchFamily="66" charset="0"/>
              </a:rPr>
              <a:t>Pánel</a:t>
            </a:r>
            <a:r>
              <a:rPr lang="es-MX" sz="1600" dirty="0">
                <a:latin typeface="Comic Sans MS" panose="030F0702030302020204" pitchFamily="66" charset="0"/>
              </a:rPr>
              <a:t> de Control -&gt; Sistema -&gt; Configuración avanzada -&gt; Variables de entorno).</a:t>
            </a:r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4C996BB0-439F-4612-9CBA-7FDBDB1E3F35}"/>
              </a:ext>
            </a:extLst>
          </p:cNvPr>
          <p:cNvCxnSpPr>
            <a:stCxn id="5" idx="0"/>
            <a:endCxn id="2" idx="2"/>
          </p:cNvCxnSpPr>
          <p:nvPr/>
        </p:nvCxnSpPr>
        <p:spPr>
          <a:xfrm rot="16200000" flipV="1">
            <a:off x="6131408" y="4859204"/>
            <a:ext cx="432767" cy="304800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A744B6-5A81-4340-AF44-399B5B32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0276A6-0E2D-4302-BE6A-97563147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87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8264BE3-C359-4FD0-941B-8488B96EC7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704975"/>
            <a:ext cx="56102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575B1E9-1B9F-4216-BDB1-8A38FE8E2D2B}"/>
              </a:ext>
            </a:extLst>
          </p:cNvPr>
          <p:cNvSpPr txBox="1"/>
          <p:nvPr/>
        </p:nvSpPr>
        <p:spPr>
          <a:xfrm>
            <a:off x="1842052" y="43732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Debe aparecer el progreso de la instalación.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E2FBD0-7B90-47A4-B244-01F2C226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4385B6-1C2C-4CBE-97B0-656E6E52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4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D3A618-25E2-40B6-8954-8469CDC6AE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690687"/>
            <a:ext cx="56102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39F9AE-6976-415F-ABBF-671D44F693FB}"/>
              </a:ext>
            </a:extLst>
          </p:cNvPr>
          <p:cNvSpPr txBox="1"/>
          <p:nvPr/>
        </p:nvSpPr>
        <p:spPr>
          <a:xfrm>
            <a:off x="1842052" y="43732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Al final, la  instalación debe ser exitosa.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B0593B-9861-48B2-9EB2-F4BCFF0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61475B-AE75-4BA5-9A38-7B47FC6C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9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D32B42-1462-4A71-828E-37B530A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66975"/>
            <a:ext cx="9334500" cy="1924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EA9BC8-62DA-46DD-9539-81067DA22458}"/>
              </a:ext>
            </a:extLst>
          </p:cNvPr>
          <p:cNvSpPr txBox="1"/>
          <p:nvPr/>
        </p:nvSpPr>
        <p:spPr>
          <a:xfrm>
            <a:off x="1842052" y="437322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Para comprobar que todo se instaló bien, ingresamos a la terminal (símbolo del sistema o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s-MX" dirty="0">
                <a:latin typeface="Comic Sans MS" panose="030F0702030302020204" pitchFamily="66" charset="0"/>
              </a:rPr>
              <a:t>) y tecleamos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MX" dirty="0">
                <a:latin typeface="Comic Sans MS" panose="030F0702030302020204" pitchFamily="66" charset="0"/>
              </a:rPr>
              <a:t> (seguido de la tecla </a:t>
            </a:r>
            <a:r>
              <a:rPr lang="es-MX" dirty="0" err="1">
                <a:latin typeface="Comic Sans MS" panose="030F0702030302020204" pitchFamily="66" charset="0"/>
              </a:rPr>
              <a:t>enter</a:t>
            </a:r>
            <a:r>
              <a:rPr lang="es-MX" dirty="0">
                <a:latin typeface="Comic Sans MS" panose="030F0702030302020204" pitchFamily="66" charset="0"/>
              </a:rPr>
              <a:t>). Debe aparecer lo siguiente: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FC41E3-D715-457E-BF4A-343AD8F78288}"/>
              </a:ext>
            </a:extLst>
          </p:cNvPr>
          <p:cNvSpPr txBox="1"/>
          <p:nvPr/>
        </p:nvSpPr>
        <p:spPr>
          <a:xfrm>
            <a:off x="2133600" y="479066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Si obtenemos lo anterior, tecleamos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MX" dirty="0">
                <a:latin typeface="Comic Sans MS" panose="030F0702030302020204" pitchFamily="66" charset="0"/>
              </a:rPr>
              <a:t> para salir del modo interactivo.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8BE9BB4-0C99-440D-96A8-3AA4EE85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06188-5337-421E-8C16-AF282EDF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63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2442ED-C746-4B44-8FCB-31242A52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652713"/>
            <a:ext cx="9311431" cy="15503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8141EF-A69D-4D9E-8CA7-FC476ABB97DB}"/>
              </a:ext>
            </a:extLst>
          </p:cNvPr>
          <p:cNvSpPr txBox="1"/>
          <p:nvPr/>
        </p:nvSpPr>
        <p:spPr>
          <a:xfrm>
            <a:off x="1842052" y="86139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Para instalar la librería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s-MX" dirty="0">
                <a:latin typeface="Comic Sans MS" panose="030F0702030302020204" pitchFamily="66" charset="0"/>
              </a:rPr>
              <a:t>, hay que ingresar a la terminal y teclear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s-MX" dirty="0">
                <a:latin typeface="Comic Sans MS" panose="030F0702030302020204" pitchFamily="66" charset="0"/>
              </a:rPr>
              <a:t>. Debe mostrarse lo siguiente en pantalla: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5C6AF8-CF33-4446-80C0-922256A8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168483-1E20-4E8D-9579-3DA1CA03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3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DA7FC8-07BB-46E8-B7B3-9C5A3B2E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Python 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98EB47-948C-4DBF-89D1-F38196D14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Mac 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BC8C07-80AC-4CAE-940B-AA0D419B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6" y="100849"/>
            <a:ext cx="2907710" cy="2529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9AFC8-C661-4925-9CFE-35796BA7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de Sistemas Adaptativos: Clase y Laboratorio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166A0A4-5B91-4F85-9609-245AE301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B04A-9E23-4257-9BBD-2DB840AF61F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387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308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Courier New</vt:lpstr>
      <vt:lpstr>Tema de Office</vt:lpstr>
      <vt:lpstr>Python</vt:lpstr>
      <vt:lpstr>Contenidos</vt:lpstr>
      <vt:lpstr>Instalación de Python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Instalación de Python 3</vt:lpstr>
      <vt:lpstr>Instalación de Python 3 en Mac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Elena Garza Villarreal</dc:creator>
  <cp:lastModifiedBy>Sara Elena Garza Villarreal</cp:lastModifiedBy>
  <cp:revision>5</cp:revision>
  <dcterms:created xsi:type="dcterms:W3CDTF">2017-08-21T14:37:14Z</dcterms:created>
  <dcterms:modified xsi:type="dcterms:W3CDTF">2017-08-25T15:44:43Z</dcterms:modified>
</cp:coreProperties>
</file>