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9" r:id="rId3"/>
    <p:sldId id="260" r:id="rId4"/>
    <p:sldId id="258" r:id="rId5"/>
    <p:sldId id="261" r:id="rId6"/>
    <p:sldId id="262" r:id="rId7"/>
    <p:sldId id="264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50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F1887A-0C73-4DC3-9152-D4E17B24430A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9CCEC-07D7-4E57-808A-364F39EA9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946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59CCEC-07D7-4E57-808A-364F39EA952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138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59CCEC-07D7-4E57-808A-364F39EA952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933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92752-C3AA-4A5A-8540-7D075EE62FAD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48B72-432E-4841-A94A-8C040C98A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3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92752-C3AA-4A5A-8540-7D075EE62FAD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48B72-432E-4841-A94A-8C040C98A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969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92752-C3AA-4A5A-8540-7D075EE62FAD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48B72-432E-4841-A94A-8C040C98AB2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8740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92752-C3AA-4A5A-8540-7D075EE62FAD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48B72-432E-4841-A94A-8C040C98A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108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92752-C3AA-4A5A-8540-7D075EE62FAD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48B72-432E-4841-A94A-8C040C98AB2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33768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92752-C3AA-4A5A-8540-7D075EE62FAD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48B72-432E-4841-A94A-8C040C98A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863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92752-C3AA-4A5A-8540-7D075EE62FAD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48B72-432E-4841-A94A-8C040C98A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776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92752-C3AA-4A5A-8540-7D075EE62FAD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48B72-432E-4841-A94A-8C040C98A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818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92752-C3AA-4A5A-8540-7D075EE62FAD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48B72-432E-4841-A94A-8C040C98A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34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92752-C3AA-4A5A-8540-7D075EE62FAD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48B72-432E-4841-A94A-8C040C98A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188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92752-C3AA-4A5A-8540-7D075EE62FAD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48B72-432E-4841-A94A-8C040C98A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016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92752-C3AA-4A5A-8540-7D075EE62FAD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48B72-432E-4841-A94A-8C040C98A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650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92752-C3AA-4A5A-8540-7D075EE62FAD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48B72-432E-4841-A94A-8C040C98A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197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92752-C3AA-4A5A-8540-7D075EE62FAD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48B72-432E-4841-A94A-8C040C98A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752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92752-C3AA-4A5A-8540-7D075EE62FAD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48B72-432E-4841-A94A-8C040C98A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880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92752-C3AA-4A5A-8540-7D075EE62FAD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48B72-432E-4841-A94A-8C040C98A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92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92752-C3AA-4A5A-8540-7D075EE62FAD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B948B72-432E-4841-A94A-8C040C98A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737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2564904"/>
            <a:ext cx="8204448" cy="1470025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搭建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简单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服务器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039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现状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400" dirty="0" smtClean="0"/>
              <a:t> </a:t>
            </a:r>
            <a:r>
              <a:rPr lang="en-US" altLang="zh-CN" sz="2400" dirty="0"/>
              <a:t>JAVA</a:t>
            </a:r>
            <a:r>
              <a:rPr lang="zh-CN" altLang="en-US" sz="2400" dirty="0"/>
              <a:t>服务器搭建麻烦</a:t>
            </a:r>
            <a:r>
              <a:rPr lang="en-US" altLang="zh-CN" sz="2400" dirty="0"/>
              <a:t>,</a:t>
            </a:r>
            <a:r>
              <a:rPr lang="zh-CN" altLang="en-US" sz="2400" dirty="0"/>
              <a:t>调试效率</a:t>
            </a:r>
            <a:r>
              <a:rPr lang="zh-CN" altLang="en-US" sz="2400" dirty="0" smtClean="0"/>
              <a:t>低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endParaRPr lang="zh-CN" altLang="en-US" sz="2400" dirty="0"/>
          </a:p>
          <a:p>
            <a:r>
              <a:rPr lang="zh-CN" altLang="en-US" sz="2400" dirty="0" smtClean="0"/>
              <a:t> </a:t>
            </a:r>
            <a:r>
              <a:rPr lang="zh-CN" altLang="en-US" sz="2400" dirty="0"/>
              <a:t>代码文件打包在一个文件</a:t>
            </a:r>
            <a:r>
              <a:rPr lang="en-US" altLang="zh-CN" sz="2400" dirty="0"/>
              <a:t>,</a:t>
            </a:r>
            <a:r>
              <a:rPr lang="zh-CN" altLang="en-US" sz="2400" dirty="0"/>
              <a:t>下载</a:t>
            </a:r>
            <a:r>
              <a:rPr lang="zh-CN" altLang="en-US" sz="2400" dirty="0" smtClean="0"/>
              <a:t>缓慢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endParaRPr lang="zh-CN" altLang="en-US" sz="2400" dirty="0"/>
          </a:p>
          <a:p>
            <a:r>
              <a:rPr lang="zh-CN" altLang="en-US" sz="2400" dirty="0"/>
              <a:t> </a:t>
            </a:r>
            <a:r>
              <a:rPr lang="zh-CN" altLang="en-US" sz="2400" dirty="0" smtClean="0"/>
              <a:t>线</a:t>
            </a:r>
            <a:r>
              <a:rPr lang="zh-CN" altLang="en-US" sz="2400" dirty="0"/>
              <a:t>上</a:t>
            </a:r>
            <a:r>
              <a:rPr lang="en-US" altLang="zh-CN" sz="2400" dirty="0" err="1"/>
              <a:t>js</a:t>
            </a:r>
            <a:r>
              <a:rPr lang="zh-CN" altLang="en-US" sz="2400" dirty="0"/>
              <a:t>不能自动添加</a:t>
            </a:r>
            <a:r>
              <a:rPr lang="en-US" altLang="zh-CN" sz="2400" dirty="0"/>
              <a:t>hash, </a:t>
            </a:r>
            <a:r>
              <a:rPr lang="zh-CN" altLang="en-US" sz="2400" dirty="0"/>
              <a:t>发布缓存不能及时</a:t>
            </a:r>
            <a:r>
              <a:rPr lang="zh-CN" altLang="en-US" sz="2400" dirty="0" smtClean="0"/>
              <a:t>更新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代码规范不统一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en-US" altLang="zh-CN" sz="2400" dirty="0" smtClean="0"/>
              <a:t>……</a:t>
            </a:r>
            <a:endParaRPr lang="zh-CN" altLang="en-US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40478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45024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sz="2400" dirty="0" smtClean="0"/>
              <a:t>node</a:t>
            </a:r>
            <a:r>
              <a:rPr lang="zh-CN" altLang="en-US" sz="2400" dirty="0"/>
              <a:t>服务器</a:t>
            </a:r>
            <a:r>
              <a:rPr lang="en-US" altLang="zh-CN" sz="2400" dirty="0"/>
              <a:t>, </a:t>
            </a:r>
            <a:r>
              <a:rPr lang="zh-CN" altLang="en-US" sz="2400" dirty="0"/>
              <a:t>方便安装</a:t>
            </a:r>
            <a:r>
              <a:rPr lang="en-US" altLang="zh-CN" sz="2400" dirty="0"/>
              <a:t>, </a:t>
            </a:r>
            <a:r>
              <a:rPr lang="zh-CN" altLang="en-US" sz="2400" dirty="0"/>
              <a:t>快速</a:t>
            </a:r>
            <a:r>
              <a:rPr lang="zh-CN" altLang="en-US" sz="2400" dirty="0" smtClean="0"/>
              <a:t>启动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endParaRPr lang="zh-CN" altLang="en-US" sz="2400" dirty="0"/>
          </a:p>
          <a:p>
            <a:r>
              <a:rPr lang="zh-CN" altLang="en-US" sz="2400" dirty="0" smtClean="0"/>
              <a:t>跨</a:t>
            </a:r>
            <a:r>
              <a:rPr lang="zh-CN" altLang="en-US" sz="2400" dirty="0"/>
              <a:t>设备访问</a:t>
            </a:r>
            <a:r>
              <a:rPr lang="en-US" altLang="zh-CN" sz="2400" dirty="0"/>
              <a:t>, </a:t>
            </a:r>
            <a:r>
              <a:rPr lang="zh-CN" altLang="en-US" sz="2400" dirty="0"/>
              <a:t>保存自动</a:t>
            </a:r>
            <a:r>
              <a:rPr lang="zh-CN" altLang="en-US" sz="2400" dirty="0" smtClean="0"/>
              <a:t>刷新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endParaRPr lang="zh-CN" altLang="en-US" sz="2400" dirty="0"/>
          </a:p>
          <a:p>
            <a:r>
              <a:rPr lang="zh-CN" altLang="en-US" sz="2400" dirty="0" smtClean="0"/>
              <a:t>静态资源文件名生成</a:t>
            </a:r>
            <a:r>
              <a:rPr lang="en-US" altLang="zh-CN" sz="2400" dirty="0"/>
              <a:t>hash, </a:t>
            </a:r>
            <a:r>
              <a:rPr lang="zh-CN" altLang="en-US" sz="2400" dirty="0"/>
              <a:t>合理利用</a:t>
            </a:r>
            <a:r>
              <a:rPr lang="zh-CN" altLang="en-US" sz="2400" dirty="0" smtClean="0"/>
              <a:t>缓存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endParaRPr lang="zh-CN" altLang="en-US" sz="2400" dirty="0"/>
          </a:p>
          <a:p>
            <a:r>
              <a:rPr lang="zh-CN" altLang="en-US" sz="2400" dirty="0" smtClean="0"/>
              <a:t>公共</a:t>
            </a:r>
            <a:r>
              <a:rPr lang="zh-CN" altLang="en-US" sz="2400" dirty="0"/>
              <a:t>库资源文件合并</a:t>
            </a:r>
            <a:r>
              <a:rPr lang="en-US" altLang="zh-CN" sz="2400" dirty="0"/>
              <a:t>,</a:t>
            </a:r>
            <a:r>
              <a:rPr lang="zh-CN" altLang="en-US" sz="2400" dirty="0"/>
              <a:t>减少</a:t>
            </a:r>
            <a:r>
              <a:rPr lang="en-US" altLang="zh-CN" sz="2400" dirty="0"/>
              <a:t>HTTP</a:t>
            </a:r>
            <a:r>
              <a:rPr lang="zh-CN" altLang="en-US" sz="2400" dirty="0" smtClean="0"/>
              <a:t>请求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endParaRPr lang="zh-CN" altLang="en-US" sz="2400" dirty="0"/>
          </a:p>
          <a:p>
            <a:r>
              <a:rPr lang="en-US" altLang="zh-CN" sz="2400" dirty="0" smtClean="0"/>
              <a:t>html</a:t>
            </a:r>
            <a:r>
              <a:rPr lang="zh-CN" altLang="en-US" sz="2400" dirty="0"/>
              <a:t>模板</a:t>
            </a:r>
            <a:r>
              <a:rPr lang="en-US" altLang="zh-CN" sz="2400" dirty="0"/>
              <a:t>,</a:t>
            </a:r>
            <a:r>
              <a:rPr lang="zh-CN" altLang="en-US" sz="2400" dirty="0"/>
              <a:t>重复使用</a:t>
            </a:r>
            <a:r>
              <a:rPr lang="en-US" altLang="zh-CN" sz="2400" dirty="0"/>
              <a:t>,</a:t>
            </a:r>
            <a:r>
              <a:rPr lang="zh-CN" altLang="en-US" sz="2400" dirty="0"/>
              <a:t>修改</a:t>
            </a:r>
            <a:r>
              <a:rPr lang="zh-CN" altLang="en-US" sz="2400" dirty="0" smtClean="0"/>
              <a:t>方便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r>
              <a:rPr lang="zh-CN" altLang="en-US" sz="2400" dirty="0" smtClean="0"/>
              <a:t>检查代码，统一规范，减少调试过程出错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endParaRPr lang="en-US" altLang="zh-CN" sz="2400" dirty="0" smtClean="0"/>
          </a:p>
          <a:p>
            <a:r>
              <a:rPr lang="en-US" altLang="zh-CN" sz="2400" dirty="0" smtClean="0"/>
              <a:t>……</a:t>
            </a:r>
            <a:endParaRPr lang="zh-CN" altLang="en-US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77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Express ,Koa </a:t>
            </a:r>
            <a:r>
              <a:rPr lang="zh-CN" altLang="en-US" dirty="0" smtClean="0"/>
              <a:t>框架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r>
              <a:rPr lang="en-US" altLang="zh-CN" dirty="0" err="1" smtClean="0"/>
              <a:t>Webpack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r>
              <a:rPr lang="en-US" altLang="zh-CN" dirty="0" smtClean="0"/>
              <a:t>Gulp, Grunt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535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Webpack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安装</a:t>
            </a:r>
            <a:r>
              <a:rPr lang="en-US" altLang="zh-CN" sz="2400" dirty="0" smtClean="0"/>
              <a:t>Node</a:t>
            </a:r>
            <a:br>
              <a:rPr lang="en-US" altLang="zh-CN" sz="2400" dirty="0" smtClean="0"/>
            </a:br>
            <a:endParaRPr lang="en-US" altLang="zh-CN" sz="2400" dirty="0" smtClean="0"/>
          </a:p>
          <a:p>
            <a:r>
              <a:rPr lang="en-US" altLang="zh-CN" sz="2400" dirty="0" err="1" smtClean="0"/>
              <a:t>Npm</a:t>
            </a:r>
            <a:r>
              <a:rPr lang="en-US" altLang="zh-CN" sz="2400" dirty="0" smtClean="0"/>
              <a:t> install </a:t>
            </a:r>
            <a:r>
              <a:rPr lang="zh-CN" altLang="en-US" sz="2400" dirty="0" smtClean="0"/>
              <a:t>安装包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endParaRPr lang="en-US" altLang="zh-CN" sz="2400" dirty="0" smtClean="0"/>
          </a:p>
          <a:p>
            <a:r>
              <a:rPr lang="en-US" altLang="zh-CN" sz="2400" dirty="0" err="1" smtClean="0"/>
              <a:t>Npm</a:t>
            </a:r>
            <a:r>
              <a:rPr lang="en-US" altLang="zh-CN" sz="2400" dirty="0" smtClean="0"/>
              <a:t> run </a:t>
            </a:r>
            <a:r>
              <a:rPr lang="en-US" altLang="zh-CN" sz="2400" dirty="0" err="1" smtClean="0"/>
              <a:t>dev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启动开发服务器</a:t>
            </a:r>
            <a:br>
              <a:rPr lang="zh-CN" altLang="en-US" sz="2400" dirty="0" smtClean="0"/>
            </a:br>
            <a:endParaRPr lang="en-US" altLang="zh-CN" sz="2400" dirty="0" smtClean="0"/>
          </a:p>
          <a:p>
            <a:r>
              <a:rPr lang="en-US" altLang="zh-CN" sz="2400" dirty="0" err="1" smtClean="0"/>
              <a:t>Npm</a:t>
            </a:r>
            <a:r>
              <a:rPr lang="en-US" altLang="zh-CN" sz="2400" dirty="0" smtClean="0"/>
              <a:t> run public </a:t>
            </a:r>
            <a:r>
              <a:rPr lang="zh-CN" altLang="en-US" sz="2400" dirty="0" smtClean="0"/>
              <a:t>发布代码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endParaRPr lang="en-US" altLang="zh-CN" sz="2400" dirty="0" smtClean="0"/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6258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Gulp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400" dirty="0" smtClean="0"/>
              <a:t>安装</a:t>
            </a:r>
            <a:r>
              <a:rPr lang="en-US" altLang="zh-CN" sz="2400" dirty="0" smtClean="0"/>
              <a:t>Node</a:t>
            </a:r>
            <a:br>
              <a:rPr lang="en-US" altLang="zh-CN" sz="2400" dirty="0" smtClean="0"/>
            </a:br>
            <a:endParaRPr lang="en-US" altLang="zh-CN" sz="2400" dirty="0" smtClean="0"/>
          </a:p>
          <a:p>
            <a:r>
              <a:rPr lang="en-US" altLang="zh-CN" sz="2400" dirty="0" err="1" smtClean="0"/>
              <a:t>Npm</a:t>
            </a:r>
            <a:r>
              <a:rPr lang="en-US" altLang="zh-CN" sz="2400" dirty="0" smtClean="0"/>
              <a:t> install </a:t>
            </a:r>
            <a:r>
              <a:rPr lang="zh-CN" altLang="en-US" sz="2400" dirty="0" smtClean="0"/>
              <a:t>安装包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endParaRPr lang="en-US" altLang="zh-CN" sz="2400" dirty="0" smtClean="0"/>
          </a:p>
          <a:p>
            <a:r>
              <a:rPr lang="en-US" altLang="zh-CN" sz="2400" dirty="0" err="1" smtClean="0"/>
              <a:t>Npm</a:t>
            </a:r>
            <a:r>
              <a:rPr lang="en-US" altLang="zh-CN" sz="2400" dirty="0" smtClean="0"/>
              <a:t> run start </a:t>
            </a:r>
            <a:r>
              <a:rPr lang="zh-CN" altLang="en-US" sz="2400" dirty="0" smtClean="0"/>
              <a:t>启动开发服务器</a:t>
            </a:r>
            <a:br>
              <a:rPr lang="zh-CN" altLang="en-US" sz="2400" dirty="0" smtClean="0"/>
            </a:br>
            <a:endParaRPr lang="en-US" altLang="zh-CN" sz="2400" dirty="0" smtClean="0"/>
          </a:p>
          <a:p>
            <a:r>
              <a:rPr lang="en-US" altLang="zh-CN" sz="2400" dirty="0" err="1" smtClean="0"/>
              <a:t>Npm</a:t>
            </a:r>
            <a:r>
              <a:rPr lang="en-US" altLang="zh-CN" sz="2400" dirty="0" smtClean="0"/>
              <a:t> run build </a:t>
            </a:r>
            <a:r>
              <a:rPr lang="zh-CN" altLang="en-US" sz="2400" dirty="0" smtClean="0"/>
              <a:t>发布代码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endParaRPr lang="en-US" altLang="zh-CN" sz="2400" dirty="0" smtClean="0"/>
          </a:p>
          <a:p>
            <a:r>
              <a:rPr lang="en-US" altLang="zh-CN" sz="2400" dirty="0" err="1" smtClean="0"/>
              <a:t>Npm</a:t>
            </a:r>
            <a:r>
              <a:rPr lang="en-US" altLang="zh-CN" sz="2400" dirty="0" smtClean="0"/>
              <a:t> run </a:t>
            </a:r>
            <a:r>
              <a:rPr lang="en-US" altLang="zh-CN" sz="2400" dirty="0" err="1" smtClean="0"/>
              <a:t>gWebpack</a:t>
            </a:r>
            <a:r>
              <a:rPr lang="zh-CN" altLang="en-US" sz="2400" dirty="0" smtClean="0"/>
              <a:t>启动开发服务器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2130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Gulp + </a:t>
            </a:r>
            <a:r>
              <a:rPr lang="en-US" altLang="zh-CN" dirty="0" err="1" smtClean="0"/>
              <a:t>Webpack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Gulp</a:t>
            </a:r>
            <a:r>
              <a:rPr lang="zh-CN" altLang="en-US" dirty="0" smtClean="0"/>
              <a:t>不能做到什么</a:t>
            </a:r>
            <a:endParaRPr lang="en-US" altLang="zh-CN" dirty="0" smtClean="0"/>
          </a:p>
          <a:p>
            <a:r>
              <a:rPr lang="en-US" altLang="zh-CN" dirty="0" err="1" smtClean="0"/>
              <a:t>Webpack</a:t>
            </a:r>
            <a:r>
              <a:rPr lang="zh-CN" altLang="en-US" dirty="0" smtClean="0"/>
              <a:t>不能做到什么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398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常用的插件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CN" dirty="0"/>
              <a:t>gulp-sass: sass</a:t>
            </a:r>
            <a:r>
              <a:rPr lang="zh-CN" altLang="en-US" dirty="0"/>
              <a:t>的编译 </a:t>
            </a:r>
            <a:endParaRPr lang="en-US" altLang="zh-CN" dirty="0" smtClean="0"/>
          </a:p>
          <a:p>
            <a:r>
              <a:rPr lang="en-US" altLang="zh-CN" dirty="0" smtClean="0"/>
              <a:t>gulp-</a:t>
            </a:r>
            <a:r>
              <a:rPr lang="en-US" altLang="zh-CN" dirty="0" err="1" smtClean="0"/>
              <a:t>autoprefixer</a:t>
            </a:r>
            <a:r>
              <a:rPr lang="en-US" altLang="zh-CN" dirty="0"/>
              <a:t>: </a:t>
            </a:r>
            <a:r>
              <a:rPr lang="zh-CN" altLang="en-US" dirty="0"/>
              <a:t>自动添加</a:t>
            </a:r>
            <a:r>
              <a:rPr lang="en-US" altLang="zh-CN" dirty="0" err="1"/>
              <a:t>css</a:t>
            </a:r>
            <a:r>
              <a:rPr lang="zh-CN" altLang="en-US" dirty="0"/>
              <a:t>前缀 </a:t>
            </a:r>
            <a:endParaRPr lang="en-US" altLang="zh-CN" dirty="0" smtClean="0"/>
          </a:p>
          <a:p>
            <a:r>
              <a:rPr lang="en-US" altLang="zh-CN" dirty="0" smtClean="0"/>
              <a:t>gulp-</a:t>
            </a:r>
            <a:r>
              <a:rPr lang="en-US" altLang="zh-CN" dirty="0" err="1" smtClean="0"/>
              <a:t>csso</a:t>
            </a:r>
            <a:r>
              <a:rPr lang="en-US" altLang="zh-CN" dirty="0" smtClean="0"/>
              <a:t>: </a:t>
            </a:r>
            <a:r>
              <a:rPr lang="zh-CN" altLang="en-US" dirty="0"/>
              <a:t>压缩</a:t>
            </a:r>
            <a:r>
              <a:rPr lang="en-US" altLang="zh-CN" dirty="0" err="1"/>
              <a:t>css</a:t>
            </a:r>
            <a:r>
              <a:rPr lang="zh-CN" altLang="en-US" dirty="0"/>
              <a:t>一行 </a:t>
            </a:r>
            <a:endParaRPr lang="en-US" altLang="zh-CN" dirty="0" smtClean="0"/>
          </a:p>
          <a:p>
            <a:r>
              <a:rPr lang="en-US" altLang="zh-CN" dirty="0" smtClean="0"/>
              <a:t>gulp-</a:t>
            </a:r>
            <a:r>
              <a:rPr lang="en-US" altLang="zh-CN" dirty="0" err="1" smtClean="0"/>
              <a:t>uglify</a:t>
            </a:r>
            <a:r>
              <a:rPr lang="en-US" altLang="zh-CN" dirty="0"/>
              <a:t>: </a:t>
            </a:r>
            <a:r>
              <a:rPr lang="zh-CN" altLang="en-US" dirty="0"/>
              <a:t>压缩</a:t>
            </a:r>
            <a:r>
              <a:rPr lang="en-US" altLang="zh-CN" dirty="0" err="1"/>
              <a:t>js</a:t>
            </a:r>
            <a:r>
              <a:rPr lang="zh-CN" altLang="en-US" dirty="0"/>
              <a:t>代码 </a:t>
            </a:r>
            <a:endParaRPr lang="en-US" altLang="zh-CN" dirty="0" smtClean="0"/>
          </a:p>
          <a:p>
            <a:r>
              <a:rPr lang="en-US" altLang="zh-CN" dirty="0" smtClean="0"/>
              <a:t>gulp-notify</a:t>
            </a:r>
            <a:r>
              <a:rPr lang="en-US" altLang="zh-CN" dirty="0"/>
              <a:t>: </a:t>
            </a:r>
            <a:r>
              <a:rPr lang="zh-CN" altLang="en-US" dirty="0"/>
              <a:t>加控制台文字描述用的 </a:t>
            </a:r>
            <a:endParaRPr lang="en-US" altLang="zh-CN" dirty="0" smtClean="0"/>
          </a:p>
          <a:p>
            <a:r>
              <a:rPr lang="en-US" altLang="zh-CN" dirty="0" smtClean="0"/>
              <a:t>gulp-clean</a:t>
            </a:r>
            <a:r>
              <a:rPr lang="en-US" altLang="zh-CN" dirty="0"/>
              <a:t>: </a:t>
            </a:r>
            <a:r>
              <a:rPr lang="zh-CN" altLang="en-US" dirty="0"/>
              <a:t>清理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en-US" altLang="zh-CN" dirty="0" smtClean="0"/>
              <a:t>gulp-</a:t>
            </a:r>
            <a:r>
              <a:rPr lang="en-US" altLang="zh-CN" dirty="0" err="1" smtClean="0"/>
              <a:t>imagemin</a:t>
            </a:r>
            <a:r>
              <a:rPr lang="en-US" altLang="zh-CN" dirty="0"/>
              <a:t>: </a:t>
            </a:r>
            <a:r>
              <a:rPr lang="zh-CN" altLang="en-US" dirty="0"/>
              <a:t>图片压缩 </a:t>
            </a:r>
            <a:endParaRPr lang="en-US" altLang="zh-CN" dirty="0" smtClean="0"/>
          </a:p>
          <a:p>
            <a:r>
              <a:rPr lang="en-US" altLang="zh-CN" dirty="0" err="1" smtClean="0"/>
              <a:t>imagemin-pngquant</a:t>
            </a:r>
            <a:r>
              <a:rPr lang="en-US" altLang="zh-CN" dirty="0"/>
              <a:t>: </a:t>
            </a:r>
            <a:r>
              <a:rPr lang="zh-CN" altLang="en-US" dirty="0"/>
              <a:t>图片无损</a:t>
            </a:r>
            <a:r>
              <a:rPr lang="zh-CN" altLang="en-US" dirty="0" smtClean="0"/>
              <a:t>压缩</a:t>
            </a:r>
            <a:endParaRPr lang="en-US" altLang="zh-CN" dirty="0" smtClean="0"/>
          </a:p>
          <a:p>
            <a:r>
              <a:rPr lang="en-US" altLang="zh-CN" dirty="0" smtClean="0"/>
              <a:t>gulp-</a:t>
            </a:r>
            <a:r>
              <a:rPr lang="en-US" altLang="zh-CN" dirty="0" err="1" smtClean="0"/>
              <a:t>usemin</a:t>
            </a:r>
            <a:r>
              <a:rPr lang="en-US" altLang="zh-CN" dirty="0" smtClean="0"/>
              <a:t>: </a:t>
            </a:r>
            <a:r>
              <a:rPr lang="zh-CN" altLang="en-US" dirty="0" smtClean="0"/>
              <a:t>压缩</a:t>
            </a:r>
            <a:r>
              <a:rPr lang="en-US" altLang="zh-CN" dirty="0" smtClean="0"/>
              <a:t>html</a:t>
            </a:r>
          </a:p>
          <a:p>
            <a:r>
              <a:rPr lang="en-US" altLang="zh-CN" dirty="0" smtClean="0"/>
              <a:t>gulp-</a:t>
            </a:r>
            <a:r>
              <a:rPr lang="en-US" altLang="zh-CN" dirty="0" err="1" smtClean="0"/>
              <a:t>util</a:t>
            </a:r>
            <a:r>
              <a:rPr lang="en-US" altLang="zh-CN" dirty="0"/>
              <a:t>: </a:t>
            </a:r>
            <a:r>
              <a:rPr lang="zh-CN" altLang="en-US" dirty="0"/>
              <a:t>打印日志 </a:t>
            </a:r>
            <a:r>
              <a:rPr lang="en-US" altLang="zh-CN" dirty="0"/>
              <a:t>log </a:t>
            </a:r>
            <a:endParaRPr lang="en-US" altLang="zh-CN" dirty="0" smtClean="0"/>
          </a:p>
          <a:p>
            <a:r>
              <a:rPr lang="en-US" altLang="zh-CN" dirty="0" smtClean="0"/>
              <a:t>gulp-plumber</a:t>
            </a:r>
            <a:r>
              <a:rPr lang="en-US" altLang="zh-CN" dirty="0"/>
              <a:t>: </a:t>
            </a:r>
            <a:r>
              <a:rPr lang="zh-CN" altLang="en-US" dirty="0"/>
              <a:t>监控错误 </a:t>
            </a:r>
            <a:endParaRPr lang="en-US" altLang="zh-CN" dirty="0" smtClean="0"/>
          </a:p>
          <a:p>
            <a:r>
              <a:rPr lang="en-US" altLang="zh-CN" dirty="0" smtClean="0"/>
              <a:t>gulp-babel</a:t>
            </a:r>
            <a:r>
              <a:rPr lang="en-US" altLang="zh-CN" dirty="0"/>
              <a:t>: </a:t>
            </a:r>
            <a:r>
              <a:rPr lang="zh-CN" altLang="en-US" dirty="0"/>
              <a:t>编译</a:t>
            </a:r>
            <a:r>
              <a:rPr lang="en-US" altLang="zh-CN" dirty="0"/>
              <a:t>ES6 </a:t>
            </a:r>
            <a:endParaRPr lang="en-US" altLang="zh-CN" dirty="0" smtClean="0"/>
          </a:p>
          <a:p>
            <a:r>
              <a:rPr lang="en-US" altLang="zh-CN" dirty="0" smtClean="0"/>
              <a:t>gulp-if</a:t>
            </a:r>
            <a:r>
              <a:rPr lang="en-US" altLang="zh-CN" dirty="0"/>
              <a:t>: </a:t>
            </a:r>
            <a:r>
              <a:rPr lang="zh-CN" altLang="en-US" dirty="0"/>
              <a:t>条件判断 </a:t>
            </a:r>
            <a:endParaRPr lang="en-US" altLang="zh-CN" dirty="0" smtClean="0"/>
          </a:p>
          <a:p>
            <a:r>
              <a:rPr lang="en-US" altLang="zh-CN" dirty="0" smtClean="0"/>
              <a:t>gulp-sequence</a:t>
            </a:r>
            <a:r>
              <a:rPr lang="en-US" altLang="zh-CN" dirty="0"/>
              <a:t>: </a:t>
            </a:r>
            <a:r>
              <a:rPr lang="zh-CN" altLang="en-US" dirty="0"/>
              <a:t>顺序执行 </a:t>
            </a:r>
            <a:endParaRPr lang="en-US" altLang="zh-CN" dirty="0" smtClean="0"/>
          </a:p>
          <a:p>
            <a:r>
              <a:rPr lang="en-US" altLang="zh-CN" dirty="0" smtClean="0"/>
              <a:t>gulp-</a:t>
            </a:r>
            <a:r>
              <a:rPr lang="en-US" altLang="zh-CN" dirty="0" err="1" smtClean="0"/>
              <a:t>eslint</a:t>
            </a:r>
            <a:r>
              <a:rPr lang="en-US" altLang="zh-CN" dirty="0"/>
              <a:t>: </a:t>
            </a:r>
            <a:r>
              <a:rPr lang="zh-CN" altLang="en-US" dirty="0"/>
              <a:t>代码风格检测工具 </a:t>
            </a:r>
            <a:endParaRPr lang="en-US" altLang="zh-CN" dirty="0" smtClean="0"/>
          </a:p>
          <a:p>
            <a:r>
              <a:rPr lang="en-US" altLang="zh-CN" dirty="0" smtClean="0"/>
              <a:t>gulp-load-plugins: </a:t>
            </a:r>
            <a:r>
              <a:rPr lang="zh-CN" altLang="en-US" dirty="0" smtClean="0"/>
              <a:t>加载</a:t>
            </a:r>
            <a:r>
              <a:rPr lang="en-US" altLang="zh-CN" dirty="0" smtClean="0"/>
              <a:t>gulp</a:t>
            </a:r>
            <a:r>
              <a:rPr lang="zh-CN" altLang="en-US" dirty="0" smtClean="0"/>
              <a:t>插件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702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510</TotalTime>
  <Words>129</Words>
  <Application>Microsoft Office PowerPoint</Application>
  <PresentationFormat>全屏显示(4:3)</PresentationFormat>
  <Paragraphs>55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方正姚体</vt:lpstr>
      <vt:lpstr>华文新魏</vt:lpstr>
      <vt:lpstr>宋体</vt:lpstr>
      <vt:lpstr>微软雅黑</vt:lpstr>
      <vt:lpstr>Arial</vt:lpstr>
      <vt:lpstr>Calibri</vt:lpstr>
      <vt:lpstr>Trebuchet MS</vt:lpstr>
      <vt:lpstr>Wingdings 3</vt:lpstr>
      <vt:lpstr>平面</vt:lpstr>
      <vt:lpstr>搭建简单WEB服务器</vt:lpstr>
      <vt:lpstr>现状</vt:lpstr>
      <vt:lpstr>目标</vt:lpstr>
      <vt:lpstr>方法</vt:lpstr>
      <vt:lpstr>Webpack</vt:lpstr>
      <vt:lpstr>Gulp</vt:lpstr>
      <vt:lpstr>Gulp + Webpack?</vt:lpstr>
      <vt:lpstr>常用的插件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快速搭建Web服务器</dc:title>
  <dc:creator>easier</dc:creator>
  <cp:lastModifiedBy>Admin</cp:lastModifiedBy>
  <cp:revision>40</cp:revision>
  <dcterms:created xsi:type="dcterms:W3CDTF">2017-08-09T01:55:35Z</dcterms:created>
  <dcterms:modified xsi:type="dcterms:W3CDTF">2017-09-13T14:45:48Z</dcterms:modified>
</cp:coreProperties>
</file>