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1887A-0C73-4DC3-9152-D4E17B24430A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9CCEC-07D7-4E57-808A-364F39EA9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9CCEC-07D7-4E57-808A-364F39EA95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3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9CCEC-07D7-4E57-808A-364F39EA95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3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9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9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8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4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3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/>
              <a:t>JAVA</a:t>
            </a:r>
            <a:r>
              <a:rPr lang="zh-CN" altLang="en-US" sz="2400" dirty="0"/>
              <a:t>服务器搭建麻烦</a:t>
            </a:r>
            <a:r>
              <a:rPr lang="en-US" altLang="zh-CN" sz="2400" dirty="0"/>
              <a:t>,</a:t>
            </a:r>
            <a:r>
              <a:rPr lang="zh-CN" altLang="en-US" sz="2400" dirty="0"/>
              <a:t>调试效率</a:t>
            </a:r>
            <a:r>
              <a:rPr lang="zh-CN" altLang="en-US" sz="2400" dirty="0" smtClean="0"/>
              <a:t>低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代码文件打包在一个文件</a:t>
            </a:r>
            <a:r>
              <a:rPr lang="en-US" altLang="zh-CN" sz="2400" dirty="0"/>
              <a:t>,</a:t>
            </a:r>
            <a:r>
              <a:rPr lang="zh-CN" altLang="en-US" sz="2400" dirty="0"/>
              <a:t>下载</a:t>
            </a:r>
            <a:r>
              <a:rPr lang="zh-CN" altLang="en-US" sz="2400" dirty="0" smtClean="0"/>
              <a:t>缓慢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线</a:t>
            </a:r>
            <a:r>
              <a:rPr lang="zh-CN" altLang="en-US" sz="2400" dirty="0"/>
              <a:t>上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不能自动添加</a:t>
            </a:r>
            <a:r>
              <a:rPr lang="en-US" altLang="zh-CN" sz="2400" dirty="0"/>
              <a:t>hash, </a:t>
            </a:r>
            <a:r>
              <a:rPr lang="zh-CN" altLang="en-US" sz="2400" dirty="0"/>
              <a:t>发布缓存不能及时</a:t>
            </a:r>
            <a:r>
              <a:rPr lang="zh-CN" altLang="en-US" sz="2400" dirty="0" smtClean="0"/>
              <a:t>更新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代码规范不统一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04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node</a:t>
            </a:r>
            <a:r>
              <a:rPr lang="zh-CN" altLang="en-US" sz="2400" dirty="0"/>
              <a:t>服务器</a:t>
            </a:r>
            <a:r>
              <a:rPr lang="en-US" altLang="zh-CN" sz="2400" dirty="0"/>
              <a:t>, </a:t>
            </a:r>
            <a:r>
              <a:rPr lang="zh-CN" altLang="en-US" sz="2400" dirty="0"/>
              <a:t>方便安装</a:t>
            </a:r>
            <a:r>
              <a:rPr lang="en-US" altLang="zh-CN" sz="2400" dirty="0"/>
              <a:t>, </a:t>
            </a:r>
            <a:r>
              <a:rPr lang="zh-CN" altLang="en-US" sz="2400" dirty="0"/>
              <a:t>快速</a:t>
            </a:r>
            <a:r>
              <a:rPr lang="zh-CN" altLang="en-US" sz="2400" dirty="0" smtClean="0"/>
              <a:t>启动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跨</a:t>
            </a:r>
            <a:r>
              <a:rPr lang="zh-CN" altLang="en-US" sz="2400" dirty="0"/>
              <a:t>设备访问</a:t>
            </a:r>
            <a:r>
              <a:rPr lang="en-US" altLang="zh-CN" sz="2400" dirty="0"/>
              <a:t>, </a:t>
            </a:r>
            <a:r>
              <a:rPr lang="zh-CN" altLang="en-US" sz="2400" dirty="0"/>
              <a:t>保存自动</a:t>
            </a:r>
            <a:r>
              <a:rPr lang="zh-CN" altLang="en-US" sz="2400" dirty="0" smtClean="0"/>
              <a:t>刷新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静态资源文件名生成</a:t>
            </a:r>
            <a:r>
              <a:rPr lang="en-US" altLang="zh-CN" sz="2400" dirty="0"/>
              <a:t>hash, </a:t>
            </a:r>
            <a:r>
              <a:rPr lang="zh-CN" altLang="en-US" sz="2400" dirty="0"/>
              <a:t>合理利用</a:t>
            </a:r>
            <a:r>
              <a:rPr lang="zh-CN" altLang="en-US" sz="2400" dirty="0" smtClean="0"/>
              <a:t>缓存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公共</a:t>
            </a:r>
            <a:r>
              <a:rPr lang="zh-CN" altLang="en-US" sz="2400" dirty="0"/>
              <a:t>库资源文件合并</a:t>
            </a:r>
            <a:r>
              <a:rPr lang="en-US" altLang="zh-CN" sz="2400" dirty="0"/>
              <a:t>,</a:t>
            </a:r>
            <a:r>
              <a:rPr lang="zh-CN" altLang="en-US" sz="2400" dirty="0"/>
              <a:t>减少</a:t>
            </a:r>
            <a:r>
              <a:rPr lang="en-US" altLang="zh-CN" sz="2400" dirty="0"/>
              <a:t>HTTP</a:t>
            </a:r>
            <a:r>
              <a:rPr lang="zh-CN" altLang="en-US" sz="2400" dirty="0" smtClean="0"/>
              <a:t>请求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en-US" altLang="zh-CN" sz="2400" dirty="0" smtClean="0"/>
              <a:t>html</a:t>
            </a:r>
            <a:r>
              <a:rPr lang="zh-CN" altLang="en-US" sz="2400" dirty="0"/>
              <a:t>模板</a:t>
            </a:r>
            <a:r>
              <a:rPr lang="en-US" altLang="zh-CN" sz="2400" dirty="0"/>
              <a:t>,</a:t>
            </a:r>
            <a:r>
              <a:rPr lang="zh-CN" altLang="en-US" sz="2400" dirty="0"/>
              <a:t>重复使用</a:t>
            </a:r>
            <a:r>
              <a:rPr lang="en-US" altLang="zh-CN" sz="2400" dirty="0"/>
              <a:t>,</a:t>
            </a:r>
            <a:r>
              <a:rPr lang="zh-CN" altLang="en-US" sz="2400" dirty="0"/>
              <a:t>修改</a:t>
            </a:r>
            <a:r>
              <a:rPr lang="zh-CN" altLang="en-US" sz="2400" dirty="0" smtClean="0"/>
              <a:t>方便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检查代码，统一规范，减少调试过程出错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Express ,Koa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Webpack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Gulp, Grunt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3567" y="55218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+mj-lt"/>
              </a:rPr>
              <a:t>常见的几种方法</a:t>
            </a:r>
            <a:endParaRPr lang="zh-CN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53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Node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install </a:t>
            </a:r>
            <a:r>
              <a:rPr lang="zh-CN" altLang="en-US" sz="2400" dirty="0" smtClean="0"/>
              <a:t>安装包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</a:t>
            </a:r>
            <a:r>
              <a:rPr lang="en-US" altLang="zh-CN" sz="2400" dirty="0" err="1" smtClean="0"/>
              <a:t>dev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启动开发服务器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public </a:t>
            </a:r>
            <a:r>
              <a:rPr lang="zh-CN" altLang="en-US" sz="2400" dirty="0" smtClean="0"/>
              <a:t>发布代码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25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Node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install </a:t>
            </a:r>
            <a:r>
              <a:rPr lang="zh-CN" altLang="en-US" sz="2400" dirty="0" smtClean="0"/>
              <a:t>安装包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start </a:t>
            </a:r>
            <a:r>
              <a:rPr lang="zh-CN" altLang="en-US" sz="2400" dirty="0" smtClean="0"/>
              <a:t>启动开发服务器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build </a:t>
            </a:r>
            <a:r>
              <a:rPr lang="zh-CN" altLang="en-US" sz="2400" dirty="0" smtClean="0"/>
              <a:t>发布代码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</a:t>
            </a:r>
            <a:r>
              <a:rPr lang="en-US" altLang="zh-CN" sz="2400" dirty="0" err="1" smtClean="0"/>
              <a:t>gWebpack</a:t>
            </a:r>
            <a:r>
              <a:rPr lang="zh-CN" altLang="en-US" sz="2400" dirty="0" smtClean="0"/>
              <a:t>启动开发服务器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3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+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8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常用的插件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gulp-sass: sass</a:t>
            </a:r>
            <a:r>
              <a:rPr lang="zh-CN" altLang="en-US" dirty="0"/>
              <a:t>的编译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autoprefixer</a:t>
            </a:r>
            <a:r>
              <a:rPr lang="en-US" altLang="zh-CN" dirty="0"/>
              <a:t>: </a:t>
            </a:r>
            <a:r>
              <a:rPr lang="zh-CN" altLang="en-US" dirty="0"/>
              <a:t>自动添加</a:t>
            </a:r>
            <a:r>
              <a:rPr lang="en-US" altLang="zh-CN" dirty="0" err="1"/>
              <a:t>css</a:t>
            </a:r>
            <a:r>
              <a:rPr lang="zh-CN" altLang="en-US" dirty="0"/>
              <a:t>前缀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csso</a:t>
            </a:r>
            <a:r>
              <a:rPr lang="en-US" altLang="zh-CN" dirty="0" smtClean="0"/>
              <a:t>: </a:t>
            </a:r>
            <a:r>
              <a:rPr lang="zh-CN" altLang="en-US" dirty="0"/>
              <a:t>压缩</a:t>
            </a:r>
            <a:r>
              <a:rPr lang="en-US" altLang="zh-CN" dirty="0" err="1"/>
              <a:t>css</a:t>
            </a:r>
            <a:r>
              <a:rPr lang="zh-CN" altLang="en-US" dirty="0"/>
              <a:t>一行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uglify</a:t>
            </a:r>
            <a:r>
              <a:rPr lang="en-US" altLang="zh-CN" dirty="0"/>
              <a:t>: </a:t>
            </a:r>
            <a:r>
              <a:rPr lang="zh-CN" altLang="en-US" dirty="0"/>
              <a:t>压缩</a:t>
            </a:r>
            <a:r>
              <a:rPr lang="en-US" altLang="zh-CN" dirty="0" err="1"/>
              <a:t>js</a:t>
            </a:r>
            <a:r>
              <a:rPr lang="zh-CN" altLang="en-US" dirty="0"/>
              <a:t>代码 </a:t>
            </a:r>
            <a:endParaRPr lang="en-US" altLang="zh-CN" dirty="0" smtClean="0"/>
          </a:p>
          <a:p>
            <a:r>
              <a:rPr lang="en-US" altLang="zh-CN" dirty="0" smtClean="0"/>
              <a:t>gulp-notify</a:t>
            </a:r>
            <a:r>
              <a:rPr lang="en-US" altLang="zh-CN" dirty="0"/>
              <a:t>: </a:t>
            </a:r>
            <a:r>
              <a:rPr lang="zh-CN" altLang="en-US" dirty="0"/>
              <a:t>加控制台文字描述用的 </a:t>
            </a:r>
            <a:endParaRPr lang="en-US" altLang="zh-CN" dirty="0" smtClean="0"/>
          </a:p>
          <a:p>
            <a:r>
              <a:rPr lang="en-US" altLang="zh-CN" dirty="0" smtClean="0"/>
              <a:t>gulp-clean</a:t>
            </a:r>
            <a:r>
              <a:rPr lang="en-US" altLang="zh-CN" dirty="0"/>
              <a:t>: </a:t>
            </a:r>
            <a:r>
              <a:rPr lang="zh-CN" altLang="en-US" dirty="0"/>
              <a:t>清理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imagemin</a:t>
            </a:r>
            <a:r>
              <a:rPr lang="en-US" altLang="zh-CN" dirty="0"/>
              <a:t>: </a:t>
            </a:r>
            <a:r>
              <a:rPr lang="zh-CN" altLang="en-US" dirty="0"/>
              <a:t>图片压缩 </a:t>
            </a:r>
            <a:endParaRPr lang="en-US" altLang="zh-CN" dirty="0" smtClean="0"/>
          </a:p>
          <a:p>
            <a:r>
              <a:rPr lang="en-US" altLang="zh-CN" dirty="0" err="1" smtClean="0"/>
              <a:t>imagemin-pngquant</a:t>
            </a:r>
            <a:r>
              <a:rPr lang="en-US" altLang="zh-CN" dirty="0"/>
              <a:t>: </a:t>
            </a:r>
            <a:r>
              <a:rPr lang="zh-CN" altLang="en-US" dirty="0"/>
              <a:t>图片无损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usemin</a:t>
            </a:r>
            <a:r>
              <a:rPr lang="en-US" altLang="zh-CN" dirty="0" smtClean="0"/>
              <a:t>: 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util</a:t>
            </a:r>
            <a:r>
              <a:rPr lang="en-US" altLang="zh-CN" dirty="0"/>
              <a:t>: </a:t>
            </a:r>
            <a:r>
              <a:rPr lang="zh-CN" altLang="en-US" dirty="0"/>
              <a:t>打印日志 </a:t>
            </a:r>
            <a:r>
              <a:rPr lang="en-US" altLang="zh-CN" dirty="0"/>
              <a:t>log </a:t>
            </a:r>
            <a:endParaRPr lang="en-US" altLang="zh-CN" dirty="0" smtClean="0"/>
          </a:p>
          <a:p>
            <a:r>
              <a:rPr lang="en-US" altLang="zh-CN" dirty="0" smtClean="0"/>
              <a:t>gulp-plumber</a:t>
            </a:r>
            <a:r>
              <a:rPr lang="en-US" altLang="zh-CN" dirty="0"/>
              <a:t>: </a:t>
            </a:r>
            <a:r>
              <a:rPr lang="zh-CN" altLang="en-US" dirty="0"/>
              <a:t>监控错误 </a:t>
            </a:r>
            <a:endParaRPr lang="en-US" altLang="zh-CN" dirty="0" smtClean="0"/>
          </a:p>
          <a:p>
            <a:r>
              <a:rPr lang="en-US" altLang="zh-CN" dirty="0" smtClean="0"/>
              <a:t>gulp-babel</a:t>
            </a:r>
            <a:r>
              <a:rPr lang="en-US" altLang="zh-CN" dirty="0"/>
              <a:t>: </a:t>
            </a:r>
            <a:r>
              <a:rPr lang="zh-CN" altLang="en-US" dirty="0"/>
              <a:t>编译</a:t>
            </a:r>
            <a:r>
              <a:rPr lang="en-US" altLang="zh-CN" dirty="0"/>
              <a:t>ES6 </a:t>
            </a:r>
            <a:endParaRPr lang="en-US" altLang="zh-CN" dirty="0" smtClean="0"/>
          </a:p>
          <a:p>
            <a:r>
              <a:rPr lang="en-US" altLang="zh-CN" dirty="0" smtClean="0"/>
              <a:t>gulp-if</a:t>
            </a:r>
            <a:r>
              <a:rPr lang="en-US" altLang="zh-CN" dirty="0"/>
              <a:t>: </a:t>
            </a:r>
            <a:r>
              <a:rPr lang="zh-CN" altLang="en-US" dirty="0"/>
              <a:t>条件判断 </a:t>
            </a:r>
            <a:endParaRPr lang="en-US" altLang="zh-CN" dirty="0" smtClean="0"/>
          </a:p>
          <a:p>
            <a:r>
              <a:rPr lang="en-US" altLang="zh-CN" dirty="0" smtClean="0"/>
              <a:t>gulp-sequence</a:t>
            </a:r>
            <a:r>
              <a:rPr lang="en-US" altLang="zh-CN" dirty="0"/>
              <a:t>: </a:t>
            </a:r>
            <a:r>
              <a:rPr lang="zh-CN" altLang="en-US" dirty="0"/>
              <a:t>顺序执行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eslint</a:t>
            </a:r>
            <a:r>
              <a:rPr lang="en-US" altLang="zh-CN" dirty="0"/>
              <a:t>: </a:t>
            </a:r>
            <a:r>
              <a:rPr lang="zh-CN" altLang="en-US" dirty="0"/>
              <a:t>代码风格检测工具 </a:t>
            </a:r>
            <a:endParaRPr lang="en-US" altLang="zh-CN" dirty="0" smtClean="0"/>
          </a:p>
          <a:p>
            <a:r>
              <a:rPr lang="en-US" altLang="zh-CN" dirty="0" smtClean="0"/>
              <a:t>gulp-load-plugins: 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2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126</Words>
  <Application>Microsoft Office PowerPoint</Application>
  <PresentationFormat>全屏显示(4:3)</PresentationFormat>
  <Paragraphs>53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搭建简单易用WEB服务器</vt:lpstr>
      <vt:lpstr>现状</vt:lpstr>
      <vt:lpstr>目标</vt:lpstr>
      <vt:lpstr>PowerPoint 演示文稿</vt:lpstr>
      <vt:lpstr>Webpack</vt:lpstr>
      <vt:lpstr>Gulp</vt:lpstr>
      <vt:lpstr>Gulp + Webpack?</vt:lpstr>
      <vt:lpstr>常用的插件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快速搭建Web服务器</dc:title>
  <dc:creator>easier</dc:creator>
  <cp:lastModifiedBy>easier</cp:lastModifiedBy>
  <cp:revision>33</cp:revision>
  <dcterms:created xsi:type="dcterms:W3CDTF">2017-08-09T01:55:35Z</dcterms:created>
  <dcterms:modified xsi:type="dcterms:W3CDTF">2017-09-13T10:09:30Z</dcterms:modified>
</cp:coreProperties>
</file>