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75" r:id="rId4"/>
    <p:sldId id="308" r:id="rId5"/>
    <p:sldId id="309" r:id="rId6"/>
    <p:sldId id="280" r:id="rId7"/>
    <p:sldId id="304" r:id="rId8"/>
    <p:sldId id="281" r:id="rId9"/>
    <p:sldId id="302" r:id="rId10"/>
    <p:sldId id="303" r:id="rId11"/>
    <p:sldId id="300" r:id="rId12"/>
    <p:sldId id="298" r:id="rId13"/>
    <p:sldId id="299" r:id="rId14"/>
    <p:sldId id="307" r:id="rId15"/>
    <p:sldId id="283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6BBC2-0C04-47CC-949F-3C6F3E79F9A7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B9A3C-B84B-437A-9957-120305D35C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D4598-D4A2-476E-8E53-AE203700ADC7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F5EC-E72D-4A0B-8AB3-0021505E68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F5EC-E72D-4A0B-8AB3-0021505E68A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pt\背景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71462"/>
            <a:ext cx="9144000" cy="6929462"/>
          </a:xfrm>
          <a:prstGeom prst="rect">
            <a:avLst/>
          </a:prstGeom>
          <a:noFill/>
        </p:spPr>
      </p:pic>
      <p:sp>
        <p:nvSpPr>
          <p:cNvPr id="4" name="矩形 3"/>
          <p:cNvSpPr/>
          <p:nvPr userDrawn="1"/>
        </p:nvSpPr>
        <p:spPr>
          <a:xfrm>
            <a:off x="642910" y="1000108"/>
            <a:ext cx="71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ppt\背景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71462"/>
            <a:ext cx="9144000" cy="69294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4000" b="1" kern="1200">
          <a:solidFill>
            <a:srgbClr val="7030A0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28596" y="171448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en-US" altLang="zh-CN" sz="6000" dirty="0" smtClean="0"/>
          </a:p>
        </p:txBody>
      </p:sp>
      <p:sp>
        <p:nvSpPr>
          <p:cNvPr id="3" name="矩形 2"/>
          <p:cNvSpPr/>
          <p:nvPr/>
        </p:nvSpPr>
        <p:spPr>
          <a:xfrm>
            <a:off x="6429388" y="414338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汇报人：赵培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指导老师：李平  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1959" y="2000240"/>
            <a:ext cx="787908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西南石油大学硕士研究生开题报告</a:t>
            </a:r>
            <a:endParaRPr lang="en-US" altLang="zh-CN" sz="40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	 ——</a:t>
            </a:r>
            <a:r>
              <a:rPr lang="zh-CN" altLang="en-US" sz="28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在线社交网络中消息传播机制的研究</a:t>
            </a:r>
            <a:endParaRPr lang="en-US" altLang="zh-CN" sz="28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研究内容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572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通过研究消息的传播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深度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广度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速度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与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消息类型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、消息参与者的好友关系等之间的联系和影响，得到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网络消息传播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的一般规律，并建立模型，根据实际数据训练相关参数，达到预测消息传播的最终目的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相关：控制谣言传播、增强正能量传播、探索传播和关注相互联系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研究条件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500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、理论指导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Center for Intelligent and Networked Systems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三、两台服务器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四、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云计算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平台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sour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29651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可能存在的问题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50006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一、数据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量过大硬件不足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二、微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博消息语义理解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三、预测性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能的评价问题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预期的结果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429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一、得到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“新浪微博”消息传播的一般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规律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二、得到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“新浪微博”消息传播的预测模型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进度安排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929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2015.7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 2015.11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根据课题的要求，文献收集、理论研究，分析微博数据，进行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实验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2015.12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 2016.1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理论知识与实验结果，撰写论文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初稿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2016.2 – 2016.3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论文进行修改、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定稿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2016.4 –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2013.6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论文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审查、答辩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2071678"/>
            <a:ext cx="5929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 h e    E n d</a:t>
            </a:r>
          </a:p>
          <a:p>
            <a:pPr algn="ctr"/>
            <a:endParaRPr lang="en-US" altLang="zh-CN" sz="3200" dirty="0" smtClean="0"/>
          </a:p>
          <a:p>
            <a:pPr algn="ctr"/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158" y="857232"/>
            <a:ext cx="8429684" cy="5572164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sz="3600" dirty="0" smtClean="0">
                <a:solidFill>
                  <a:srgbClr val="C00000"/>
                </a:solidFill>
              </a:rPr>
              <a:t>Outline</a:t>
            </a:r>
          </a:p>
          <a:p>
            <a:pPr lvl="1">
              <a:spcBef>
                <a:spcPct val="0"/>
              </a:spcBef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  目的意义和国内外研究概况</a:t>
            </a:r>
            <a:endParaRPr lang="en-US" altLang="zh-CN" sz="3200" dirty="0" smtClean="0">
              <a:latin typeface="黑体" pitchFamily="49" charset="-122"/>
              <a:ea typeface="黑体" pitchFamily="49" charset="-122"/>
              <a:cs typeface="+mj-cs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论文的理论依据、研究方法及内容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研究条件和可能存在的问题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预期的结果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sz="360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endParaRPr lang="en-US" altLang="zh-CN" sz="440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u"/>
            </a:pPr>
            <a:endParaRPr lang="en-US" altLang="zh-CN" sz="40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42910" y="1571612"/>
            <a:ext cx="8215370" cy="158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目的意义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64373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在线社交网络已走进人们的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日常生活，社会已进入自媒体时代：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微博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微信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QQ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空间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人人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目的意义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643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社交网络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数据科学家眼中的</a:t>
            </a:r>
            <a:r>
              <a:rPr lang="zh-CN" altLang="en-US" sz="2400" dirty="0" smtClean="0">
                <a:latin typeface="+mn-ea"/>
              </a:rPr>
              <a:t>金矿</a:t>
            </a:r>
            <a:endParaRPr lang="en-US" altLang="zh-CN" sz="2400" dirty="0" smtClean="0">
              <a:latin typeface="+mn-ea"/>
            </a:endParaRPr>
          </a:p>
          <a:p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大数据时代，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在线社交网络数据分析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吸引了众多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学者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。在线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社交网络的消息传播机制是其中一个值得研究的课题。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目的意义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6437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互联网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舆情分析引导、突发事件监测响应、在线群体社会交往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等是国家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安全与社会发展的重大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需求。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dirty="0" smtClean="0">
              <a:latin typeface="+mn-ea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、链路预测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、舆情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监测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引导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、网络控制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、社团划分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国内外研究概况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70723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六度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分离：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哈佛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大学心理学教授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Milgram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通过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邮件传递实验得到著名的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“六度分离”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理论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。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—1967</a:t>
            </a: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Fackbook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研究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人员发现全球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Fackbook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上两个用户之间的平均距离仅为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4.74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。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—2011.5</a:t>
            </a: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主要领域：网络结构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的演化、用户行为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分析、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SNS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具体行业应用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1571612"/>
            <a:ext cx="72866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Fiaidhi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等人（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2012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）研究了通过一系列算法和用户的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RSS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订阅</a:t>
            </a: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识别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Twitter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中流行主题的方法，识别的流行主题要比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Twitter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推荐的更为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准确。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Lenhart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等人的研究发现，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91%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的美国少年，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SNS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与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他们现实生活中的朋友保持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联系。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Ellison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等人（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2007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对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Facebook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数据的研究，他们发现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SNS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更多的是用来维护现实社会中已经存在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的联系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，而不是产生新的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联系。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Kwak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2010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）统计了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Twitter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中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4262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个流行主题、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1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亿多条信息，发现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85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%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流行主题是重要新闻事件，一条信息一旦被评论，就将快速的在网络中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扩散。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论文的理论依据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72152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、统计分析法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   运用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统计的方法，对客观存在的社会经济现象及与之相关联的现象，进行分析研究，探求其发展变化的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规律。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、社交网络分析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法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    从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社会网络的角度出发，人在社会环境中的相互作用可以表达为基于关系的一种模式或规则，而基于这种关系的有规律模式反映了社会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结构。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0715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研究方法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2285992"/>
            <a:ext cx="621510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一、文献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研究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方法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二、网络分析方法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三、应用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机器学习方法建模和仿真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四、可视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分析方法</a:t>
            </a:r>
          </a:p>
          <a:p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696</Words>
  <Application>Microsoft Office PowerPoint</Application>
  <PresentationFormat>全屏显示(4:3)</PresentationFormat>
  <Paragraphs>113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522</cp:revision>
  <dcterms:created xsi:type="dcterms:W3CDTF">2014-08-08T06:50:49Z</dcterms:created>
  <dcterms:modified xsi:type="dcterms:W3CDTF">2015-07-04T02:28:36Z</dcterms:modified>
</cp:coreProperties>
</file>