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 snapToObjects="1" showGuides="1">
      <p:cViewPr varScale="1">
        <p:scale>
          <a:sx n="107" d="100"/>
          <a:sy n="107" d="100"/>
        </p:scale>
        <p:origin x="168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9BCA-5FD0-8B4C-88DD-C7E958D478D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29B-6823-C645-87D6-3ECD6217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9BCA-5FD0-8B4C-88DD-C7E958D478D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29B-6823-C645-87D6-3ECD6217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9BCA-5FD0-8B4C-88DD-C7E958D478D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29B-6823-C645-87D6-3ECD6217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9BCA-5FD0-8B4C-88DD-C7E958D478D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29B-6823-C645-87D6-3ECD6217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9BCA-5FD0-8B4C-88DD-C7E958D478D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29B-6823-C645-87D6-3ECD6217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6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9BCA-5FD0-8B4C-88DD-C7E958D478D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29B-6823-C645-87D6-3ECD6217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4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9BCA-5FD0-8B4C-88DD-C7E958D478D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29B-6823-C645-87D6-3ECD6217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9BCA-5FD0-8B4C-88DD-C7E958D478D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29B-6823-C645-87D6-3ECD6217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9BCA-5FD0-8B4C-88DD-C7E958D478D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29B-6823-C645-87D6-3ECD6217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3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9BCA-5FD0-8B4C-88DD-C7E958D478D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29B-6823-C645-87D6-3ECD6217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9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9BCA-5FD0-8B4C-88DD-C7E958D478D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529B-6823-C645-87D6-3ECD6217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79BCA-5FD0-8B4C-88DD-C7E958D478D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529B-6823-C645-87D6-3ECD6217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8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332385" y="1080655"/>
            <a:ext cx="9913197" cy="4379439"/>
            <a:chOff x="1332385" y="1080655"/>
            <a:chExt cx="9913197" cy="4379439"/>
          </a:xfrm>
        </p:grpSpPr>
        <p:sp>
          <p:nvSpPr>
            <p:cNvPr id="88" name="TextBox 87"/>
            <p:cNvSpPr txBox="1"/>
            <p:nvPr/>
          </p:nvSpPr>
          <p:spPr>
            <a:xfrm>
              <a:off x="9835672" y="4948165"/>
              <a:ext cx="1409910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2n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25584" y="1592802"/>
              <a:ext cx="3572106" cy="5897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5584" y="2846590"/>
              <a:ext cx="3572106" cy="5897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36120" y="1670648"/>
              <a:ext cx="974241" cy="434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sorted 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36120" y="2924436"/>
              <a:ext cx="966227" cy="434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orted </a:t>
              </a:r>
              <a:r>
                <a:rPr lang="en-US" dirty="0"/>
                <a:t>B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120315" y="1592802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718763" y="1592802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34246" y="1592799"/>
              <a:ext cx="0" cy="589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32695" y="1592798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339515" y="1592798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16598" y="2846590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15046" y="2846590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0529" y="2846588"/>
              <a:ext cx="0" cy="589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528978" y="2846586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335798" y="2846586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696724" y="1670648"/>
              <a:ext cx="234388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04939" y="1670644"/>
              <a:ext cx="234388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89903" y="1670644"/>
              <a:ext cx="234388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23884" y="1670644"/>
              <a:ext cx="422277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18614" y="1670644"/>
              <a:ext cx="422277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13687" y="1674068"/>
              <a:ext cx="422277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718763" y="2846593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532695" y="2846590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339515" y="2846590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696724" y="2924439"/>
              <a:ext cx="234388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04939" y="2924436"/>
              <a:ext cx="234388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9903" y="2924436"/>
              <a:ext cx="234388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08252" y="2924436"/>
              <a:ext cx="422277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18614" y="2924436"/>
              <a:ext cx="422277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13687" y="2925917"/>
              <a:ext cx="422277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50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31320" y="1670644"/>
              <a:ext cx="306494" cy="434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n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29341" y="2910476"/>
              <a:ext cx="306494" cy="434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n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25584" y="4870329"/>
              <a:ext cx="3572106" cy="5897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97690" y="4870329"/>
              <a:ext cx="3572106" cy="5897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3112881" y="4870329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711329" y="4870329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926812" y="4870327"/>
              <a:ext cx="0" cy="589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525261" y="4870326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332081" y="4870326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715046" y="4870333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335798" y="4870329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666402" y="4870322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264850" y="4870322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480333" y="4870320"/>
              <a:ext cx="0" cy="589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078782" y="4870319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85602" y="4870319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268567" y="4870326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889319" y="4870322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332385" y="4948165"/>
              <a:ext cx="964623" cy="434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orted C</a:t>
              </a:r>
              <a:endParaRPr lang="en-US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2813918" y="1080655"/>
              <a:ext cx="0" cy="512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3422133" y="3436347"/>
              <a:ext cx="0" cy="53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694604" y="4948165"/>
              <a:ext cx="234388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300486" y="4923674"/>
              <a:ext cx="234388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556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74423" y="2897579"/>
            <a:ext cx="1056904" cy="105690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72496" y="2897579"/>
            <a:ext cx="1056904" cy="105690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55672" y="2897579"/>
            <a:ext cx="1080655" cy="105690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62599" y="2900548"/>
            <a:ext cx="1056904" cy="105690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460672" y="2900548"/>
            <a:ext cx="1056904" cy="105690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>
          <a:xfrm flipH="1">
            <a:off x="2202875" y="2173184"/>
            <a:ext cx="5935" cy="72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091051" y="2173183"/>
            <a:ext cx="5935" cy="72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096000" y="2173183"/>
            <a:ext cx="5935" cy="72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4100948" y="3954483"/>
            <a:ext cx="5935" cy="72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8094018" y="3954482"/>
            <a:ext cx="5935" cy="72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00777" y="1742296"/>
            <a:ext cx="8041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A.left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88953" y="1740811"/>
            <a:ext cx="954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A.right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5285388" y="1740811"/>
            <a:ext cx="161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Key element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3698849" y="4678878"/>
            <a:ext cx="793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B.left</a:t>
            </a:r>
            <a:endParaRPr lang="en-US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7694468" y="4678877"/>
            <a:ext cx="943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B.right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250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309897" y="1377537"/>
            <a:ext cx="6572846" cy="3907005"/>
            <a:chOff x="1336120" y="344384"/>
            <a:chExt cx="5201694" cy="3091970"/>
          </a:xfrm>
        </p:grpSpPr>
        <p:sp>
          <p:nvSpPr>
            <p:cNvPr id="5" name="Rectangle 4"/>
            <p:cNvSpPr/>
            <p:nvPr/>
          </p:nvSpPr>
          <p:spPr>
            <a:xfrm>
              <a:off x="2525584" y="1592802"/>
              <a:ext cx="3572106" cy="5897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25584" y="1592802"/>
              <a:ext cx="3572106" cy="5897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25584" y="2846590"/>
              <a:ext cx="3572106" cy="5897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36120" y="1670648"/>
              <a:ext cx="974241" cy="434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sorted 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36120" y="2924436"/>
              <a:ext cx="966227" cy="434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orted </a:t>
              </a:r>
              <a:r>
                <a:rPr lang="en-US" dirty="0"/>
                <a:t>B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120315" y="1592802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18763" y="1592802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34246" y="1592799"/>
              <a:ext cx="0" cy="589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32695" y="1592798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339515" y="1592798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16598" y="2846590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15046" y="2846590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30529" y="2846588"/>
              <a:ext cx="0" cy="589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28978" y="2846586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35798" y="2846586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696724" y="1670648"/>
              <a:ext cx="234388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4939" y="1670644"/>
              <a:ext cx="234388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9903" y="1670644"/>
              <a:ext cx="234388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23884" y="1670644"/>
              <a:ext cx="422277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15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18614" y="1670644"/>
              <a:ext cx="422277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13687" y="1674068"/>
              <a:ext cx="422277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718763" y="2846593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532695" y="2846590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339515" y="2846590"/>
              <a:ext cx="0" cy="58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696724" y="2924439"/>
              <a:ext cx="234388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04939" y="2924436"/>
              <a:ext cx="234388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89903" y="2924436"/>
              <a:ext cx="234388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08252" y="2924436"/>
              <a:ext cx="422277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8614" y="2924436"/>
              <a:ext cx="422277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13687" y="2925917"/>
              <a:ext cx="422277" cy="43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31320" y="1670644"/>
              <a:ext cx="306494" cy="434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n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9341" y="2910476"/>
              <a:ext cx="306494" cy="434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n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07577" y="122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99361" y="12093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91147" y="12073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4" name="Curved Connector 43"/>
            <p:cNvCxnSpPr>
              <a:endCxn id="42" idx="0"/>
            </p:cNvCxnSpPr>
            <p:nvPr/>
          </p:nvCxnSpPr>
          <p:spPr>
            <a:xfrm rot="5400000">
              <a:off x="3953364" y="824896"/>
              <a:ext cx="471060" cy="29380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423884" y="34438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702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06584" y="2185059"/>
            <a:ext cx="6778831" cy="430887"/>
            <a:chOff x="2707574" y="1294410"/>
            <a:chExt cx="6778831" cy="430887"/>
          </a:xfrm>
        </p:grpSpPr>
        <p:sp>
          <p:nvSpPr>
            <p:cNvPr id="4" name="TextBox 3"/>
            <p:cNvSpPr txBox="1"/>
            <p:nvPr/>
          </p:nvSpPr>
          <p:spPr>
            <a:xfrm>
              <a:off x="2707574" y="1294410"/>
              <a:ext cx="12587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T1</a:t>
              </a:r>
              <a:endParaRPr lang="en-US" sz="2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27621" y="1294410"/>
              <a:ext cx="12587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T2</a:t>
              </a:r>
              <a:endParaRPr lang="en-US" sz="2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33186" y="1128156"/>
            <a:ext cx="25256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Semaphore </a:t>
            </a:r>
            <a:r>
              <a:rPr lang="en-US" sz="2200" dirty="0" err="1" smtClean="0"/>
              <a:t>init</a:t>
            </a:r>
            <a:r>
              <a:rPr lang="en-US" sz="2200" dirty="0" smtClean="0"/>
              <a:t> false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018325" y="3244334"/>
            <a:ext cx="733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foo()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633847" y="3244334"/>
            <a:ext cx="500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</a:t>
            </a:r>
            <a:r>
              <a:rPr lang="en-US" sz="2200" dirty="0" smtClean="0"/>
              <a:t>()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113800" y="4242054"/>
            <a:ext cx="514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V()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8536865" y="4242054"/>
            <a:ext cx="73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bar()</a:t>
            </a:r>
            <a:endParaRPr lang="en-US" sz="2200" dirty="0"/>
          </a:p>
        </p:txBody>
      </p:sp>
      <p:cxnSp>
        <p:nvCxnSpPr>
          <p:cNvPr id="14" name="Curved Connector 13"/>
          <p:cNvCxnSpPr>
            <a:stCxn id="11" idx="2"/>
            <a:endCxn id="10" idx="1"/>
          </p:cNvCxnSpPr>
          <p:nvPr/>
        </p:nvCxnSpPr>
        <p:spPr>
          <a:xfrm rot="5400000" flipH="1" flipV="1">
            <a:off x="5395963" y="1435058"/>
            <a:ext cx="1213163" cy="5262604"/>
          </a:xfrm>
          <a:prstGeom prst="curvedConnector4">
            <a:avLst>
              <a:gd name="adj1" fmla="val -18843"/>
              <a:gd name="adj2" fmla="val 524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1987" y="5024330"/>
            <a:ext cx="49264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foo() has to do V() before T2 goes to bar()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02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63142" y="2514600"/>
            <a:ext cx="3265715" cy="37288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82856" y="3146961"/>
            <a:ext cx="211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</a:t>
            </a:r>
            <a:r>
              <a:rPr lang="en-US" smtClean="0"/>
              <a:t>ynchronized foo() {}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55246" y="3655621"/>
            <a:ext cx="215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ynchronized foo2()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3937" y="4928121"/>
            <a:ext cx="1212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 (!B) {</a:t>
            </a:r>
          </a:p>
          <a:p>
            <a:r>
              <a:rPr lang="en-US" dirty="0"/>
              <a:t> </a:t>
            </a:r>
            <a:r>
              <a:rPr lang="en-US" dirty="0" smtClean="0"/>
              <a:t>     wait();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728857" y="3954483"/>
            <a:ext cx="2151413" cy="6244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636822" y="1126659"/>
            <a:ext cx="2151413" cy="6244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96129" y="1365801"/>
            <a:ext cx="393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ueue of threads want to enter monitor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43718" y="4585902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r>
              <a:rPr lang="en-US" smtClean="0"/>
              <a:t>ondition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10203" y="154380"/>
            <a:ext cx="866898" cy="570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10203" y="154380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outBuff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0593" y="6232567"/>
            <a:ext cx="74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inBuff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89570" y="339046"/>
            <a:ext cx="296390" cy="290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H="1">
            <a:off x="3059472" y="5831293"/>
            <a:ext cx="296390" cy="290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105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2016-09-28T03:12:58Z</cp:lastPrinted>
  <dcterms:created xsi:type="dcterms:W3CDTF">2016-09-28T02:33:26Z</dcterms:created>
  <dcterms:modified xsi:type="dcterms:W3CDTF">2016-09-28T06:55:25Z</dcterms:modified>
</cp:coreProperties>
</file>