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7" y="-6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1335-EFC1-40EE-93D2-15D70B4AEC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A1C-C3B0-428F-9434-30FF93001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8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1335-EFC1-40EE-93D2-15D70B4AEC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A1C-C3B0-428F-9434-30FF93001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9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1335-EFC1-40EE-93D2-15D70B4AEC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A1C-C3B0-428F-9434-30FF93001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90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1335-EFC1-40EE-93D2-15D70B4AEC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A1C-C3B0-428F-9434-30FF93001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7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1335-EFC1-40EE-93D2-15D70B4AEC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A1C-C3B0-428F-9434-30FF93001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87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1335-EFC1-40EE-93D2-15D70B4AEC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A1C-C3B0-428F-9434-30FF93001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2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1335-EFC1-40EE-93D2-15D70B4AEC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A1C-C3B0-428F-9434-30FF93001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10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1335-EFC1-40EE-93D2-15D70B4AEC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A1C-C3B0-428F-9434-30FF93001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66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1335-EFC1-40EE-93D2-15D70B4AEC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A1C-C3B0-428F-9434-30FF93001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05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1335-EFC1-40EE-93D2-15D70B4AEC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A1C-C3B0-428F-9434-30FF93001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3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1335-EFC1-40EE-93D2-15D70B4AEC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A1C-C3B0-428F-9434-30FF93001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92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F1335-EFC1-40EE-93D2-15D70B4AEC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EDA1C-C3B0-428F-9434-30FF93001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99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url?sa=i&amp;url=https://www.facebook.com/%EB%B6%80%EC%82%B0%EC%A7%84%EA%B3%A0%EB%93%B1%ED%95%99%EA%B5%90-511941682185442/&amp;psig=AOvVaw09cO47ZNRtQwLBdgGOMqdu&amp;ust=1595121452446000&amp;source=images&amp;cd=vfe&amp;ved=0CAIQjRxqFwoTCMCrq7jQ1eoCFQAAAAAdAAAAABA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1490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sz="2700" dirty="0" smtClean="0"/>
              <a:t>부산진고등학교</a:t>
            </a:r>
            <a:r>
              <a:rPr lang="en-US" altLang="ko-KR" sz="2700" dirty="0" smtClean="0"/>
              <a:t/>
            </a:r>
            <a:br>
              <a:rPr lang="en-US" altLang="ko-KR" sz="2700" dirty="0" smtClean="0"/>
            </a:br>
            <a:r>
              <a:rPr lang="en-US" altLang="ko-KR" sz="2700" dirty="0" smtClean="0"/>
              <a:t>20122</a:t>
            </a:r>
            <a:br>
              <a:rPr lang="en-US" altLang="ko-KR" sz="2700" dirty="0" smtClean="0"/>
            </a:br>
            <a:r>
              <a:rPr lang="ko-KR" altLang="en-US" sz="2700" dirty="0" smtClean="0"/>
              <a:t>추지한</a:t>
            </a:r>
            <a:r>
              <a:rPr lang="en-US" altLang="ko-KR" sz="2700" dirty="0" smtClean="0"/>
              <a:t/>
            </a:r>
            <a:br>
              <a:rPr lang="en-US" altLang="ko-KR" sz="2700" dirty="0" smtClean="0"/>
            </a:br>
            <a:r>
              <a:rPr lang="ko-KR" altLang="en-US" sz="2700" dirty="0" err="1" smtClean="0"/>
              <a:t>학교간플러스교육</a:t>
            </a:r>
            <a:r>
              <a:rPr lang="en-US" altLang="ko-KR" sz="2700" dirty="0" smtClean="0"/>
              <a:t/>
            </a:r>
            <a:br>
              <a:rPr lang="en-US" altLang="ko-KR" sz="2700" dirty="0" smtClean="0"/>
            </a:br>
            <a:r>
              <a:rPr lang="en-US" altLang="ko-KR" sz="2700" dirty="0" smtClean="0"/>
              <a:t>2020/07/18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7584" y="2348880"/>
            <a:ext cx="7560840" cy="2280418"/>
          </a:xfrm>
        </p:spPr>
        <p:txBody>
          <a:bodyPr>
            <a:normAutofit/>
          </a:bodyPr>
          <a:lstStyle/>
          <a:p>
            <a:r>
              <a:rPr lang="ko-KR" altLang="en-US" sz="4400" dirty="0" err="1">
                <a:solidFill>
                  <a:schemeClr val="tx1"/>
                </a:solidFill>
              </a:rPr>
              <a:t>음계와주파수를이용한피아노건반연주하기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부산진고등학교 - Home | Facebook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85800"/>
            <a:ext cx="2409825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7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원래 만들어져 있었던 코드를 바꿔서 내가 원하는 기능을 추가 </a:t>
            </a:r>
            <a:r>
              <a:rPr lang="ko-KR" altLang="en-US" dirty="0" err="1" smtClean="0"/>
              <a:t>한거라</a:t>
            </a:r>
            <a:r>
              <a:rPr lang="ko-KR" altLang="en-US" dirty="0" smtClean="0"/>
              <a:t> 그렇게 어렵지는 않았지만 완성이 되고 내가 원하는 결과가 </a:t>
            </a:r>
            <a:r>
              <a:rPr lang="ko-KR" altLang="en-US" dirty="0" err="1" smtClean="0"/>
              <a:t>나왔을때</a:t>
            </a:r>
            <a:r>
              <a:rPr lang="ko-KR" altLang="en-US" dirty="0" smtClean="0"/>
              <a:t> 성취감이 있었고 뿌듯했다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내가 직접 코드를 </a:t>
            </a:r>
            <a:r>
              <a:rPr lang="ko-KR" altLang="en-US" dirty="0" err="1" smtClean="0"/>
              <a:t>짜는것을</a:t>
            </a:r>
            <a:r>
              <a:rPr lang="ko-KR" altLang="en-US" dirty="0" smtClean="0"/>
              <a:t> 생각만 하고 있었을 때는 어려웠지만 막상 해보니 어렵지 않고 </a:t>
            </a:r>
            <a:r>
              <a:rPr lang="ko-KR" altLang="en-US" dirty="0" err="1" smtClean="0"/>
              <a:t>재밌었다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35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음계와 주파수를 이용한 피아노 음 연주하기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옥타브 </a:t>
            </a:r>
            <a:r>
              <a:rPr lang="en-US" altLang="ko-KR" dirty="0" smtClean="0"/>
              <a:t>C4 </a:t>
            </a:r>
            <a:r>
              <a:rPr lang="ko-KR" altLang="en-US" dirty="0" smtClean="0"/>
              <a:t>음계부터 </a:t>
            </a:r>
            <a:r>
              <a:rPr lang="en-US" altLang="ko-KR" dirty="0" smtClean="0"/>
              <a:t>6</a:t>
            </a:r>
            <a:r>
              <a:rPr lang="ko-KR" altLang="en-US" dirty="0" smtClean="0"/>
              <a:t>옥타브 </a:t>
            </a:r>
            <a:r>
              <a:rPr lang="en-US" altLang="ko-KR" dirty="0" smtClean="0"/>
              <a:t>C6 </a:t>
            </a:r>
            <a:r>
              <a:rPr lang="ko-KR" altLang="en-US" dirty="0" smtClean="0"/>
              <a:t>음계까지의 음을 </a:t>
            </a:r>
            <a:r>
              <a:rPr lang="en-US" altLang="ko-KR" dirty="0" err="1" smtClean="0"/>
              <a:t>q~k</a:t>
            </a:r>
            <a:r>
              <a:rPr lang="ko-KR" altLang="en-US" dirty="0" smtClean="0"/>
              <a:t>의 키보드를 통해 연주해보자</a:t>
            </a:r>
            <a:r>
              <a:rPr lang="en-US" altLang="ko-KR" dirty="0" smtClean="0"/>
              <a:t>. 4</a:t>
            </a:r>
            <a:r>
              <a:rPr lang="ko-KR" altLang="en-US" dirty="0" smtClean="0"/>
              <a:t>옥타브 </a:t>
            </a:r>
            <a:r>
              <a:rPr lang="en-US" altLang="ko-KR" dirty="0" smtClean="0"/>
              <a:t>C4</a:t>
            </a:r>
            <a:r>
              <a:rPr lang="ko-KR" altLang="en-US" dirty="0" smtClean="0"/>
              <a:t>음계부터 </a:t>
            </a:r>
            <a:r>
              <a:rPr lang="en-US" altLang="ko-KR" dirty="0" smtClean="0"/>
              <a:t>6</a:t>
            </a:r>
            <a:r>
              <a:rPr lang="ko-KR" altLang="en-US" dirty="0" smtClean="0"/>
              <a:t>옥타브 </a:t>
            </a:r>
            <a:r>
              <a:rPr lang="en-US" altLang="ko-KR" dirty="0" smtClean="0"/>
              <a:t>C6 </a:t>
            </a:r>
            <a:r>
              <a:rPr lang="ko-KR" altLang="en-US" dirty="0" smtClean="0"/>
              <a:t>음계까지의 음은 </a:t>
            </a:r>
            <a:r>
              <a:rPr lang="ko-KR" altLang="en-US" dirty="0" err="1" smtClean="0"/>
              <a:t>음계별</a:t>
            </a:r>
            <a:r>
              <a:rPr lang="ko-KR" altLang="en-US" dirty="0" smtClean="0"/>
              <a:t> 표준 주파수를 이용한다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95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q~u,a~k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키보드 이벤트를 이용하여 </a:t>
            </a:r>
            <a:r>
              <a:rPr lang="en-US" altLang="ko-KR" dirty="0" smtClean="0"/>
              <a:t>4</a:t>
            </a:r>
            <a:r>
              <a:rPr lang="ko-KR" altLang="en-US" dirty="0" smtClean="0"/>
              <a:t>옥타브 </a:t>
            </a:r>
            <a:r>
              <a:rPr lang="en-US" altLang="ko-KR" dirty="0" smtClean="0"/>
              <a:t>C4 </a:t>
            </a:r>
            <a:r>
              <a:rPr lang="ko-KR" altLang="en-US" dirty="0" smtClean="0"/>
              <a:t>음계부터 </a:t>
            </a:r>
            <a:r>
              <a:rPr lang="en-US" altLang="ko-KR" dirty="0" smtClean="0"/>
              <a:t>6</a:t>
            </a:r>
            <a:r>
              <a:rPr lang="ko-KR" altLang="en-US" dirty="0" smtClean="0"/>
              <a:t>옥타브 </a:t>
            </a:r>
            <a:r>
              <a:rPr lang="en-US" altLang="ko-KR" dirty="0" smtClean="0"/>
              <a:t>C6 </a:t>
            </a:r>
            <a:r>
              <a:rPr lang="ko-KR" altLang="en-US" dirty="0" smtClean="0"/>
              <a:t>음계까지의 음을 연주한다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음계별</a:t>
            </a:r>
            <a:r>
              <a:rPr lang="ko-KR" altLang="en-US" dirty="0" smtClean="0"/>
              <a:t> 표준 주파수인 </a:t>
            </a:r>
            <a:r>
              <a:rPr lang="en-US" altLang="ko-KR" dirty="0" smtClean="0"/>
              <a:t>4</a:t>
            </a:r>
            <a:r>
              <a:rPr lang="ko-KR" altLang="en-US" dirty="0" smtClean="0"/>
              <a:t>옥타브 </a:t>
            </a:r>
            <a:r>
              <a:rPr lang="en-US" altLang="ko-KR" dirty="0" smtClean="0"/>
              <a:t>C4</a:t>
            </a:r>
            <a:r>
              <a:rPr lang="ko-KR" altLang="en-US" dirty="0" smtClean="0"/>
              <a:t>의 주파수 </a:t>
            </a:r>
            <a:r>
              <a:rPr lang="en-US" altLang="ko-KR" dirty="0" smtClean="0"/>
              <a:t>262Hz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6</a:t>
            </a:r>
            <a:r>
              <a:rPr lang="ko-KR" altLang="en-US" dirty="0" smtClean="0"/>
              <a:t>옥타브 </a:t>
            </a:r>
            <a:r>
              <a:rPr lang="en-US" altLang="ko-KR" dirty="0" smtClean="0"/>
              <a:t>C6</a:t>
            </a:r>
            <a:r>
              <a:rPr lang="ko-KR" altLang="en-US" dirty="0" smtClean="0"/>
              <a:t>의 주파수인 </a:t>
            </a:r>
            <a:r>
              <a:rPr lang="en-US" altLang="ko-KR" dirty="0" smtClean="0"/>
              <a:t>1047Hz</a:t>
            </a:r>
            <a:r>
              <a:rPr lang="ko-KR" altLang="en-US" dirty="0" smtClean="0"/>
              <a:t>까지를 미리 선언한 후 이용한다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10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문제분석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9892"/>
              </p:ext>
            </p:extLst>
          </p:nvPr>
        </p:nvGraphicFramePr>
        <p:xfrm>
          <a:off x="457200" y="1600200"/>
          <a:ext cx="82296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1.play_freq():</a:t>
                      </a:r>
                      <a:r>
                        <a:rPr lang="ko-KR" altLang="en-US" dirty="0" smtClean="0"/>
                        <a:t>인수 </a:t>
                      </a:r>
                      <a:r>
                        <a:rPr lang="en-US" altLang="ko-KR" dirty="0" smtClean="0"/>
                        <a:t>n</a:t>
                      </a:r>
                      <a:r>
                        <a:rPr lang="ko-KR" altLang="en-US" dirty="0" smtClean="0"/>
                        <a:t>에 따라 지정된 주파수 음을 생성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2.key_q()~</a:t>
                      </a:r>
                      <a:r>
                        <a:rPr lang="en-US" altLang="ko-KR" dirty="0" err="1" smtClean="0"/>
                        <a:t>key_u</a:t>
                      </a:r>
                      <a:r>
                        <a:rPr lang="en-US" altLang="ko-KR" dirty="0" smtClean="0"/>
                        <a:t>(), </a:t>
                      </a:r>
                      <a:r>
                        <a:rPr lang="en-US" altLang="ko-KR" dirty="0" err="1" smtClean="0"/>
                        <a:t>key_a</a:t>
                      </a:r>
                      <a:r>
                        <a:rPr lang="en-US" altLang="ko-KR" dirty="0" smtClean="0"/>
                        <a:t>()~</a:t>
                      </a:r>
                      <a:r>
                        <a:rPr lang="en-US" altLang="ko-KR" dirty="0" err="1" smtClean="0"/>
                        <a:t>key_k</a:t>
                      </a:r>
                      <a:r>
                        <a:rPr lang="en-US" altLang="ko-KR" dirty="0" smtClean="0"/>
                        <a:t>():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play_freq</a:t>
                      </a:r>
                      <a:r>
                        <a:rPr lang="en-US" altLang="ko-KR" dirty="0" smtClean="0"/>
                        <a:t>(“c4”)~</a:t>
                      </a:r>
                      <a:r>
                        <a:rPr lang="en-US" altLang="ko-KR" dirty="0" err="1" smtClean="0"/>
                        <a:t>play_ferq</a:t>
                      </a:r>
                      <a:r>
                        <a:rPr lang="en-US" altLang="ko-KR" dirty="0" smtClean="0"/>
                        <a:t>(“c6”)</a:t>
                      </a:r>
                      <a:r>
                        <a:rPr lang="ko-KR" altLang="en-US" dirty="0" smtClean="0"/>
                        <a:t>함수 호출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입력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q~u:key_q</a:t>
                      </a:r>
                      <a:r>
                        <a:rPr lang="en-US" altLang="ko-KR" dirty="0" smtClean="0"/>
                        <a:t>()~</a:t>
                      </a:r>
                      <a:r>
                        <a:rPr lang="en-US" altLang="ko-KR" dirty="0" err="1" smtClean="0"/>
                        <a:t>key_u</a:t>
                      </a:r>
                      <a:r>
                        <a:rPr lang="en-US" altLang="ko-KR" dirty="0" smtClean="0"/>
                        <a:t>()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a~k:key_a</a:t>
                      </a:r>
                      <a:r>
                        <a:rPr lang="en-US" altLang="ko-KR" baseline="0" dirty="0" smtClean="0"/>
                        <a:t>()~</a:t>
                      </a:r>
                      <a:r>
                        <a:rPr lang="en-US" altLang="ko-KR" baseline="0" dirty="0" err="1" smtClean="0"/>
                        <a:t>key_k</a:t>
                      </a:r>
                      <a:r>
                        <a:rPr lang="en-US" altLang="ko-KR" baseline="0" dirty="0" smtClean="0"/>
                        <a:t>() </a:t>
                      </a:r>
                      <a:r>
                        <a:rPr lang="ko-KR" altLang="en-US" baseline="0" dirty="0" err="1" smtClean="0"/>
                        <a:t>콜백</a:t>
                      </a:r>
                      <a:r>
                        <a:rPr lang="ko-KR" altLang="en-US" baseline="0" dirty="0" smtClean="0"/>
                        <a:t> 함수 호출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옥타브</a:t>
                      </a:r>
                      <a:r>
                        <a:rPr lang="en-US" altLang="ko-KR" baseline="0" dirty="0" smtClean="0"/>
                        <a:t> C4</a:t>
                      </a:r>
                      <a:r>
                        <a:rPr lang="ko-KR" altLang="en-US" baseline="0" dirty="0" smtClean="0"/>
                        <a:t>의 주파수 </a:t>
                      </a:r>
                      <a:r>
                        <a:rPr lang="en-US" altLang="ko-KR" dirty="0" smtClean="0"/>
                        <a:t>262Hz</a:t>
                      </a:r>
                      <a:r>
                        <a:rPr lang="ko-KR" altLang="en-US" dirty="0" smtClean="0"/>
                        <a:t>부터 </a:t>
                      </a: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옥타브 </a:t>
                      </a:r>
                      <a:r>
                        <a:rPr lang="en-US" altLang="ko-KR" dirty="0" smtClean="0"/>
                        <a:t>C6</a:t>
                      </a:r>
                      <a:r>
                        <a:rPr lang="ko-KR" altLang="en-US" dirty="0" smtClean="0"/>
                        <a:t>의 주파수인 </a:t>
                      </a:r>
                      <a:r>
                        <a:rPr lang="en-US" altLang="ko-KR" dirty="0" smtClean="0"/>
                        <a:t>1047Hz</a:t>
                      </a:r>
                      <a:r>
                        <a:rPr lang="ko-KR" altLang="en-US" dirty="0" smtClean="0"/>
                        <a:t>까지 중에서 </a:t>
                      </a:r>
                      <a:r>
                        <a:rPr lang="en-US" altLang="ko-KR" dirty="0" err="1" smtClean="0"/>
                        <a:t>q~u,a~k</a:t>
                      </a:r>
                      <a:r>
                        <a:rPr lang="ko-KR" altLang="en-US" dirty="0" smtClean="0"/>
                        <a:t>키에 대응하는 해당 주파수 음을 발생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소리 발생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freq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음계별</a:t>
                      </a:r>
                      <a:r>
                        <a:rPr lang="ko-KR" altLang="en-US" baseline="0" dirty="0" smtClean="0"/>
                        <a:t> 표준 주파수 선언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pt-BR" altLang="ko-KR" dirty="0" smtClean="0"/>
                        <a:t>{"c4":262, "d4":294, "e4":330, "f4":349, "g4":392, "a4":440, "b4":494, "c5":523, "d5":587, "e5":659, "f5":698, "g5":784, "a5":880, "b5":988, "c6":1047}</a:t>
                      </a:r>
                    </a:p>
                    <a:p>
                      <a:pPr latinLnBrk="1"/>
                      <a:r>
                        <a:rPr lang="en-US" altLang="ko-KR" dirty="0" smtClean="0"/>
                        <a:t>t: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터틀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dirty="0" smtClean="0"/>
                        <a:t>s: </a:t>
                      </a:r>
                      <a:r>
                        <a:rPr lang="ko-KR" altLang="en-US" dirty="0" err="1" smtClean="0"/>
                        <a:t>터틀</a:t>
                      </a:r>
                      <a:r>
                        <a:rPr lang="ko-KR" altLang="en-US" dirty="0" smtClean="0"/>
                        <a:t> 스크린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75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알고리즘 설계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 분석에서의 함수와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출력에 대한 알고리즘을 자연어로 표현하면 다음과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78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설계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336878"/>
              </p:ext>
            </p:extLst>
          </p:nvPr>
        </p:nvGraphicFramePr>
        <p:xfrm>
          <a:off x="457200" y="1600200"/>
          <a:ext cx="8229600" cy="3873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926275"/>
                <a:gridCol w="1425039"/>
                <a:gridCol w="700644"/>
                <a:gridCol w="1062842"/>
              </a:tblGrid>
              <a:tr h="18542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play_freq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n:</a:t>
                      </a:r>
                      <a:r>
                        <a:rPr lang="ko-KR" altLang="en-US" dirty="0" smtClean="0"/>
                        <a:t>음계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반환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없음</a:t>
                      </a:r>
                      <a:endParaRPr lang="en-US" altLang="ko-K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1.Beep()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함수를 이용하여 </a:t>
                      </a:r>
                      <a:r>
                        <a:rPr lang="en-US" altLang="ko-KR" baseline="0" dirty="0" smtClean="0"/>
                        <a:t>n</a:t>
                      </a:r>
                      <a:r>
                        <a:rPr lang="ko-KR" altLang="en-US" baseline="0" dirty="0" smtClean="0"/>
                        <a:t>의 주파수 음을 발생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542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key_q</a:t>
                      </a:r>
                      <a:r>
                        <a:rPr lang="en-US" altLang="ko-KR" dirty="0" smtClean="0"/>
                        <a:t>() ~ </a:t>
                      </a:r>
                      <a:r>
                        <a:rPr lang="en-US" altLang="ko-KR" dirty="0" err="1" smtClean="0"/>
                        <a:t>key_u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key_a</a:t>
                      </a:r>
                      <a:r>
                        <a:rPr lang="en-US" altLang="ko-KR" dirty="0" smtClean="0"/>
                        <a:t>() ~ </a:t>
                      </a:r>
                      <a:r>
                        <a:rPr lang="en-US" altLang="ko-KR" dirty="0" err="1" smtClean="0"/>
                        <a:t>key_k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없음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없음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32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play_freq</a:t>
                      </a:r>
                      <a:r>
                        <a:rPr lang="en-US" altLang="ko-KR" dirty="0" smtClean="0"/>
                        <a:t>(“c4”)~play </a:t>
                      </a:r>
                      <a:r>
                        <a:rPr lang="en-US" altLang="ko-KR" dirty="0" err="1" smtClean="0"/>
                        <a:t>freq</a:t>
                      </a:r>
                      <a:r>
                        <a:rPr lang="en-US" altLang="ko-KR" dirty="0" smtClean="0"/>
                        <a:t>(“c6”)</a:t>
                      </a:r>
                      <a:r>
                        <a:rPr lang="ko-KR" altLang="en-US" dirty="0" smtClean="0"/>
                        <a:t>함수 호출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터틀</a:t>
                      </a:r>
                      <a:r>
                        <a:rPr lang="ko-KR" altLang="en-US" dirty="0" smtClean="0"/>
                        <a:t> 생성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err="1" smtClean="0"/>
                        <a:t>터틀</a:t>
                      </a:r>
                      <a:r>
                        <a:rPr lang="ko-KR" altLang="en-US" dirty="0" smtClean="0"/>
                        <a:t> 스크린 크기를 </a:t>
                      </a:r>
                      <a:r>
                        <a:rPr lang="en-US" altLang="ko-KR" dirty="0" smtClean="0"/>
                        <a:t>600,600</a:t>
                      </a:r>
                      <a:r>
                        <a:rPr lang="ko-KR" altLang="en-US" dirty="0" smtClean="0"/>
                        <a:t>으로 설정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err="1" smtClean="0"/>
                        <a:t>터틀</a:t>
                      </a:r>
                      <a:r>
                        <a:rPr lang="ko-KR" altLang="en-US" dirty="0" smtClean="0"/>
                        <a:t> 스크린 생성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 클릭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err="1" smtClean="0"/>
                        <a:t>터틀</a:t>
                      </a:r>
                      <a:r>
                        <a:rPr lang="ko-KR" altLang="en-US" dirty="0" smtClean="0"/>
                        <a:t> 스크린에서 </a:t>
                      </a:r>
                      <a:r>
                        <a:rPr lang="en-US" altLang="ko-KR" dirty="0" err="1" smtClean="0"/>
                        <a:t>q~u,a~k</a:t>
                      </a:r>
                      <a:r>
                        <a:rPr lang="ko-KR" altLang="en-US" dirty="0" smtClean="0"/>
                        <a:t>키가 눌러지면 </a:t>
                      </a:r>
                      <a:r>
                        <a:rPr lang="en-US" altLang="ko-KR" dirty="0" err="1" smtClean="0"/>
                        <a:t>key_q</a:t>
                      </a:r>
                      <a:r>
                        <a:rPr lang="en-US" altLang="ko-KR" dirty="0" smtClean="0"/>
                        <a:t>()~</a:t>
                      </a:r>
                      <a:r>
                        <a:rPr lang="en-US" altLang="ko-KR" dirty="0" err="1" smtClean="0"/>
                        <a:t>key_k</a:t>
                      </a:r>
                      <a:r>
                        <a:rPr lang="en-US" altLang="ko-KR" dirty="0" smtClean="0"/>
                        <a:t>() </a:t>
                      </a:r>
                      <a:r>
                        <a:rPr lang="ko-KR" altLang="en-US" dirty="0" err="1" smtClean="0"/>
                        <a:t>콜백</a:t>
                      </a:r>
                      <a:r>
                        <a:rPr lang="ko-KR" altLang="en-US" dirty="0" smtClean="0"/>
                        <a:t> 함수 호출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2.</a:t>
                      </a:r>
                      <a:r>
                        <a:rPr lang="ko-KR" altLang="en-US" dirty="0" err="1" smtClean="0"/>
                        <a:t>터틀</a:t>
                      </a:r>
                      <a:r>
                        <a:rPr lang="ko-KR" altLang="en-US" dirty="0" smtClean="0"/>
                        <a:t> 스크린에서의 이벤트 확인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81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코딩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 smtClean="0"/>
              <a:t>알고리즘 설계를 이용하여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프로그램을 </a:t>
            </a:r>
            <a:r>
              <a:rPr lang="ko-KR" altLang="en-US" dirty="0" err="1" smtClean="0"/>
              <a:t>코딩하면</a:t>
            </a:r>
            <a:r>
              <a:rPr lang="ko-KR" altLang="en-US" dirty="0" smtClean="0"/>
              <a:t> 다음과 같다</a:t>
            </a:r>
            <a:endParaRPr lang="en-US" altLang="ko-KR" dirty="0" smtClean="0"/>
          </a:p>
          <a:p>
            <a:r>
              <a:rPr lang="en-US" altLang="ko-KR" dirty="0"/>
              <a:t>i</a:t>
            </a:r>
            <a:r>
              <a:rPr lang="en-US" altLang="ko-KR" dirty="0" smtClean="0"/>
              <a:t>mport </a:t>
            </a:r>
            <a:r>
              <a:rPr lang="en-US" altLang="ko-KR" dirty="0"/>
              <a:t>turtle as t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winsound</a:t>
            </a:r>
            <a:r>
              <a:rPr lang="en-US" altLang="ko-KR" dirty="0"/>
              <a:t> import Beep</a:t>
            </a:r>
          </a:p>
          <a:p>
            <a:endParaRPr lang="en-US" altLang="ko-KR" dirty="0"/>
          </a:p>
          <a:p>
            <a:r>
              <a:rPr lang="en-US" altLang="ko-KR" dirty="0" err="1"/>
              <a:t>freq</a:t>
            </a:r>
            <a:r>
              <a:rPr lang="en-US" altLang="ko-KR" dirty="0"/>
              <a:t> = { "c4":262, "d4":294, "e4":330, "f4":349, "g4":392, "a4":440, </a:t>
            </a:r>
            <a:endParaRPr lang="en-US" altLang="ko-KR" dirty="0" smtClean="0"/>
          </a:p>
          <a:p>
            <a:r>
              <a:rPr lang="en-US" altLang="ko-KR" dirty="0" smtClean="0"/>
              <a:t>"</a:t>
            </a:r>
            <a:r>
              <a:rPr lang="en-US" altLang="ko-KR" dirty="0"/>
              <a:t>b4":494, "c5":523, "d5":587, "e5":659, "f5":698, "g5":784, "a5":880, "b5":988, "c6":1047 }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play_freq</a:t>
            </a:r>
            <a:r>
              <a:rPr lang="en-US" altLang="ko-KR" dirty="0"/>
              <a:t>(n):</a:t>
            </a:r>
          </a:p>
          <a:p>
            <a:r>
              <a:rPr lang="en-US" altLang="ko-KR" dirty="0"/>
              <a:t>    Beep(</a:t>
            </a:r>
            <a:r>
              <a:rPr lang="en-US" altLang="ko-KR" dirty="0" err="1"/>
              <a:t>freq</a:t>
            </a:r>
            <a:r>
              <a:rPr lang="en-US" altLang="ko-KR" dirty="0"/>
              <a:t>[n],300)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key_q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play_freq</a:t>
            </a:r>
            <a:r>
              <a:rPr lang="en-US" altLang="ko-KR" dirty="0"/>
              <a:t>("c4")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key_w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play_freq</a:t>
            </a:r>
            <a:r>
              <a:rPr lang="en-US" altLang="ko-KR" dirty="0"/>
              <a:t>("d4")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key_e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play_freq</a:t>
            </a:r>
            <a:r>
              <a:rPr lang="en-US" altLang="ko-KR" dirty="0"/>
              <a:t>("e4")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key_r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play_freq</a:t>
            </a:r>
            <a:r>
              <a:rPr lang="en-US" altLang="ko-KR" dirty="0"/>
              <a:t>("f4")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key_t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play_freq</a:t>
            </a:r>
            <a:r>
              <a:rPr lang="en-US" altLang="ko-KR" dirty="0"/>
              <a:t>("g4")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key_y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play_freq</a:t>
            </a:r>
            <a:r>
              <a:rPr lang="en-US" altLang="ko-KR" dirty="0"/>
              <a:t>("a4")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key_u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play_freq</a:t>
            </a:r>
            <a:r>
              <a:rPr lang="en-US" altLang="ko-KR" dirty="0"/>
              <a:t>("b4")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key_a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play_freq</a:t>
            </a:r>
            <a:r>
              <a:rPr lang="en-US" altLang="ko-KR" dirty="0"/>
              <a:t>("c5")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key_s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play_freq</a:t>
            </a:r>
            <a:r>
              <a:rPr lang="en-US" altLang="ko-KR" dirty="0"/>
              <a:t>("d5")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55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sz="3600" dirty="0" err="1" smtClean="0"/>
              <a:t>def</a:t>
            </a:r>
            <a:r>
              <a:rPr lang="en-US" altLang="ko-KR" sz="3600" dirty="0" smtClean="0"/>
              <a:t> </a:t>
            </a:r>
            <a:r>
              <a:rPr lang="en-US" altLang="ko-KR" sz="3600" dirty="0" err="1"/>
              <a:t>key_d</a:t>
            </a:r>
            <a:r>
              <a:rPr lang="en-US" altLang="ko-KR" sz="3600" dirty="0"/>
              <a:t>():</a:t>
            </a:r>
          </a:p>
          <a:p>
            <a:r>
              <a:rPr lang="en-US" altLang="ko-KR" sz="3600" dirty="0"/>
              <a:t>    </a:t>
            </a:r>
            <a:r>
              <a:rPr lang="en-US" altLang="ko-KR" sz="3600" dirty="0" err="1"/>
              <a:t>play_freq</a:t>
            </a:r>
            <a:r>
              <a:rPr lang="en-US" altLang="ko-KR" sz="3600" dirty="0"/>
              <a:t>("e5")</a:t>
            </a:r>
          </a:p>
          <a:p>
            <a:r>
              <a:rPr lang="en-US" altLang="ko-KR" sz="3600" dirty="0" err="1"/>
              <a:t>def</a:t>
            </a:r>
            <a:r>
              <a:rPr lang="en-US" altLang="ko-KR" sz="3600" dirty="0"/>
              <a:t> </a:t>
            </a:r>
            <a:r>
              <a:rPr lang="en-US" altLang="ko-KR" sz="3600" dirty="0" err="1"/>
              <a:t>key_f</a:t>
            </a:r>
            <a:r>
              <a:rPr lang="en-US" altLang="ko-KR" sz="3600" dirty="0"/>
              <a:t>():</a:t>
            </a:r>
          </a:p>
          <a:p>
            <a:r>
              <a:rPr lang="en-US" altLang="ko-KR" sz="3600" dirty="0"/>
              <a:t>    </a:t>
            </a:r>
            <a:r>
              <a:rPr lang="en-US" altLang="ko-KR" sz="3600" dirty="0" err="1"/>
              <a:t>play_freq</a:t>
            </a:r>
            <a:r>
              <a:rPr lang="en-US" altLang="ko-KR" sz="3600" dirty="0"/>
              <a:t>("f5")</a:t>
            </a:r>
          </a:p>
          <a:p>
            <a:r>
              <a:rPr lang="en-US" altLang="ko-KR" sz="3600" dirty="0" err="1"/>
              <a:t>def</a:t>
            </a:r>
            <a:r>
              <a:rPr lang="en-US" altLang="ko-KR" sz="3600" dirty="0"/>
              <a:t> </a:t>
            </a:r>
            <a:r>
              <a:rPr lang="en-US" altLang="ko-KR" sz="3600" dirty="0" err="1"/>
              <a:t>key_g</a:t>
            </a:r>
            <a:r>
              <a:rPr lang="en-US" altLang="ko-KR" sz="3600" dirty="0"/>
              <a:t>():</a:t>
            </a:r>
          </a:p>
          <a:p>
            <a:r>
              <a:rPr lang="en-US" altLang="ko-KR" sz="3600" dirty="0"/>
              <a:t>    </a:t>
            </a:r>
            <a:r>
              <a:rPr lang="en-US" altLang="ko-KR" sz="3600" dirty="0" err="1"/>
              <a:t>play_freq</a:t>
            </a:r>
            <a:r>
              <a:rPr lang="en-US" altLang="ko-KR" sz="3600" dirty="0"/>
              <a:t>("g5")</a:t>
            </a:r>
          </a:p>
          <a:p>
            <a:r>
              <a:rPr lang="en-US" altLang="ko-KR" sz="3600" dirty="0" err="1"/>
              <a:t>def</a:t>
            </a:r>
            <a:r>
              <a:rPr lang="en-US" altLang="ko-KR" sz="3600" dirty="0"/>
              <a:t> </a:t>
            </a:r>
            <a:r>
              <a:rPr lang="en-US" altLang="ko-KR" sz="3600" dirty="0" err="1"/>
              <a:t>key_h</a:t>
            </a:r>
            <a:r>
              <a:rPr lang="en-US" altLang="ko-KR" sz="3600" dirty="0"/>
              <a:t>():</a:t>
            </a:r>
          </a:p>
          <a:p>
            <a:r>
              <a:rPr lang="en-US" altLang="ko-KR" sz="3600" dirty="0"/>
              <a:t>    </a:t>
            </a:r>
            <a:r>
              <a:rPr lang="en-US" altLang="ko-KR" sz="3600" dirty="0" err="1"/>
              <a:t>play_freq</a:t>
            </a:r>
            <a:r>
              <a:rPr lang="en-US" altLang="ko-KR" sz="3600" dirty="0"/>
              <a:t>("a5")</a:t>
            </a:r>
          </a:p>
          <a:p>
            <a:r>
              <a:rPr lang="en-US" altLang="ko-KR" sz="3600" dirty="0" err="1"/>
              <a:t>def</a:t>
            </a:r>
            <a:r>
              <a:rPr lang="en-US" altLang="ko-KR" sz="3600" dirty="0"/>
              <a:t> </a:t>
            </a:r>
            <a:r>
              <a:rPr lang="en-US" altLang="ko-KR" sz="3600" dirty="0" err="1"/>
              <a:t>key_j</a:t>
            </a:r>
            <a:r>
              <a:rPr lang="en-US" altLang="ko-KR" sz="3600" dirty="0"/>
              <a:t>():</a:t>
            </a:r>
          </a:p>
          <a:p>
            <a:r>
              <a:rPr lang="en-US" altLang="ko-KR" sz="3600" dirty="0"/>
              <a:t>    </a:t>
            </a:r>
            <a:r>
              <a:rPr lang="en-US" altLang="ko-KR" sz="3600" dirty="0" err="1"/>
              <a:t>play_freq</a:t>
            </a:r>
            <a:r>
              <a:rPr lang="en-US" altLang="ko-KR" sz="3600" dirty="0"/>
              <a:t>("b5")</a:t>
            </a:r>
          </a:p>
          <a:p>
            <a:r>
              <a:rPr lang="en-US" altLang="ko-KR" sz="3600" dirty="0" err="1"/>
              <a:t>def</a:t>
            </a:r>
            <a:r>
              <a:rPr lang="en-US" altLang="ko-KR" sz="3600" dirty="0"/>
              <a:t> </a:t>
            </a:r>
            <a:r>
              <a:rPr lang="en-US" altLang="ko-KR" sz="3600" dirty="0" err="1"/>
              <a:t>key_k</a:t>
            </a:r>
            <a:r>
              <a:rPr lang="en-US" altLang="ko-KR" sz="3600" dirty="0"/>
              <a:t>():</a:t>
            </a:r>
          </a:p>
          <a:p>
            <a:r>
              <a:rPr lang="en-US" altLang="ko-KR" sz="3600" dirty="0"/>
              <a:t>    </a:t>
            </a:r>
            <a:r>
              <a:rPr lang="en-US" altLang="ko-KR" sz="3600" dirty="0" err="1"/>
              <a:t>play_freq</a:t>
            </a:r>
            <a:r>
              <a:rPr lang="en-US" altLang="ko-KR" sz="3600" dirty="0"/>
              <a:t>("c6")</a:t>
            </a:r>
          </a:p>
          <a:p>
            <a:endParaRPr lang="en-US" altLang="ko-KR" sz="3600" dirty="0"/>
          </a:p>
          <a:p>
            <a:r>
              <a:rPr lang="en-US" altLang="ko-KR" sz="3600" dirty="0" err="1"/>
              <a:t>t.setup</a:t>
            </a:r>
            <a:r>
              <a:rPr lang="en-US" altLang="ko-KR" sz="3600" dirty="0"/>
              <a:t>(600,600)</a:t>
            </a:r>
          </a:p>
          <a:p>
            <a:r>
              <a:rPr lang="en-US" altLang="ko-KR" sz="3600" dirty="0"/>
              <a:t>s = </a:t>
            </a:r>
            <a:r>
              <a:rPr lang="en-US" altLang="ko-KR" sz="3600" dirty="0" err="1"/>
              <a:t>t.Screen</a:t>
            </a:r>
            <a:r>
              <a:rPr lang="en-US" altLang="ko-KR" sz="3600" dirty="0"/>
              <a:t>()</a:t>
            </a:r>
          </a:p>
          <a:p>
            <a:endParaRPr lang="en-US" altLang="ko-KR" sz="3600" dirty="0"/>
          </a:p>
          <a:p>
            <a:r>
              <a:rPr lang="en-US" altLang="ko-KR" sz="3600" dirty="0" err="1"/>
              <a:t>s.onkey</a:t>
            </a:r>
            <a:r>
              <a:rPr lang="en-US" altLang="ko-KR" sz="3600" dirty="0"/>
              <a:t>(</a:t>
            </a:r>
            <a:r>
              <a:rPr lang="en-US" altLang="ko-KR" sz="3600" dirty="0" err="1"/>
              <a:t>key_q</a:t>
            </a:r>
            <a:r>
              <a:rPr lang="en-US" altLang="ko-KR" sz="3600" dirty="0"/>
              <a:t>, "q")</a:t>
            </a:r>
          </a:p>
          <a:p>
            <a:r>
              <a:rPr lang="en-US" altLang="ko-KR" sz="3600" dirty="0" err="1"/>
              <a:t>s.onkey</a:t>
            </a:r>
            <a:r>
              <a:rPr lang="en-US" altLang="ko-KR" sz="3600" dirty="0"/>
              <a:t>(</a:t>
            </a:r>
            <a:r>
              <a:rPr lang="en-US" altLang="ko-KR" sz="3600" dirty="0" err="1"/>
              <a:t>key_w</a:t>
            </a:r>
            <a:r>
              <a:rPr lang="en-US" altLang="ko-KR" sz="3600" dirty="0"/>
              <a:t>, "w")</a:t>
            </a:r>
          </a:p>
          <a:p>
            <a:r>
              <a:rPr lang="en-US" altLang="ko-KR" sz="3600" dirty="0" err="1"/>
              <a:t>s.onkey</a:t>
            </a:r>
            <a:r>
              <a:rPr lang="en-US" altLang="ko-KR" sz="3600" dirty="0"/>
              <a:t>(</a:t>
            </a:r>
            <a:r>
              <a:rPr lang="en-US" altLang="ko-KR" sz="3600" dirty="0" err="1"/>
              <a:t>key_e</a:t>
            </a:r>
            <a:r>
              <a:rPr lang="en-US" altLang="ko-KR" sz="3600" dirty="0"/>
              <a:t>, "e")</a:t>
            </a:r>
          </a:p>
          <a:p>
            <a:r>
              <a:rPr lang="en-US" altLang="ko-KR" sz="3600" dirty="0" err="1"/>
              <a:t>s.onkey</a:t>
            </a:r>
            <a:r>
              <a:rPr lang="en-US" altLang="ko-KR" sz="3600" dirty="0"/>
              <a:t>(</a:t>
            </a:r>
            <a:r>
              <a:rPr lang="en-US" altLang="ko-KR" sz="3600" dirty="0" err="1"/>
              <a:t>key_r</a:t>
            </a:r>
            <a:r>
              <a:rPr lang="en-US" altLang="ko-KR" sz="3600" dirty="0"/>
              <a:t>, "r")</a:t>
            </a:r>
          </a:p>
          <a:p>
            <a:r>
              <a:rPr lang="en-US" altLang="ko-KR" sz="3600" dirty="0" err="1"/>
              <a:t>s.onkey</a:t>
            </a:r>
            <a:r>
              <a:rPr lang="en-US" altLang="ko-KR" sz="3600" dirty="0"/>
              <a:t>(</a:t>
            </a:r>
            <a:r>
              <a:rPr lang="en-US" altLang="ko-KR" sz="3600" dirty="0" err="1"/>
              <a:t>key_t</a:t>
            </a:r>
            <a:r>
              <a:rPr lang="en-US" altLang="ko-KR" sz="3600" dirty="0"/>
              <a:t>, "t")</a:t>
            </a:r>
          </a:p>
          <a:p>
            <a:r>
              <a:rPr lang="en-US" altLang="ko-KR" sz="3600" dirty="0" err="1"/>
              <a:t>s.onkey</a:t>
            </a:r>
            <a:r>
              <a:rPr lang="en-US" altLang="ko-KR" sz="3600" dirty="0"/>
              <a:t>(</a:t>
            </a:r>
            <a:r>
              <a:rPr lang="en-US" altLang="ko-KR" sz="3600" dirty="0" err="1"/>
              <a:t>key_y</a:t>
            </a:r>
            <a:r>
              <a:rPr lang="en-US" altLang="ko-KR" sz="3600" dirty="0"/>
              <a:t>, "y")</a:t>
            </a:r>
          </a:p>
          <a:p>
            <a:r>
              <a:rPr lang="en-US" altLang="ko-KR" sz="3600" dirty="0" err="1"/>
              <a:t>s.onkey</a:t>
            </a:r>
            <a:r>
              <a:rPr lang="en-US" altLang="ko-KR" sz="3600" dirty="0"/>
              <a:t>(</a:t>
            </a:r>
            <a:r>
              <a:rPr lang="en-US" altLang="ko-KR" sz="3600" dirty="0" err="1"/>
              <a:t>key_u</a:t>
            </a:r>
            <a:r>
              <a:rPr lang="en-US" altLang="ko-KR" sz="3600" dirty="0"/>
              <a:t>, "u")</a:t>
            </a:r>
          </a:p>
          <a:p>
            <a:r>
              <a:rPr lang="en-US" altLang="ko-KR" sz="3600" dirty="0" err="1"/>
              <a:t>s.onkey</a:t>
            </a:r>
            <a:r>
              <a:rPr lang="en-US" altLang="ko-KR" sz="3600" dirty="0"/>
              <a:t>(</a:t>
            </a:r>
            <a:r>
              <a:rPr lang="en-US" altLang="ko-KR" sz="3600" dirty="0" err="1"/>
              <a:t>key_a</a:t>
            </a:r>
            <a:r>
              <a:rPr lang="en-US" altLang="ko-KR" sz="3600" dirty="0"/>
              <a:t>, "a")</a:t>
            </a:r>
          </a:p>
          <a:p>
            <a:r>
              <a:rPr lang="en-US" altLang="ko-KR" sz="3600" dirty="0" err="1"/>
              <a:t>s.onkey</a:t>
            </a:r>
            <a:r>
              <a:rPr lang="en-US" altLang="ko-KR" sz="3600" dirty="0"/>
              <a:t>(</a:t>
            </a:r>
            <a:r>
              <a:rPr lang="en-US" altLang="ko-KR" sz="3600" dirty="0" err="1"/>
              <a:t>key_s</a:t>
            </a:r>
            <a:r>
              <a:rPr lang="en-US" altLang="ko-KR" sz="3600" dirty="0"/>
              <a:t>, "s")</a:t>
            </a:r>
          </a:p>
          <a:p>
            <a:r>
              <a:rPr lang="en-US" altLang="ko-KR" sz="3600" dirty="0" err="1"/>
              <a:t>s.onkey</a:t>
            </a:r>
            <a:r>
              <a:rPr lang="en-US" altLang="ko-KR" sz="3600" dirty="0"/>
              <a:t>(</a:t>
            </a:r>
            <a:r>
              <a:rPr lang="en-US" altLang="ko-KR" sz="3600" dirty="0" err="1"/>
              <a:t>key_d</a:t>
            </a:r>
            <a:r>
              <a:rPr lang="en-US" altLang="ko-KR" sz="3600" dirty="0"/>
              <a:t>, "d")</a:t>
            </a:r>
          </a:p>
          <a:p>
            <a:r>
              <a:rPr lang="en-US" altLang="ko-KR" sz="3600" dirty="0" err="1"/>
              <a:t>s.onkey</a:t>
            </a:r>
            <a:r>
              <a:rPr lang="en-US" altLang="ko-KR" sz="3600" dirty="0"/>
              <a:t>(</a:t>
            </a:r>
            <a:r>
              <a:rPr lang="en-US" altLang="ko-KR" sz="3600" dirty="0" err="1"/>
              <a:t>key_f</a:t>
            </a:r>
            <a:r>
              <a:rPr lang="en-US" altLang="ko-KR" sz="3600" dirty="0"/>
              <a:t>, "f")</a:t>
            </a:r>
          </a:p>
          <a:p>
            <a:r>
              <a:rPr lang="en-US" altLang="ko-KR" sz="3600" dirty="0" err="1"/>
              <a:t>s.onkey</a:t>
            </a:r>
            <a:r>
              <a:rPr lang="en-US" altLang="ko-KR" sz="3600" dirty="0"/>
              <a:t>(</a:t>
            </a:r>
            <a:r>
              <a:rPr lang="en-US" altLang="ko-KR" sz="3600" dirty="0" err="1"/>
              <a:t>key_g</a:t>
            </a:r>
            <a:r>
              <a:rPr lang="en-US" altLang="ko-KR" sz="3600" dirty="0"/>
              <a:t>, "g")</a:t>
            </a:r>
          </a:p>
          <a:p>
            <a:r>
              <a:rPr lang="en-US" altLang="ko-KR" sz="3600" dirty="0" err="1"/>
              <a:t>s.onkey</a:t>
            </a:r>
            <a:r>
              <a:rPr lang="en-US" altLang="ko-KR" sz="3600" dirty="0"/>
              <a:t>(</a:t>
            </a:r>
            <a:r>
              <a:rPr lang="en-US" altLang="ko-KR" sz="3600" dirty="0" err="1"/>
              <a:t>key_h</a:t>
            </a:r>
            <a:r>
              <a:rPr lang="en-US" altLang="ko-KR" sz="3600" dirty="0"/>
              <a:t>, "h")</a:t>
            </a:r>
          </a:p>
          <a:p>
            <a:r>
              <a:rPr lang="en-US" altLang="ko-KR" sz="3600" dirty="0" err="1"/>
              <a:t>s.onkey</a:t>
            </a:r>
            <a:r>
              <a:rPr lang="en-US" altLang="ko-KR" sz="3600" dirty="0"/>
              <a:t>(</a:t>
            </a:r>
            <a:r>
              <a:rPr lang="en-US" altLang="ko-KR" sz="3600" dirty="0" err="1"/>
              <a:t>key_j</a:t>
            </a:r>
            <a:r>
              <a:rPr lang="en-US" altLang="ko-KR" sz="3600" dirty="0"/>
              <a:t>, "j")</a:t>
            </a:r>
          </a:p>
          <a:p>
            <a:r>
              <a:rPr lang="en-US" altLang="ko-KR" sz="3600" dirty="0" err="1"/>
              <a:t>s.onkey</a:t>
            </a:r>
            <a:r>
              <a:rPr lang="en-US" altLang="ko-KR" sz="3600" dirty="0"/>
              <a:t>(</a:t>
            </a:r>
            <a:r>
              <a:rPr lang="en-US" altLang="ko-KR" sz="3600" dirty="0" err="1"/>
              <a:t>key_k</a:t>
            </a:r>
            <a:r>
              <a:rPr lang="en-US" altLang="ko-KR" sz="3600" dirty="0"/>
              <a:t>, "k")</a:t>
            </a:r>
          </a:p>
          <a:p>
            <a:r>
              <a:rPr lang="en-US" altLang="ko-KR" sz="3600" dirty="0" err="1"/>
              <a:t>s.listen</a:t>
            </a:r>
            <a:r>
              <a:rPr lang="en-US" altLang="ko-KR" sz="3600" dirty="0"/>
              <a:t>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33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q~k</a:t>
            </a:r>
            <a:r>
              <a:rPr lang="ko-KR" altLang="en-US" dirty="0" smtClean="0"/>
              <a:t>까지 키보드를 눌리면 </a:t>
            </a:r>
            <a:r>
              <a:rPr lang="en-US" altLang="ko-KR" dirty="0" smtClean="0"/>
              <a:t>4</a:t>
            </a:r>
            <a:r>
              <a:rPr lang="ko-KR" altLang="en-US" dirty="0" smtClean="0"/>
              <a:t>옥타브 도부터 </a:t>
            </a:r>
            <a:r>
              <a:rPr lang="en-US" altLang="ko-KR" dirty="0" smtClean="0"/>
              <a:t>6</a:t>
            </a:r>
            <a:r>
              <a:rPr lang="ko-KR" altLang="en-US" dirty="0" smtClean="0"/>
              <a:t>옥타브 도까지 나온다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80928"/>
            <a:ext cx="5616624" cy="300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425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687</Words>
  <Application>Microsoft Office PowerPoint</Application>
  <PresentationFormat>화면 슬라이드 쇼(4:3)</PresentationFormat>
  <Paragraphs>108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부산진고등학교 20122 추지한 학교간플러스교육 2020/07/18 </vt:lpstr>
      <vt:lpstr>음계와 주파수를 이용한 피아노 음 연주하기</vt:lpstr>
      <vt:lpstr>문제분석</vt:lpstr>
      <vt:lpstr>문제분석</vt:lpstr>
      <vt:lpstr>알고리즘 설계 </vt:lpstr>
      <vt:lpstr>알고리즘 설계</vt:lpstr>
      <vt:lpstr>코딩</vt:lpstr>
      <vt:lpstr>PowerPoint 프레젠테이션</vt:lpstr>
      <vt:lpstr>실행화면</vt:lpstr>
      <vt:lpstr>느낀점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부산진고등학교 20122 추지한 학교간플러스교육 2020/07/18</dc:title>
  <dc:creator>Windows 사용자</dc:creator>
  <cp:lastModifiedBy>Windows 사용자</cp:lastModifiedBy>
  <cp:revision>10</cp:revision>
  <dcterms:created xsi:type="dcterms:W3CDTF">2020-07-18T01:13:03Z</dcterms:created>
  <dcterms:modified xsi:type="dcterms:W3CDTF">2020-07-25T02:56:01Z</dcterms:modified>
</cp:coreProperties>
</file>