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2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3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2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1335-EFC1-40EE-93D2-15D70B4AECE1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DA1C-C3B0-428F-9434-30FF93001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url=https%3A%2F%2Fwww.facebook.com%2F%25EB%25B6%2580%25EC%2582%25B0%25EC%25A7%2584%25EA%25B3%25A0%25EB%2593%25B1%25ED%2595%2599%25EA%25B5%2590-511941682185442%2F&amp;psig=AOvVaw09cO47ZNRtQwLBdgGOMqdu&amp;ust=1595121452446000&amp;source=images&amp;cd=vfe&amp;ved=0CAIQjRxqFwoTCMCrq7jQ1eoCFQAAAAAdAAAAAB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ujihan/04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9330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2700" dirty="0" smtClean="0"/>
              <a:t>부산진고등학교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20122</a:t>
            </a:r>
            <a:br>
              <a:rPr lang="en-US" altLang="ko-KR" sz="2700" dirty="0" smtClean="0"/>
            </a:br>
            <a:r>
              <a:rPr lang="ko-KR" altLang="en-US" sz="2700" dirty="0" smtClean="0"/>
              <a:t>추지한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ko-KR" altLang="en-US" sz="2700" dirty="0" err="1" smtClean="0"/>
              <a:t>학교간플러스교육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2020/07/18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348880"/>
            <a:ext cx="7560840" cy="2280418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>
                <a:solidFill>
                  <a:schemeClr val="tx1"/>
                </a:solidFill>
              </a:rPr>
              <a:t>깃헙</a:t>
            </a:r>
            <a:r>
              <a:rPr lang="ko-KR" altLang="en-US" sz="4400" dirty="0" smtClean="0">
                <a:solidFill>
                  <a:schemeClr val="tx1"/>
                </a:solidFill>
              </a:rPr>
              <a:t> 파일정리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부산진고등학교 - Home | Faceboo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5800"/>
            <a:ext cx="240982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0613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41+1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5" y="3212976"/>
            <a:ext cx="825884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0620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42+2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8280920" cy="150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7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0711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44+1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1" y="3429000"/>
            <a:ext cx="8280920" cy="123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Iter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45+11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86331"/>
            <a:ext cx="7645436" cy="342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6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Prob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56+15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141" y="2420888"/>
            <a:ext cx="6735132" cy="383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3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Prob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(2)</a:t>
            </a:r>
          </a:p>
          <a:p>
            <a:r>
              <a:rPr lang="en-US" altLang="ko-KR" dirty="0" smtClean="0"/>
              <a:t>71+15=86  </a:t>
            </a:r>
            <a:r>
              <a:rPr lang="ko-KR" altLang="en-US" dirty="0" err="1" smtClean="0"/>
              <a:t>총갯수</a:t>
            </a:r>
            <a:r>
              <a:rPr lang="en-US" altLang="ko-KR" dirty="0" smtClean="0"/>
              <a:t>:86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44" y="2949488"/>
            <a:ext cx="6768752" cy="310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깃헙주소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https://github.com/chujihan/0418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3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128792" cy="454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115616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15616" y="5229200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244408" y="5229200"/>
            <a:ext cx="0" cy="87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15616" y="6105844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0418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3+3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8407389" cy="175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4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0425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6+3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8250292" cy="170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0502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9+5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3356992"/>
            <a:ext cx="822435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0509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14+2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08716"/>
            <a:ext cx="8207588" cy="14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1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0516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16+4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208912" cy="201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8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0523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20+6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208911" cy="247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0606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26+15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16" y="2492895"/>
            <a:ext cx="6561240" cy="371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7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</Words>
  <Application>Microsoft Office PowerPoint</Application>
  <PresentationFormat>화면 슬라이드 쇼(4:3)</PresentationFormat>
  <Paragraphs>30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부산진고등학교 20122 추지한 학교간플러스교육 2020/07/18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깃헙주소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부산진고등학교 20122 추지한 학교간플러스교육 2020/07/18</dc:title>
  <dc:creator>Windows 사용자</dc:creator>
  <cp:lastModifiedBy>Windows 사용자</cp:lastModifiedBy>
  <cp:revision>5</cp:revision>
  <dcterms:created xsi:type="dcterms:W3CDTF">2020-07-18T01:13:03Z</dcterms:created>
  <dcterms:modified xsi:type="dcterms:W3CDTF">2020-07-18T02:43:32Z</dcterms:modified>
</cp:coreProperties>
</file>