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5GeroxiDP/+sjDUH89CswimOH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Talk about Piano Scribe: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Onset and Frames, relation with Google Magenta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End at: 0:30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 at: 1:00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repertoire: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classical realm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vary in dynamics and style: baroque /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greatest challenge while recording: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make sure both player for one piece plays comparable style, and play as faithfully to the original score as possible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which is hard!!!! we were always playing something wrong when we sight read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also: vary in dynamics and expression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pedaling as if we are driving a racecar lol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kind of input that multipitch evaluate takes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ref_time, est_time: 1-d array of time events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ref_freqs, est_freqs: 1-d array list of the same length, each element of the list is a np.ndarray of the freqs present in this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Parsing: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prerequisite: noticed that most ref and est MIDI pairs are comparable in length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-- all time frames slicing start at the beginning, and equal spacings -- governed by the fps parameter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-- demonstrate how to parse into frames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Fps oversampling warning: if the frame is too fine-grained and will generate too much spare frames in the discrepancy region - give warning and suggest suitable fps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 at: 2:00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 at: 2:30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everything!!!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Pedal reverb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 at: 3:30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End at: 4:00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raffel/mir_eval/blob/master/mir_eval/multipitch.py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Multi-</a:t>
            </a:r>
            <a:r>
              <a:rPr b="0" i="1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f</a:t>
            </a:r>
            <a:r>
              <a:rPr b="0" baseline="-25000" i="1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0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 MIDI-to-MIDI 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imilarity 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valuation for 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iano 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ranscription 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odel </a:t>
            </a:r>
            <a:r>
              <a:rPr b="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</a:t>
            </a:r>
            <a:r>
              <a:rPr b="0" lang="en" sz="4200">
                <a:latin typeface="Helvetica Neue Light"/>
                <a:ea typeface="Helvetica Neue Light"/>
                <a:cs typeface="Helvetica Neue Light"/>
                <a:sym typeface="Helvetica Neue Light"/>
              </a:rPr>
              <a:t>esting</a:t>
            </a:r>
            <a:endParaRPr b="0" sz="4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669550"/>
            <a:ext cx="76881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Presented by: Alex Chuk, Jiawen Mao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Dec. 12, 2022</a:t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Possible Improvement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Fine align two MIDI files before applying  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mir_eval.multipitch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Flexible parsing frame rate: both coarse- and fine-grain analysis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Piano Scribe to transcribe other instruments’ audio input: transcription accuracy is heavily reliant on timbre info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P.S. Used to be score_following?...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Why we failed: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Subjective reason: disastrous project and time management skills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Objective reason: disastrous GitHub reference for past papers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Score Following </a:t>
            </a:r>
            <a:r>
              <a:rPr i="1" lang="en" sz="1200">
                <a:latin typeface="Helvetica Neue"/>
                <a:ea typeface="Helvetica Neue"/>
                <a:cs typeface="Helvetica Neue"/>
                <a:sym typeface="Helvetica Neue"/>
              </a:rPr>
              <a:t>vs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Music Synchronization/Transcription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Task: Evaluate piano transcription MIDI generated with 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Piano Scribe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, a web application implementation of the following paper: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Hawthorne, C., Elsen, E., Song, J., Roberts, A., Simon, I., Raffel, C., ... &amp; Eck, D. (2017). Onsets and frames: Dual-objective piano transcription. </a:t>
            </a:r>
            <a:r>
              <a:rPr i="1" lang="en" sz="1200">
                <a:latin typeface="Helvetica Neue"/>
                <a:ea typeface="Helvetica Neue"/>
                <a:cs typeface="Helvetica Neue"/>
                <a:sym typeface="Helvetica Neue"/>
              </a:rPr>
              <a:t>arXiv preprint arXiv:1710.11153.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Piano Scribe link: https://piano-scribe.glitch.me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Dataset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1774075"/>
            <a:ext cx="76887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Recorded in Dolan with the Yamaha Disklavier Piano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Microphones: 1 spot (Sennheiser MKH8040), 2 near-field (Shure SM58, Neumann U87)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Output: audio track; MIDI track perfectly aligned with audio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Pieces: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J. S. Bach: Prelude in C (bars 1 - 11), labeled </a:t>
            </a:r>
            <a:r>
              <a:rPr b="1" i="1" lang="en" sz="1200">
                <a:latin typeface="Helvetica Neue"/>
                <a:ea typeface="Helvetica Neue"/>
                <a:cs typeface="Helvetica Neue"/>
                <a:sym typeface="Helvetica Neue"/>
              </a:rPr>
              <a:t>Bach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[2 players]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Debussy: Arabesque No. 2 (bars 5 - 14), labeled </a:t>
            </a:r>
            <a:r>
              <a:rPr b="1" i="1" lang="en" sz="1200">
                <a:latin typeface="Helvetica Neue"/>
                <a:ea typeface="Helvetica Neue"/>
                <a:cs typeface="Helvetica Neue"/>
                <a:sym typeface="Helvetica Neue"/>
              </a:rPr>
              <a:t>Debussy1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[2 players]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Debussy: Arabesque No. 2 (bars 28 - 36), labeled </a:t>
            </a:r>
            <a:r>
              <a:rPr b="1" i="1" lang="en" sz="1200">
                <a:latin typeface="Helvetica Neue"/>
                <a:ea typeface="Helvetica Neue"/>
                <a:cs typeface="Helvetica Neue"/>
                <a:sym typeface="Helvetica Neue"/>
              </a:rPr>
              <a:t>Debussy2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[2 players]</a:t>
            </a:r>
            <a:endParaRPr b="1" i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Gingko Leaves (original composition), labeled </a:t>
            </a:r>
            <a:r>
              <a:rPr b="1" i="1" lang="en" sz="1200">
                <a:latin typeface="Helvetica Neue"/>
                <a:ea typeface="Helvetica Neue"/>
                <a:cs typeface="Helvetica Neue"/>
                <a:sym typeface="Helvetica Neue"/>
              </a:rPr>
              <a:t>Leaves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[only 1 player]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Tracks and Data Augmentation: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21 clean recordings: 7 pieces and 3 microphones for each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21 noised recordings: Re-recorded internally with added pink noise in Pro Tools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MIDI: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7 ground truth MIDI files (reference - refMIDI) for each piece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42 estimation MIDI files (estimation - estMIDI) generated with Piano Scribe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375" y="1092650"/>
            <a:ext cx="6205251" cy="34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Coding and Data Processing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729450" y="1942650"/>
            <a:ext cx="3842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Compare: Estimation MIDI (estMIDI) </a:t>
            </a:r>
            <a:r>
              <a:rPr i="1" lang="en" sz="1200">
                <a:latin typeface="Helvetica Neue"/>
                <a:ea typeface="Helvetica Neue"/>
                <a:cs typeface="Helvetica Neue"/>
                <a:sym typeface="Helvetica Neue"/>
              </a:rPr>
              <a:t>vs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Reference MIDI (refMIDI)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Parsing raw MIDI data for </a:t>
            </a: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mir_eval.multipitch.evaluate()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input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Evaluation Metrics:    </a:t>
            </a:r>
            <a:r>
              <a:rPr lang="en" sz="12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https://github.com/craffel/mir_eval/blob/master/mir_eval/multipitch.py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Precision  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Recall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○"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Accuracy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100" y="1942650"/>
            <a:ext cx="4069000" cy="23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926" y="854175"/>
            <a:ext cx="6368177" cy="37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7125"/>
            <a:ext cx="4117899" cy="23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96404"/>
            <a:ext cx="4117900" cy="232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669500"/>
            <a:ext cx="4115349" cy="232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3087" y="2670674"/>
            <a:ext cx="4155719" cy="23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Analyses and Observations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729450" y="2078875"/>
            <a:ext cx="76887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Compare audio quality: Noise helps?!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Compare pieces: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Bach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Debussy2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significantly better than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Debussy1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Leaves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Compare microphones: Spot mic (MKH8040) wins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Compare players: Jiawen wins in overall accuracy, Alex is more consistent in quality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Analyses and Observations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729450" y="2078875"/>
            <a:ext cx="3637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latin typeface="Helvetica Neue"/>
                <a:ea typeface="Helvetica Neue"/>
                <a:cs typeface="Helvetica Neue"/>
                <a:sym typeface="Helvetica Neue"/>
              </a:rPr>
              <a:t>Some Problems: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Missed predictions: Some notes are so quiet that the model doesn’t quite catch them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Masked harmonics: Arpeggio chord prediction results vary greatly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Helvetica Neue"/>
              <a:buChar char="●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Elongated notes: Recorded MIDI has additional CC64 data but Piano Scribe translates pedaling as "longer note duration" – worse accuracy score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250" y="1780057"/>
            <a:ext cx="4706502" cy="3261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