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2.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710" r:id="rId3"/>
    <p:sldMasterId id="2147483711" r:id="rId4"/>
    <p:sldMasterId id="2147483712" r:id="rId5"/>
    <p:sldMasterId id="2147483713" r:id="rId6"/>
    <p:sldMasterId id="2147483714" r:id="rId7"/>
    <p:sldMasterId id="2147483715" r:id="rId8"/>
    <p:sldMasterId id="2147483716" r:id="rId9"/>
    <p:sldMasterId id="2147483717" r:id="rId10"/>
    <p:sldMasterId id="2147483718" r:id="rId11"/>
    <p:sldMasterId id="2147483719" r:id="rId12"/>
    <p:sldMasterId id="2147483720" r:id="rId13"/>
    <p:sldMasterId id="2147483721" r:id="rId14"/>
  </p:sldMasterIdLst>
  <p:notesMasterIdLst>
    <p:notesMasterId r:id="rId15"/>
  </p:notesMasterIdLst>
  <p:sldIdLst>
    <p:sldId id="256" r:id="rId16"/>
    <p:sldId id="257" r:id="rId17"/>
    <p:sldId id="258" r:id="rId18"/>
    <p:sldId id="259" r:id="rId19"/>
    <p:sldId id="260" r:id="rId20"/>
    <p:sldId id="261" r:id="rId21"/>
    <p:sldId id="262" r:id="rId22"/>
    <p:sldId id="263" r:id="rId23"/>
    <p:sldId id="264" r:id="rId24"/>
    <p:sldId id="265" r:id="rId25"/>
    <p:sldId id="266" r:id="rId26"/>
    <p:sldId id="267" r:id="rId27"/>
    <p:sldId id="268" r:id="rId28"/>
    <p:sldId id="269" r:id="rId29"/>
    <p:sldId id="270" r:id="rId30"/>
    <p:sldId id="271" r:id="rId31"/>
    <p:sldId id="272" r:id="rId32"/>
    <p:sldId id="273" r:id="rId33"/>
    <p:sldId id="274" r:id="rId34"/>
    <p:sldId id="275" r:id="rId35"/>
    <p:sldId id="276" r:id="rId36"/>
    <p:sldId id="277" r:id="rId37"/>
    <p:sldId id="278" r:id="rId38"/>
    <p:sldId id="279" r:id="rId39"/>
    <p:sldId id="280" r:id="rId40"/>
    <p:sldId id="281" r:id="rId41"/>
    <p:sldId id="282" r:id="rId42"/>
    <p:sldId id="283" r:id="rId43"/>
    <p:sldId id="284" r:id="rId44"/>
    <p:sldId id="285" r:id="rId45"/>
    <p:sldId id="286" r:id="rId46"/>
    <p:sldId id="287" r:id="rId47"/>
    <p:sldId id="288" r:id="rId48"/>
    <p:sldId id="289" r:id="rId49"/>
    <p:sldId id="290" r:id="rId50"/>
    <p:sldId id="291" r:id="rId51"/>
    <p:sldId id="292" r:id="rId52"/>
    <p:sldId id="293" r:id="rId53"/>
    <p:sldId id="294" r:id="rId54"/>
    <p:sldId id="295" r:id="rId55"/>
    <p:sldId id="296" r:id="rId56"/>
    <p:sldId id="297" r:id="rId57"/>
    <p:sldId id="298" r:id="rId58"/>
    <p:sldId id="299" r:id="rId59"/>
    <p:sldId id="300" r:id="rId60"/>
    <p:sldId id="301" r:id="rId61"/>
    <p:sldId id="302" r:id="rId62"/>
    <p:sldId id="303" r:id="rId63"/>
    <p:sldId id="304" r:id="rId6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25.xml"/><Relationship Id="rId42" Type="http://schemas.openxmlformats.org/officeDocument/2006/relationships/slide" Target="slides/slide27.xml"/><Relationship Id="rId41" Type="http://schemas.openxmlformats.org/officeDocument/2006/relationships/slide" Target="slides/slide26.xml"/><Relationship Id="rId44" Type="http://schemas.openxmlformats.org/officeDocument/2006/relationships/slide" Target="slides/slide29.xml"/><Relationship Id="rId43" Type="http://schemas.openxmlformats.org/officeDocument/2006/relationships/slide" Target="slides/slide28.xml"/><Relationship Id="rId46" Type="http://schemas.openxmlformats.org/officeDocument/2006/relationships/slide" Target="slides/slide31.xml"/><Relationship Id="rId45" Type="http://schemas.openxmlformats.org/officeDocument/2006/relationships/slide" Target="slides/slide30.xml"/><Relationship Id="rId1" Type="http://schemas.openxmlformats.org/officeDocument/2006/relationships/theme" Target="theme/theme7.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Master" Target="slideMasters/slideMaster7.xml"/><Relationship Id="rId48" Type="http://schemas.openxmlformats.org/officeDocument/2006/relationships/slide" Target="slides/slide33.xml"/><Relationship Id="rId47" Type="http://schemas.openxmlformats.org/officeDocument/2006/relationships/slide" Target="slides/slide32.xml"/><Relationship Id="rId49" Type="http://schemas.openxmlformats.org/officeDocument/2006/relationships/slide" Target="slides/slide34.xml"/><Relationship Id="rId5" Type="http://schemas.openxmlformats.org/officeDocument/2006/relationships/slideMaster" Target="slideMasters/slideMaster3.xml"/><Relationship Id="rId6" Type="http://schemas.openxmlformats.org/officeDocument/2006/relationships/slideMaster" Target="slideMasters/slideMaster4.xml"/><Relationship Id="rId7" Type="http://schemas.openxmlformats.org/officeDocument/2006/relationships/slideMaster" Target="slideMasters/slideMaster5.xml"/><Relationship Id="rId8" Type="http://schemas.openxmlformats.org/officeDocument/2006/relationships/slideMaster" Target="slideMasters/slideMaster6.xml"/><Relationship Id="rId31" Type="http://schemas.openxmlformats.org/officeDocument/2006/relationships/slide" Target="slides/slide16.xml"/><Relationship Id="rId30" Type="http://schemas.openxmlformats.org/officeDocument/2006/relationships/slide" Target="slides/slide15.xml"/><Relationship Id="rId33" Type="http://schemas.openxmlformats.org/officeDocument/2006/relationships/slide" Target="slides/slide18.xml"/><Relationship Id="rId32" Type="http://schemas.openxmlformats.org/officeDocument/2006/relationships/slide" Target="slides/slide17.xml"/><Relationship Id="rId35" Type="http://schemas.openxmlformats.org/officeDocument/2006/relationships/slide" Target="slides/slide20.xml"/><Relationship Id="rId34" Type="http://schemas.openxmlformats.org/officeDocument/2006/relationships/slide" Target="slides/slide19.xml"/><Relationship Id="rId37" Type="http://schemas.openxmlformats.org/officeDocument/2006/relationships/slide" Target="slides/slide22.xml"/><Relationship Id="rId36" Type="http://schemas.openxmlformats.org/officeDocument/2006/relationships/slide" Target="slides/slide21.xml"/><Relationship Id="rId39" Type="http://schemas.openxmlformats.org/officeDocument/2006/relationships/slide" Target="slides/slide24.xml"/><Relationship Id="rId38" Type="http://schemas.openxmlformats.org/officeDocument/2006/relationships/slide" Target="slides/slide23.xml"/><Relationship Id="rId62" Type="http://schemas.openxmlformats.org/officeDocument/2006/relationships/slide" Target="slides/slide47.xml"/><Relationship Id="rId61" Type="http://schemas.openxmlformats.org/officeDocument/2006/relationships/slide" Target="slides/slide46.xml"/><Relationship Id="rId20" Type="http://schemas.openxmlformats.org/officeDocument/2006/relationships/slide" Target="slides/slide5.xml"/><Relationship Id="rId64" Type="http://schemas.openxmlformats.org/officeDocument/2006/relationships/slide" Target="slides/slide49.xml"/><Relationship Id="rId63" Type="http://schemas.openxmlformats.org/officeDocument/2006/relationships/slide" Target="slides/slide48.xml"/><Relationship Id="rId22" Type="http://schemas.openxmlformats.org/officeDocument/2006/relationships/slide" Target="slides/slide7.xml"/><Relationship Id="rId21" Type="http://schemas.openxmlformats.org/officeDocument/2006/relationships/slide" Target="slides/slide6.xml"/><Relationship Id="rId24" Type="http://schemas.openxmlformats.org/officeDocument/2006/relationships/slide" Target="slides/slide9.xml"/><Relationship Id="rId23" Type="http://schemas.openxmlformats.org/officeDocument/2006/relationships/slide" Target="slides/slide8.xml"/><Relationship Id="rId60" Type="http://schemas.openxmlformats.org/officeDocument/2006/relationships/slide" Target="slides/slide45.xml"/><Relationship Id="rId26" Type="http://schemas.openxmlformats.org/officeDocument/2006/relationships/slide" Target="slides/slide11.xml"/><Relationship Id="rId25" Type="http://schemas.openxmlformats.org/officeDocument/2006/relationships/slide" Target="slides/slide10.xml"/><Relationship Id="rId28" Type="http://schemas.openxmlformats.org/officeDocument/2006/relationships/slide" Target="slides/slide13.xml"/><Relationship Id="rId27" Type="http://schemas.openxmlformats.org/officeDocument/2006/relationships/slide" Target="slides/slide12.xml"/><Relationship Id="rId29" Type="http://schemas.openxmlformats.org/officeDocument/2006/relationships/slide" Target="slides/slide14.xml"/><Relationship Id="rId51" Type="http://schemas.openxmlformats.org/officeDocument/2006/relationships/slide" Target="slides/slide36.xml"/><Relationship Id="rId50" Type="http://schemas.openxmlformats.org/officeDocument/2006/relationships/slide" Target="slides/slide35.xml"/><Relationship Id="rId53" Type="http://schemas.openxmlformats.org/officeDocument/2006/relationships/slide" Target="slides/slide38.xml"/><Relationship Id="rId52" Type="http://schemas.openxmlformats.org/officeDocument/2006/relationships/slide" Target="slides/slide37.xml"/><Relationship Id="rId11" Type="http://schemas.openxmlformats.org/officeDocument/2006/relationships/slideMaster" Target="slideMasters/slideMaster9.xml"/><Relationship Id="rId55" Type="http://schemas.openxmlformats.org/officeDocument/2006/relationships/slide" Target="slides/slide40.xml"/><Relationship Id="rId10" Type="http://schemas.openxmlformats.org/officeDocument/2006/relationships/slideMaster" Target="slideMasters/slideMaster8.xml"/><Relationship Id="rId54" Type="http://schemas.openxmlformats.org/officeDocument/2006/relationships/slide" Target="slides/slide39.xml"/><Relationship Id="rId13" Type="http://schemas.openxmlformats.org/officeDocument/2006/relationships/slideMaster" Target="slideMasters/slideMaster11.xml"/><Relationship Id="rId57" Type="http://schemas.openxmlformats.org/officeDocument/2006/relationships/slide" Target="slides/slide42.xml"/><Relationship Id="rId12" Type="http://schemas.openxmlformats.org/officeDocument/2006/relationships/slideMaster" Target="slideMasters/slideMaster10.xml"/><Relationship Id="rId56" Type="http://schemas.openxmlformats.org/officeDocument/2006/relationships/slide" Target="slides/slide41.xml"/><Relationship Id="rId15" Type="http://schemas.openxmlformats.org/officeDocument/2006/relationships/notesMaster" Target="notesMasters/notesMaster1.xml"/><Relationship Id="rId59" Type="http://schemas.openxmlformats.org/officeDocument/2006/relationships/slide" Target="slides/slide44.xml"/><Relationship Id="rId14" Type="http://schemas.openxmlformats.org/officeDocument/2006/relationships/slideMaster" Target="slideMasters/slideMaster12.xml"/><Relationship Id="rId58" Type="http://schemas.openxmlformats.org/officeDocument/2006/relationships/slide" Target="slides/slide43.xml"/><Relationship Id="rId17" Type="http://schemas.openxmlformats.org/officeDocument/2006/relationships/slide" Target="slides/slide2.xml"/><Relationship Id="rId16" Type="http://schemas.openxmlformats.org/officeDocument/2006/relationships/slide" Target="slides/slide1.xml"/><Relationship Id="rId19" Type="http://schemas.openxmlformats.org/officeDocument/2006/relationships/slide" Target="slides/slide4.xml"/><Relationship Id="rId1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1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1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1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1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1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1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2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2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2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2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3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3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3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3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4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4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4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4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4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4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p4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p4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4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4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p5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p5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p5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p5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p5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p5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p5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p5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p6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p6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p6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p6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p7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7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p7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7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p7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7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p7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7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1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1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1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1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363538" y="393700"/>
            <a:ext cx="8455025" cy="906463"/>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1" i="0" sz="4600" u="none" cap="none" strike="noStrike">
                <a:solidFill>
                  <a:srgbClr val="FFFFFF"/>
                </a:solidFill>
                <a:latin typeface="Arial"/>
                <a:ea typeface="Arial"/>
                <a:cs typeface="Arial"/>
                <a:sym typeface="Arial"/>
              </a:defRPr>
            </a:lvl1pPr>
            <a:lvl2pPr indent="0" lvl="1" marL="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2pPr>
            <a:lvl3pPr indent="0" lvl="2" marL="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3pPr>
            <a:lvl4pPr indent="0" lvl="3" marL="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4pPr>
            <a:lvl5pPr indent="0" lvl="4" marL="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5pPr>
            <a:lvl6pPr indent="0" lvl="5" marL="45720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6pPr>
            <a:lvl7pPr indent="0" lvl="6" marL="91440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7pPr>
            <a:lvl8pPr indent="0" lvl="7" marL="137160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8pPr>
            <a:lvl9pPr indent="0" lvl="8" marL="182880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9pPr>
          </a:lstStyle>
          <a:p/>
        </p:txBody>
      </p:sp>
      <p:sp>
        <p:nvSpPr>
          <p:cNvPr id="13" name="Google Shape;13;p2"/>
          <p:cNvSpPr txBox="1"/>
          <p:nvPr>
            <p:ph idx="1" type="subTitle"/>
          </p:nvPr>
        </p:nvSpPr>
        <p:spPr>
          <a:xfrm>
            <a:off x="1390650" y="1295400"/>
            <a:ext cx="6400800" cy="563563"/>
          </a:xfrm>
          <a:prstGeom prst="rect">
            <a:avLst/>
          </a:prstGeom>
          <a:noFill/>
          <a:ln>
            <a:noFill/>
          </a:ln>
        </p:spPr>
        <p:txBody>
          <a:bodyPr anchorCtr="0" anchor="t" bIns="91425" lIns="91425" spcFirstLastPara="1" rIns="91425" wrap="square" tIns="91425">
            <a:noAutofit/>
          </a:bodyPr>
          <a:lstStyle>
            <a:lvl1pPr indent="0" lvl="0" marL="0" marR="0" rtl="0" algn="ctr">
              <a:spcBef>
                <a:spcPts val="480"/>
              </a:spcBef>
              <a:spcAft>
                <a:spcPts val="0"/>
              </a:spcAft>
              <a:buClr>
                <a:srgbClr val="000000"/>
              </a:buClr>
              <a:buSzPts val="3200"/>
              <a:buFont typeface="Arial"/>
              <a:buNone/>
              <a:defRPr b="0" i="0" sz="2400" u="none" cap="none" strike="noStrike">
                <a:solidFill>
                  <a:srgbClr val="000000"/>
                </a:solidFill>
                <a:latin typeface="Arial"/>
                <a:ea typeface="Arial"/>
                <a:cs typeface="Arial"/>
                <a:sym typeface="Arial"/>
              </a:defRPr>
            </a:lvl1pPr>
            <a:lvl2pPr indent="-285750" lvl="1" marL="74295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228600" lvl="2" marL="11430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228600" lvl="3" marL="16002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228600" lvl="4" marL="20574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indent="-228600" lvl="5" marL="25146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6pPr>
            <a:lvl7pPr indent="-228600" lvl="6" marL="2971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7pPr>
            <a:lvl8pPr indent="-228600" lvl="7" marL="34290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8pPr>
            <a:lvl9pPr indent="-228600" lvl="8" marL="38862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9pPr>
          </a:lstStyle>
          <a:p/>
        </p:txBody>
      </p:sp>
      <p:sp>
        <p:nvSpPr>
          <p:cNvPr id="14" name="Google Shape;14;p2"/>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cap="none" strike="noStrike">
                <a:solidFill>
                  <a:srgbClr val="FFFFFF"/>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5" name="Google Shape;15;p2"/>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6" name="Google Shape;16;p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FFFFFF"/>
              </a:buClr>
              <a:buFont typeface="Arial"/>
              <a:buNone/>
              <a:defRPr b="0" i="0" sz="1400" u="none" cap="none" strike="noStrik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Font typeface="Arial"/>
              <a:buNone/>
              <a:defRPr b="0" i="0" sz="1400" u="none" cap="none" strike="noStrik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Font typeface="Arial"/>
              <a:buNone/>
              <a:defRPr b="0" i="0" sz="1400" u="none" cap="none" strike="noStrik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Font typeface="Arial"/>
              <a:buNone/>
              <a:defRPr b="0" i="0" sz="1400" u="none" cap="none" strike="noStrik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Font typeface="Arial"/>
              <a:buNone/>
              <a:defRPr b="0" i="0" sz="1400" u="none" cap="none" strike="noStrik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Font typeface="Arial"/>
              <a:buNone/>
              <a:defRPr b="0" i="0" sz="1400" u="none" cap="none" strike="noStrik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Font typeface="Arial"/>
              <a:buNone/>
              <a:defRPr b="0" i="0" sz="1400" u="none" cap="none" strike="noStrik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Font typeface="Arial"/>
              <a:buNone/>
              <a:defRPr b="0" i="0" sz="1400" u="none" cap="none" strike="noStrik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Font typeface="Arial"/>
              <a:buNone/>
              <a:defRPr b="0" i="0" sz="14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3" name="Shape 73"/>
        <p:cNvGrpSpPr/>
        <p:nvPr/>
      </p:nvGrpSpPr>
      <p:grpSpPr>
        <a:xfrm>
          <a:off x="0" y="0"/>
          <a:ext cx="0" cy="0"/>
          <a:chOff x="0" y="0"/>
          <a:chExt cx="0" cy="0"/>
        </a:xfrm>
      </p:grpSpPr>
      <p:sp>
        <p:nvSpPr>
          <p:cNvPr id="74" name="Google Shape;74;p12"/>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9pPr>
          </a:lstStyle>
          <a:p/>
        </p:txBody>
      </p:sp>
      <p:sp>
        <p:nvSpPr>
          <p:cNvPr id="75" name="Google Shape;75;p12"/>
          <p:cNvSpPr txBox="1"/>
          <p:nvPr>
            <p:ph idx="1" type="body"/>
          </p:nvPr>
        </p:nvSpPr>
        <p:spPr>
          <a:xfrm>
            <a:off x="457200" y="1706563"/>
            <a:ext cx="4038600" cy="44196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6" name="Google Shape;76;p12"/>
          <p:cNvSpPr txBox="1"/>
          <p:nvPr>
            <p:ph idx="2" type="body"/>
          </p:nvPr>
        </p:nvSpPr>
        <p:spPr>
          <a:xfrm>
            <a:off x="4648200" y="1706563"/>
            <a:ext cx="4038600" cy="44196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7" name="Google Shape;77;p12"/>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8" name="Google Shape;78;p12"/>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9" name="Google Shape;79;p1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0" name="Shape 80"/>
        <p:cNvGrpSpPr/>
        <p:nvPr/>
      </p:nvGrpSpPr>
      <p:grpSpPr>
        <a:xfrm>
          <a:off x="0" y="0"/>
          <a:ext cx="0" cy="0"/>
          <a:chOff x="0" y="0"/>
          <a:chExt cx="0" cy="0"/>
        </a:xfrm>
      </p:grpSpPr>
      <p:sp>
        <p:nvSpPr>
          <p:cNvPr id="81" name="Google Shape;81;p13"/>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9pPr>
          </a:lstStyle>
          <a:p/>
        </p:txBody>
      </p:sp>
      <p:sp>
        <p:nvSpPr>
          <p:cNvPr id="82" name="Google Shape;82;p13"/>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chemeClr val="dk1"/>
              </a:buClr>
              <a:buSzPts val="3200"/>
              <a:buFont typeface="Arial"/>
              <a:buNone/>
              <a:defRPr b="0" i="0" sz="20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Clr>
                <a:schemeClr val="dk1"/>
              </a:buClr>
              <a:buSzPts val="2800"/>
              <a:buFont typeface="Arial"/>
              <a:buNone/>
              <a:defRPr b="0" i="0" sz="1800" u="none" cap="none" strike="noStrike">
                <a:solidFill>
                  <a:schemeClr val="dk1"/>
                </a:solidFill>
                <a:latin typeface="Arial"/>
                <a:ea typeface="Arial"/>
                <a:cs typeface="Arial"/>
                <a:sym typeface="Arial"/>
              </a:defRPr>
            </a:lvl2pPr>
            <a:lvl3pPr indent="-228600" lvl="2" marL="1371600" marR="0" rtl="0" algn="l">
              <a:spcBef>
                <a:spcPts val="320"/>
              </a:spcBef>
              <a:spcAft>
                <a:spcPts val="0"/>
              </a:spcAft>
              <a:buClr>
                <a:schemeClr val="dk1"/>
              </a:buClr>
              <a:buSzPts val="2400"/>
              <a:buFont typeface="Arial"/>
              <a:buNone/>
              <a:defRPr b="0" i="0" sz="1600" u="none" cap="none" strike="noStrike">
                <a:solidFill>
                  <a:schemeClr val="dk1"/>
                </a:solidFill>
                <a:latin typeface="Arial"/>
                <a:ea typeface="Arial"/>
                <a:cs typeface="Arial"/>
                <a:sym typeface="Arial"/>
              </a:defRPr>
            </a:lvl3pPr>
            <a:lvl4pPr indent="-228600" lvl="3" marL="1828800" marR="0" rtl="0" algn="l">
              <a:spcBef>
                <a:spcPts val="280"/>
              </a:spcBef>
              <a:spcAft>
                <a:spcPts val="0"/>
              </a:spcAft>
              <a:buClr>
                <a:schemeClr val="dk1"/>
              </a:buClr>
              <a:buSzPts val="2000"/>
              <a:buFont typeface="Arial"/>
              <a:buNone/>
              <a:defRPr b="0" i="0" sz="1400" u="none" cap="none" strike="noStrike">
                <a:solidFill>
                  <a:schemeClr val="dk1"/>
                </a:solidFill>
                <a:latin typeface="Arial"/>
                <a:ea typeface="Arial"/>
                <a:cs typeface="Arial"/>
                <a:sym typeface="Arial"/>
              </a:defRPr>
            </a:lvl4pPr>
            <a:lvl5pPr indent="-228600" lvl="4" marL="2286000" marR="0" rtl="0" algn="l">
              <a:spcBef>
                <a:spcPts val="280"/>
              </a:spcBef>
              <a:spcAft>
                <a:spcPts val="0"/>
              </a:spcAft>
              <a:buClr>
                <a:schemeClr val="dk1"/>
              </a:buClr>
              <a:buSzPts val="2000"/>
              <a:buFont typeface="Arial"/>
              <a:buNone/>
              <a:defRPr b="0" i="0" sz="1400" u="none" cap="none" strike="noStrike">
                <a:solidFill>
                  <a:schemeClr val="dk1"/>
                </a:solidFill>
                <a:latin typeface="Arial"/>
                <a:ea typeface="Arial"/>
                <a:cs typeface="Arial"/>
                <a:sym typeface="Arial"/>
              </a:defRPr>
            </a:lvl5pPr>
            <a:lvl6pPr indent="-228600" lvl="5" marL="2743200" marR="0" rtl="0" algn="l">
              <a:spcBef>
                <a:spcPts val="280"/>
              </a:spcBef>
              <a:spcAft>
                <a:spcPts val="0"/>
              </a:spcAft>
              <a:buClr>
                <a:schemeClr val="dk1"/>
              </a:buClr>
              <a:buSzPts val="2000"/>
              <a:buFont typeface="Arial"/>
              <a:buNone/>
              <a:defRPr b="0" i="0" sz="1400" u="none" cap="none" strike="noStrike">
                <a:solidFill>
                  <a:schemeClr val="dk1"/>
                </a:solidFill>
                <a:latin typeface="Arial"/>
                <a:ea typeface="Arial"/>
                <a:cs typeface="Arial"/>
                <a:sym typeface="Arial"/>
              </a:defRPr>
            </a:lvl6pPr>
            <a:lvl7pPr indent="-228600" lvl="6" marL="3200400" marR="0" rtl="0" algn="l">
              <a:spcBef>
                <a:spcPts val="280"/>
              </a:spcBef>
              <a:spcAft>
                <a:spcPts val="0"/>
              </a:spcAft>
              <a:buClr>
                <a:schemeClr val="dk1"/>
              </a:buClr>
              <a:buSzPts val="2000"/>
              <a:buFont typeface="Arial"/>
              <a:buNone/>
              <a:defRPr b="0" i="0" sz="1400" u="none" cap="none" strike="noStrike">
                <a:solidFill>
                  <a:schemeClr val="dk1"/>
                </a:solidFill>
                <a:latin typeface="Arial"/>
                <a:ea typeface="Arial"/>
                <a:cs typeface="Arial"/>
                <a:sym typeface="Arial"/>
              </a:defRPr>
            </a:lvl7pPr>
            <a:lvl8pPr indent="-228600" lvl="7" marL="3657600" marR="0" rtl="0" algn="l">
              <a:spcBef>
                <a:spcPts val="280"/>
              </a:spcBef>
              <a:spcAft>
                <a:spcPts val="0"/>
              </a:spcAft>
              <a:buClr>
                <a:schemeClr val="dk1"/>
              </a:buClr>
              <a:buSzPts val="2000"/>
              <a:buFont typeface="Arial"/>
              <a:buNone/>
              <a:defRPr b="0" i="0" sz="1400" u="none" cap="none" strike="noStrike">
                <a:solidFill>
                  <a:schemeClr val="dk1"/>
                </a:solidFill>
                <a:latin typeface="Arial"/>
                <a:ea typeface="Arial"/>
                <a:cs typeface="Arial"/>
                <a:sym typeface="Arial"/>
              </a:defRPr>
            </a:lvl8pPr>
            <a:lvl9pPr indent="-228600" lvl="8" marL="4114800" marR="0" rtl="0" algn="l">
              <a:spcBef>
                <a:spcPts val="280"/>
              </a:spcBef>
              <a:spcAft>
                <a:spcPts val="0"/>
              </a:spcAft>
              <a:buClr>
                <a:schemeClr val="dk1"/>
              </a:buClr>
              <a:buSzPts val="2000"/>
              <a:buFont typeface="Arial"/>
              <a:buNone/>
              <a:defRPr b="0" i="0" sz="1400" u="none" cap="none" strike="noStrike">
                <a:solidFill>
                  <a:schemeClr val="dk1"/>
                </a:solidFill>
                <a:latin typeface="Arial"/>
                <a:ea typeface="Arial"/>
                <a:cs typeface="Arial"/>
                <a:sym typeface="Arial"/>
              </a:defRPr>
            </a:lvl9pPr>
          </a:lstStyle>
          <a:p/>
        </p:txBody>
      </p:sp>
      <p:sp>
        <p:nvSpPr>
          <p:cNvPr id="83" name="Google Shape;83;p13"/>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4" name="Google Shape;84;p13"/>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5" name="Google Shape;85;p1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2" name="Shape 92"/>
        <p:cNvGrpSpPr/>
        <p:nvPr/>
      </p:nvGrpSpPr>
      <p:grpSpPr>
        <a:xfrm>
          <a:off x="0" y="0"/>
          <a:ext cx="0" cy="0"/>
          <a:chOff x="0" y="0"/>
          <a:chExt cx="0" cy="0"/>
        </a:xfrm>
      </p:grpSpPr>
      <p:sp>
        <p:nvSpPr>
          <p:cNvPr id="93" name="Google Shape;93;p15"/>
          <p:cNvSpPr txBox="1"/>
          <p:nvPr>
            <p:ph type="ctrTitle"/>
          </p:nvPr>
        </p:nvSpPr>
        <p:spPr>
          <a:xfrm>
            <a:off x="363538" y="4579938"/>
            <a:ext cx="8455025" cy="96361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1" i="0" sz="4600" u="none" cap="none" strike="noStrike">
                <a:solidFill>
                  <a:srgbClr val="000000"/>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9pPr>
          </a:lstStyle>
          <a:p/>
        </p:txBody>
      </p:sp>
      <p:sp>
        <p:nvSpPr>
          <p:cNvPr id="94" name="Google Shape;94;p15"/>
          <p:cNvSpPr txBox="1"/>
          <p:nvPr>
            <p:ph idx="1" type="subTitle"/>
          </p:nvPr>
        </p:nvSpPr>
        <p:spPr>
          <a:xfrm>
            <a:off x="363538" y="5541963"/>
            <a:ext cx="6400800" cy="566737"/>
          </a:xfrm>
          <a:prstGeom prst="rect">
            <a:avLst/>
          </a:prstGeom>
          <a:noFill/>
          <a:ln>
            <a:noFill/>
          </a:ln>
        </p:spPr>
        <p:txBody>
          <a:bodyPr anchorCtr="0" anchor="t" bIns="91425" lIns="91425" spcFirstLastPara="1" rIns="91425" wrap="square" tIns="91425">
            <a:noAutofit/>
          </a:bodyPr>
          <a:lstStyle>
            <a:lvl1pPr indent="0" lvl="0" marL="0" marR="0" rtl="0" algn="l">
              <a:spcBef>
                <a:spcPts val="480"/>
              </a:spcBef>
              <a:spcAft>
                <a:spcPts val="0"/>
              </a:spcAft>
              <a:buClr>
                <a:srgbClr val="005AB4"/>
              </a:buClr>
              <a:buSzPts val="3200"/>
              <a:buFont typeface="Arial"/>
              <a:buNone/>
              <a:defRPr b="0" i="0" sz="2400" u="none" cap="none" strike="noStrike">
                <a:solidFill>
                  <a:srgbClr val="005AB4"/>
                </a:solidFill>
                <a:latin typeface="Arial"/>
                <a:ea typeface="Arial"/>
                <a:cs typeface="Arial"/>
                <a:sym typeface="Arial"/>
              </a:defRPr>
            </a:lvl1pPr>
            <a:lvl2pPr indent="-285750" lvl="1" marL="74295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228600" lvl="2" marL="11430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228600" lvl="3" marL="16002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228600" lvl="4" marL="20574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indent="-228600" lvl="5" marL="25146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6pPr>
            <a:lvl7pPr indent="-228600" lvl="6" marL="2971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7pPr>
            <a:lvl8pPr indent="-228600" lvl="7" marL="34290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8pPr>
            <a:lvl9pPr indent="-228600" lvl="8" marL="38862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9pPr>
          </a:lstStyle>
          <a:p/>
        </p:txBody>
      </p:sp>
      <p:sp>
        <p:nvSpPr>
          <p:cNvPr id="95" name="Google Shape;95;p15"/>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6" name="Google Shape;96;p15"/>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7" name="Google Shape;97;p1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4" name="Shape 104"/>
        <p:cNvGrpSpPr/>
        <p:nvPr/>
      </p:nvGrpSpPr>
      <p:grpSpPr>
        <a:xfrm>
          <a:off x="0" y="0"/>
          <a:ext cx="0" cy="0"/>
          <a:chOff x="0" y="0"/>
          <a:chExt cx="0" cy="0"/>
        </a:xfrm>
      </p:grpSpPr>
      <p:sp>
        <p:nvSpPr>
          <p:cNvPr id="105" name="Google Shape;105;p17"/>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9pPr>
          </a:lstStyle>
          <a:p/>
        </p:txBody>
      </p:sp>
      <p:sp>
        <p:nvSpPr>
          <p:cNvPr id="106" name="Google Shape;106;p17"/>
          <p:cNvSpPr txBox="1"/>
          <p:nvPr>
            <p:ph idx="1" type="body"/>
          </p:nvPr>
        </p:nvSpPr>
        <p:spPr>
          <a:xfrm>
            <a:off x="457200" y="1600200"/>
            <a:ext cx="8229600" cy="4525962"/>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9pPr>
          </a:lstStyle>
          <a:p/>
        </p:txBody>
      </p:sp>
      <p:sp>
        <p:nvSpPr>
          <p:cNvPr id="107" name="Google Shape;107;p17"/>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08" name="Google Shape;108;p17"/>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09" name="Google Shape;109;p1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0" name="Shape 110"/>
        <p:cNvGrpSpPr/>
        <p:nvPr/>
      </p:nvGrpSpPr>
      <p:grpSpPr>
        <a:xfrm>
          <a:off x="0" y="0"/>
          <a:ext cx="0" cy="0"/>
          <a:chOff x="0" y="0"/>
          <a:chExt cx="0" cy="0"/>
        </a:xfrm>
      </p:grpSpPr>
      <p:sp>
        <p:nvSpPr>
          <p:cNvPr id="111" name="Google Shape;111;p18"/>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9pPr>
          </a:lstStyle>
          <a:p/>
        </p:txBody>
      </p:sp>
      <p:sp>
        <p:nvSpPr>
          <p:cNvPr id="112" name="Google Shape;112;p18"/>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9pPr>
          </a:lstStyle>
          <a:p/>
        </p:txBody>
      </p:sp>
      <p:sp>
        <p:nvSpPr>
          <p:cNvPr id="113" name="Google Shape;113;p18"/>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14" name="Google Shape;114;p18"/>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15" name="Google Shape;115;p1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6" name="Shape 116"/>
        <p:cNvGrpSpPr/>
        <p:nvPr/>
      </p:nvGrpSpPr>
      <p:grpSpPr>
        <a:xfrm>
          <a:off x="0" y="0"/>
          <a:ext cx="0" cy="0"/>
          <a:chOff x="0" y="0"/>
          <a:chExt cx="0" cy="0"/>
        </a:xfrm>
      </p:grpSpPr>
      <p:sp>
        <p:nvSpPr>
          <p:cNvPr id="117" name="Google Shape;117;p19"/>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9pPr>
          </a:lstStyle>
          <a:p/>
        </p:txBody>
      </p:sp>
      <p:sp>
        <p:nvSpPr>
          <p:cNvPr id="118" name="Google Shape;118;p19"/>
          <p:cNvSpPr txBox="1"/>
          <p:nvPr>
            <p:ph idx="1" type="body"/>
          </p:nvPr>
        </p:nvSpPr>
        <p:spPr>
          <a:xfrm rot="5400000">
            <a:off x="2309019" y="-251619"/>
            <a:ext cx="4525962" cy="82296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9pPr>
          </a:lstStyle>
          <a:p/>
        </p:txBody>
      </p:sp>
      <p:sp>
        <p:nvSpPr>
          <p:cNvPr id="119" name="Google Shape;119;p19"/>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20" name="Google Shape;120;p19"/>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21" name="Google Shape;121;p1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2" name="Shape 122"/>
        <p:cNvGrpSpPr/>
        <p:nvPr/>
      </p:nvGrpSpPr>
      <p:grpSpPr>
        <a:xfrm>
          <a:off x="0" y="0"/>
          <a:ext cx="0" cy="0"/>
          <a:chOff x="0" y="0"/>
          <a:chExt cx="0" cy="0"/>
        </a:xfrm>
      </p:grpSpPr>
      <p:sp>
        <p:nvSpPr>
          <p:cNvPr id="123" name="Google Shape;123;p20"/>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lt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9pPr>
          </a:lstStyle>
          <a:p/>
        </p:txBody>
      </p:sp>
      <p:sp>
        <p:nvSpPr>
          <p:cNvPr id="124" name="Google Shape;124;p20"/>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lt1"/>
              </a:buClr>
              <a:buSzPts val="1400"/>
              <a:buFont typeface="Arial"/>
              <a:buNone/>
              <a:defRPr b="0" i="0" sz="3200" u="none" cap="none" strike="noStrike">
                <a:solidFill>
                  <a:schemeClr val="lt1"/>
                </a:solidFill>
                <a:latin typeface="Arial"/>
                <a:ea typeface="Arial"/>
                <a:cs typeface="Arial"/>
                <a:sym typeface="Arial"/>
              </a:defRPr>
            </a:lvl1pPr>
            <a:lvl2pPr indent="0" lvl="1" marL="457200" marR="0" rtl="0" algn="l">
              <a:spcBef>
                <a:spcPts val="560"/>
              </a:spcBef>
              <a:spcAft>
                <a:spcPts val="0"/>
              </a:spcAft>
              <a:buClr>
                <a:schemeClr val="lt1"/>
              </a:buClr>
              <a:buSzPts val="1400"/>
              <a:buFont typeface="Arial"/>
              <a:buNone/>
              <a:defRPr b="0" i="0" sz="2800" u="none" cap="none" strike="noStrike">
                <a:solidFill>
                  <a:schemeClr val="lt1"/>
                </a:solidFill>
                <a:latin typeface="Arial"/>
                <a:ea typeface="Arial"/>
                <a:cs typeface="Arial"/>
                <a:sym typeface="Arial"/>
              </a:defRPr>
            </a:lvl2pPr>
            <a:lvl3pPr indent="0" lvl="2" marL="914400" marR="0" rtl="0" algn="l">
              <a:spcBef>
                <a:spcPts val="480"/>
              </a:spcBef>
              <a:spcAft>
                <a:spcPts val="0"/>
              </a:spcAft>
              <a:buClr>
                <a:schemeClr val="lt1"/>
              </a:buClr>
              <a:buSzPts val="1400"/>
              <a:buFont typeface="Arial"/>
              <a:buNone/>
              <a:defRPr b="0" i="0" sz="2400" u="none" cap="none" strike="noStrike">
                <a:solidFill>
                  <a:schemeClr val="lt1"/>
                </a:solidFill>
                <a:latin typeface="Arial"/>
                <a:ea typeface="Arial"/>
                <a:cs typeface="Arial"/>
                <a:sym typeface="Arial"/>
              </a:defRPr>
            </a:lvl3pPr>
            <a:lvl4pPr indent="0" lvl="3" marL="1371600" marR="0" rtl="0" algn="l">
              <a:spcBef>
                <a:spcPts val="400"/>
              </a:spcBef>
              <a:spcAft>
                <a:spcPts val="0"/>
              </a:spcAft>
              <a:buClr>
                <a:schemeClr val="lt1"/>
              </a:buClr>
              <a:buSzPts val="1400"/>
              <a:buFont typeface="Arial"/>
              <a:buNone/>
              <a:defRPr b="0" i="0" sz="2000" u="none" cap="none" strike="noStrike">
                <a:solidFill>
                  <a:schemeClr val="lt1"/>
                </a:solidFill>
                <a:latin typeface="Arial"/>
                <a:ea typeface="Arial"/>
                <a:cs typeface="Arial"/>
                <a:sym typeface="Arial"/>
              </a:defRPr>
            </a:lvl4pPr>
            <a:lvl5pPr indent="0" lvl="4" marL="1828800" marR="0" rtl="0" algn="l">
              <a:spcBef>
                <a:spcPts val="400"/>
              </a:spcBef>
              <a:spcAft>
                <a:spcPts val="0"/>
              </a:spcAft>
              <a:buClr>
                <a:schemeClr val="lt1"/>
              </a:buClr>
              <a:buSzPts val="1400"/>
              <a:buFont typeface="Arial"/>
              <a:buNone/>
              <a:defRPr b="0" i="0" sz="2000" u="none" cap="none" strike="noStrike">
                <a:solidFill>
                  <a:schemeClr val="lt1"/>
                </a:solidFill>
                <a:latin typeface="Arial"/>
                <a:ea typeface="Arial"/>
                <a:cs typeface="Arial"/>
                <a:sym typeface="Arial"/>
              </a:defRPr>
            </a:lvl5pPr>
            <a:lvl6pPr indent="0" lvl="5" marL="2286000" marR="0" rtl="0" algn="l">
              <a:spcBef>
                <a:spcPts val="400"/>
              </a:spcBef>
              <a:spcAft>
                <a:spcPts val="0"/>
              </a:spcAft>
              <a:buClr>
                <a:schemeClr val="lt1"/>
              </a:buClr>
              <a:buSzPts val="1400"/>
              <a:buFont typeface="Arial"/>
              <a:buNone/>
              <a:defRPr b="0" i="0" sz="2000" u="none" cap="none" strike="noStrike">
                <a:solidFill>
                  <a:schemeClr val="lt1"/>
                </a:solidFill>
                <a:latin typeface="Arial"/>
                <a:ea typeface="Arial"/>
                <a:cs typeface="Arial"/>
                <a:sym typeface="Arial"/>
              </a:defRPr>
            </a:lvl6pPr>
            <a:lvl7pPr indent="0" lvl="6" marL="2743200" marR="0" rtl="0" algn="l">
              <a:spcBef>
                <a:spcPts val="400"/>
              </a:spcBef>
              <a:spcAft>
                <a:spcPts val="0"/>
              </a:spcAft>
              <a:buClr>
                <a:schemeClr val="lt1"/>
              </a:buClr>
              <a:buSzPts val="1400"/>
              <a:buFont typeface="Arial"/>
              <a:buNone/>
              <a:defRPr b="0" i="0" sz="2000" u="none" cap="none" strike="noStrike">
                <a:solidFill>
                  <a:schemeClr val="lt1"/>
                </a:solidFill>
                <a:latin typeface="Arial"/>
                <a:ea typeface="Arial"/>
                <a:cs typeface="Arial"/>
                <a:sym typeface="Arial"/>
              </a:defRPr>
            </a:lvl7pPr>
            <a:lvl8pPr indent="0" lvl="7" marL="3200400" marR="0" rtl="0" algn="l">
              <a:spcBef>
                <a:spcPts val="400"/>
              </a:spcBef>
              <a:spcAft>
                <a:spcPts val="0"/>
              </a:spcAft>
              <a:buClr>
                <a:schemeClr val="lt1"/>
              </a:buClr>
              <a:buSzPts val="1400"/>
              <a:buFont typeface="Arial"/>
              <a:buNone/>
              <a:defRPr b="0" i="0" sz="2000" u="none" cap="none" strike="noStrike">
                <a:solidFill>
                  <a:schemeClr val="lt1"/>
                </a:solidFill>
                <a:latin typeface="Arial"/>
                <a:ea typeface="Arial"/>
                <a:cs typeface="Arial"/>
                <a:sym typeface="Arial"/>
              </a:defRPr>
            </a:lvl8pPr>
            <a:lvl9pPr indent="0" lvl="8" marL="3657600" marR="0" rtl="0" algn="l">
              <a:spcBef>
                <a:spcPts val="400"/>
              </a:spcBef>
              <a:spcAft>
                <a:spcPts val="0"/>
              </a:spcAft>
              <a:buClr>
                <a:schemeClr val="lt1"/>
              </a:buClr>
              <a:buSzPts val="1400"/>
              <a:buFont typeface="Arial"/>
              <a:buNone/>
              <a:defRPr b="0" i="0" sz="2000" u="none" cap="none" strike="noStrike">
                <a:solidFill>
                  <a:schemeClr val="lt1"/>
                </a:solidFill>
                <a:latin typeface="Arial"/>
                <a:ea typeface="Arial"/>
                <a:cs typeface="Arial"/>
                <a:sym typeface="Arial"/>
              </a:defRPr>
            </a:lvl9pPr>
          </a:lstStyle>
          <a:p/>
        </p:txBody>
      </p:sp>
      <p:sp>
        <p:nvSpPr>
          <p:cNvPr id="125" name="Google Shape;125;p20"/>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lt1"/>
              </a:buClr>
              <a:buSzPts val="3200"/>
              <a:buFont typeface="Arial"/>
              <a:buNone/>
              <a:defRPr b="0" i="0" sz="1400" u="none" cap="none" strike="noStrike">
                <a:solidFill>
                  <a:schemeClr val="lt1"/>
                </a:solidFill>
                <a:latin typeface="Arial"/>
                <a:ea typeface="Arial"/>
                <a:cs typeface="Arial"/>
                <a:sym typeface="Arial"/>
              </a:defRPr>
            </a:lvl1pPr>
            <a:lvl2pPr indent="-228600" lvl="1" marL="914400" marR="0" rtl="0" algn="l">
              <a:spcBef>
                <a:spcPts val="240"/>
              </a:spcBef>
              <a:spcAft>
                <a:spcPts val="0"/>
              </a:spcAft>
              <a:buClr>
                <a:schemeClr val="lt1"/>
              </a:buClr>
              <a:buSzPts val="2800"/>
              <a:buFont typeface="Arial"/>
              <a:buNone/>
              <a:defRPr b="0" i="0" sz="1200" u="none" cap="none" strike="noStrike">
                <a:solidFill>
                  <a:schemeClr val="lt1"/>
                </a:solidFill>
                <a:latin typeface="Arial"/>
                <a:ea typeface="Arial"/>
                <a:cs typeface="Arial"/>
                <a:sym typeface="Arial"/>
              </a:defRPr>
            </a:lvl2pPr>
            <a:lvl3pPr indent="-228600" lvl="2" marL="1371600" marR="0" rtl="0" algn="l">
              <a:spcBef>
                <a:spcPts val="200"/>
              </a:spcBef>
              <a:spcAft>
                <a:spcPts val="0"/>
              </a:spcAft>
              <a:buClr>
                <a:schemeClr val="lt1"/>
              </a:buClr>
              <a:buSzPts val="2400"/>
              <a:buFont typeface="Arial"/>
              <a:buNone/>
              <a:defRPr b="0" i="0" sz="1000" u="none" cap="none" strike="noStrike">
                <a:solidFill>
                  <a:schemeClr val="lt1"/>
                </a:solidFill>
                <a:latin typeface="Arial"/>
                <a:ea typeface="Arial"/>
                <a:cs typeface="Arial"/>
                <a:sym typeface="Arial"/>
              </a:defRPr>
            </a:lvl3pPr>
            <a:lvl4pPr indent="-228600" lvl="3" marL="1828800" marR="0" rtl="0" algn="l">
              <a:spcBef>
                <a:spcPts val="180"/>
              </a:spcBef>
              <a:spcAft>
                <a:spcPts val="0"/>
              </a:spcAft>
              <a:buClr>
                <a:schemeClr val="lt1"/>
              </a:buClr>
              <a:buSzPts val="2000"/>
              <a:buFont typeface="Arial"/>
              <a:buNone/>
              <a:defRPr b="0" i="0" sz="900" u="none" cap="none" strike="noStrike">
                <a:solidFill>
                  <a:schemeClr val="lt1"/>
                </a:solidFill>
                <a:latin typeface="Arial"/>
                <a:ea typeface="Arial"/>
                <a:cs typeface="Arial"/>
                <a:sym typeface="Arial"/>
              </a:defRPr>
            </a:lvl4pPr>
            <a:lvl5pPr indent="-228600" lvl="4" marL="2286000" marR="0" rtl="0" algn="l">
              <a:spcBef>
                <a:spcPts val="180"/>
              </a:spcBef>
              <a:spcAft>
                <a:spcPts val="0"/>
              </a:spcAft>
              <a:buClr>
                <a:schemeClr val="lt1"/>
              </a:buClr>
              <a:buSzPts val="2000"/>
              <a:buFont typeface="Arial"/>
              <a:buNone/>
              <a:defRPr b="0" i="0" sz="900" u="none" cap="none" strike="noStrike">
                <a:solidFill>
                  <a:schemeClr val="lt1"/>
                </a:solidFill>
                <a:latin typeface="Arial"/>
                <a:ea typeface="Arial"/>
                <a:cs typeface="Arial"/>
                <a:sym typeface="Arial"/>
              </a:defRPr>
            </a:lvl5pPr>
            <a:lvl6pPr indent="-228600" lvl="5" marL="2743200" marR="0" rtl="0" algn="l">
              <a:spcBef>
                <a:spcPts val="180"/>
              </a:spcBef>
              <a:spcAft>
                <a:spcPts val="0"/>
              </a:spcAft>
              <a:buClr>
                <a:schemeClr val="lt1"/>
              </a:buClr>
              <a:buSzPts val="2000"/>
              <a:buFont typeface="Arial"/>
              <a:buNone/>
              <a:defRPr b="0" i="0" sz="900" u="none" cap="none" strike="noStrike">
                <a:solidFill>
                  <a:schemeClr val="lt1"/>
                </a:solidFill>
                <a:latin typeface="Arial"/>
                <a:ea typeface="Arial"/>
                <a:cs typeface="Arial"/>
                <a:sym typeface="Arial"/>
              </a:defRPr>
            </a:lvl6pPr>
            <a:lvl7pPr indent="-228600" lvl="6" marL="3200400" marR="0" rtl="0" algn="l">
              <a:spcBef>
                <a:spcPts val="180"/>
              </a:spcBef>
              <a:spcAft>
                <a:spcPts val="0"/>
              </a:spcAft>
              <a:buClr>
                <a:schemeClr val="lt1"/>
              </a:buClr>
              <a:buSzPts val="2000"/>
              <a:buFont typeface="Arial"/>
              <a:buNone/>
              <a:defRPr b="0" i="0" sz="900" u="none" cap="none" strike="noStrike">
                <a:solidFill>
                  <a:schemeClr val="lt1"/>
                </a:solidFill>
                <a:latin typeface="Arial"/>
                <a:ea typeface="Arial"/>
                <a:cs typeface="Arial"/>
                <a:sym typeface="Arial"/>
              </a:defRPr>
            </a:lvl7pPr>
            <a:lvl8pPr indent="-228600" lvl="7" marL="3657600" marR="0" rtl="0" algn="l">
              <a:spcBef>
                <a:spcPts val="180"/>
              </a:spcBef>
              <a:spcAft>
                <a:spcPts val="0"/>
              </a:spcAft>
              <a:buClr>
                <a:schemeClr val="lt1"/>
              </a:buClr>
              <a:buSzPts val="2000"/>
              <a:buFont typeface="Arial"/>
              <a:buNone/>
              <a:defRPr b="0" i="0" sz="900" u="none" cap="none" strike="noStrike">
                <a:solidFill>
                  <a:schemeClr val="lt1"/>
                </a:solidFill>
                <a:latin typeface="Arial"/>
                <a:ea typeface="Arial"/>
                <a:cs typeface="Arial"/>
                <a:sym typeface="Arial"/>
              </a:defRPr>
            </a:lvl8pPr>
            <a:lvl9pPr indent="-228600" lvl="8" marL="4114800" marR="0" rtl="0" algn="l">
              <a:spcBef>
                <a:spcPts val="180"/>
              </a:spcBef>
              <a:spcAft>
                <a:spcPts val="0"/>
              </a:spcAft>
              <a:buClr>
                <a:schemeClr val="lt1"/>
              </a:buClr>
              <a:buSzPts val="2000"/>
              <a:buFont typeface="Arial"/>
              <a:buNone/>
              <a:defRPr b="0" i="0" sz="900" u="none" cap="none" strike="noStrike">
                <a:solidFill>
                  <a:schemeClr val="lt1"/>
                </a:solidFill>
                <a:latin typeface="Arial"/>
                <a:ea typeface="Arial"/>
                <a:cs typeface="Arial"/>
                <a:sym typeface="Arial"/>
              </a:defRPr>
            </a:lvl9pPr>
          </a:lstStyle>
          <a:p/>
        </p:txBody>
      </p:sp>
      <p:sp>
        <p:nvSpPr>
          <p:cNvPr id="126" name="Google Shape;126;p20"/>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27" name="Google Shape;127;p20"/>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28" name="Google Shape;128;p2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9" name="Shape 129"/>
        <p:cNvGrpSpPr/>
        <p:nvPr/>
      </p:nvGrpSpPr>
      <p:grpSpPr>
        <a:xfrm>
          <a:off x="0" y="0"/>
          <a:ext cx="0" cy="0"/>
          <a:chOff x="0" y="0"/>
          <a:chExt cx="0" cy="0"/>
        </a:xfrm>
      </p:grpSpPr>
      <p:sp>
        <p:nvSpPr>
          <p:cNvPr id="130" name="Google Shape;130;p21"/>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lt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9pPr>
          </a:lstStyle>
          <a:p/>
        </p:txBody>
      </p:sp>
      <p:sp>
        <p:nvSpPr>
          <p:cNvPr id="131" name="Google Shape;131;p21"/>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9pPr>
          </a:lstStyle>
          <a:p/>
        </p:txBody>
      </p:sp>
      <p:sp>
        <p:nvSpPr>
          <p:cNvPr id="132" name="Google Shape;132;p21"/>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lt1"/>
              </a:buClr>
              <a:buSzPts val="3200"/>
              <a:buFont typeface="Arial"/>
              <a:buNone/>
              <a:defRPr b="0" i="0" sz="1400" u="none" cap="none" strike="noStrike">
                <a:solidFill>
                  <a:schemeClr val="lt1"/>
                </a:solidFill>
                <a:latin typeface="Arial"/>
                <a:ea typeface="Arial"/>
                <a:cs typeface="Arial"/>
                <a:sym typeface="Arial"/>
              </a:defRPr>
            </a:lvl1pPr>
            <a:lvl2pPr indent="-228600" lvl="1" marL="914400" marR="0" rtl="0" algn="l">
              <a:spcBef>
                <a:spcPts val="240"/>
              </a:spcBef>
              <a:spcAft>
                <a:spcPts val="0"/>
              </a:spcAft>
              <a:buClr>
                <a:schemeClr val="lt1"/>
              </a:buClr>
              <a:buSzPts val="2800"/>
              <a:buFont typeface="Arial"/>
              <a:buNone/>
              <a:defRPr b="0" i="0" sz="1200" u="none" cap="none" strike="noStrike">
                <a:solidFill>
                  <a:schemeClr val="lt1"/>
                </a:solidFill>
                <a:latin typeface="Arial"/>
                <a:ea typeface="Arial"/>
                <a:cs typeface="Arial"/>
                <a:sym typeface="Arial"/>
              </a:defRPr>
            </a:lvl2pPr>
            <a:lvl3pPr indent="-228600" lvl="2" marL="1371600" marR="0" rtl="0" algn="l">
              <a:spcBef>
                <a:spcPts val="200"/>
              </a:spcBef>
              <a:spcAft>
                <a:spcPts val="0"/>
              </a:spcAft>
              <a:buClr>
                <a:schemeClr val="lt1"/>
              </a:buClr>
              <a:buSzPts val="2400"/>
              <a:buFont typeface="Arial"/>
              <a:buNone/>
              <a:defRPr b="0" i="0" sz="1000" u="none" cap="none" strike="noStrike">
                <a:solidFill>
                  <a:schemeClr val="lt1"/>
                </a:solidFill>
                <a:latin typeface="Arial"/>
                <a:ea typeface="Arial"/>
                <a:cs typeface="Arial"/>
                <a:sym typeface="Arial"/>
              </a:defRPr>
            </a:lvl3pPr>
            <a:lvl4pPr indent="-228600" lvl="3" marL="1828800" marR="0" rtl="0" algn="l">
              <a:spcBef>
                <a:spcPts val="180"/>
              </a:spcBef>
              <a:spcAft>
                <a:spcPts val="0"/>
              </a:spcAft>
              <a:buClr>
                <a:schemeClr val="lt1"/>
              </a:buClr>
              <a:buSzPts val="2000"/>
              <a:buFont typeface="Arial"/>
              <a:buNone/>
              <a:defRPr b="0" i="0" sz="900" u="none" cap="none" strike="noStrike">
                <a:solidFill>
                  <a:schemeClr val="lt1"/>
                </a:solidFill>
                <a:latin typeface="Arial"/>
                <a:ea typeface="Arial"/>
                <a:cs typeface="Arial"/>
                <a:sym typeface="Arial"/>
              </a:defRPr>
            </a:lvl4pPr>
            <a:lvl5pPr indent="-228600" lvl="4" marL="2286000" marR="0" rtl="0" algn="l">
              <a:spcBef>
                <a:spcPts val="180"/>
              </a:spcBef>
              <a:spcAft>
                <a:spcPts val="0"/>
              </a:spcAft>
              <a:buClr>
                <a:schemeClr val="lt1"/>
              </a:buClr>
              <a:buSzPts val="2000"/>
              <a:buFont typeface="Arial"/>
              <a:buNone/>
              <a:defRPr b="0" i="0" sz="900" u="none" cap="none" strike="noStrike">
                <a:solidFill>
                  <a:schemeClr val="lt1"/>
                </a:solidFill>
                <a:latin typeface="Arial"/>
                <a:ea typeface="Arial"/>
                <a:cs typeface="Arial"/>
                <a:sym typeface="Arial"/>
              </a:defRPr>
            </a:lvl5pPr>
            <a:lvl6pPr indent="-228600" lvl="5" marL="2743200" marR="0" rtl="0" algn="l">
              <a:spcBef>
                <a:spcPts val="180"/>
              </a:spcBef>
              <a:spcAft>
                <a:spcPts val="0"/>
              </a:spcAft>
              <a:buClr>
                <a:schemeClr val="lt1"/>
              </a:buClr>
              <a:buSzPts val="2000"/>
              <a:buFont typeface="Arial"/>
              <a:buNone/>
              <a:defRPr b="0" i="0" sz="900" u="none" cap="none" strike="noStrike">
                <a:solidFill>
                  <a:schemeClr val="lt1"/>
                </a:solidFill>
                <a:latin typeface="Arial"/>
                <a:ea typeface="Arial"/>
                <a:cs typeface="Arial"/>
                <a:sym typeface="Arial"/>
              </a:defRPr>
            </a:lvl6pPr>
            <a:lvl7pPr indent="-228600" lvl="6" marL="3200400" marR="0" rtl="0" algn="l">
              <a:spcBef>
                <a:spcPts val="180"/>
              </a:spcBef>
              <a:spcAft>
                <a:spcPts val="0"/>
              </a:spcAft>
              <a:buClr>
                <a:schemeClr val="lt1"/>
              </a:buClr>
              <a:buSzPts val="2000"/>
              <a:buFont typeface="Arial"/>
              <a:buNone/>
              <a:defRPr b="0" i="0" sz="900" u="none" cap="none" strike="noStrike">
                <a:solidFill>
                  <a:schemeClr val="lt1"/>
                </a:solidFill>
                <a:latin typeface="Arial"/>
                <a:ea typeface="Arial"/>
                <a:cs typeface="Arial"/>
                <a:sym typeface="Arial"/>
              </a:defRPr>
            </a:lvl7pPr>
            <a:lvl8pPr indent="-228600" lvl="7" marL="3657600" marR="0" rtl="0" algn="l">
              <a:spcBef>
                <a:spcPts val="180"/>
              </a:spcBef>
              <a:spcAft>
                <a:spcPts val="0"/>
              </a:spcAft>
              <a:buClr>
                <a:schemeClr val="lt1"/>
              </a:buClr>
              <a:buSzPts val="2000"/>
              <a:buFont typeface="Arial"/>
              <a:buNone/>
              <a:defRPr b="0" i="0" sz="900" u="none" cap="none" strike="noStrike">
                <a:solidFill>
                  <a:schemeClr val="lt1"/>
                </a:solidFill>
                <a:latin typeface="Arial"/>
                <a:ea typeface="Arial"/>
                <a:cs typeface="Arial"/>
                <a:sym typeface="Arial"/>
              </a:defRPr>
            </a:lvl8pPr>
            <a:lvl9pPr indent="-228600" lvl="8" marL="4114800" marR="0" rtl="0" algn="l">
              <a:spcBef>
                <a:spcPts val="180"/>
              </a:spcBef>
              <a:spcAft>
                <a:spcPts val="0"/>
              </a:spcAft>
              <a:buClr>
                <a:schemeClr val="lt1"/>
              </a:buClr>
              <a:buSzPts val="2000"/>
              <a:buFont typeface="Arial"/>
              <a:buNone/>
              <a:defRPr b="0" i="0" sz="900" u="none" cap="none" strike="noStrike">
                <a:solidFill>
                  <a:schemeClr val="lt1"/>
                </a:solidFill>
                <a:latin typeface="Arial"/>
                <a:ea typeface="Arial"/>
                <a:cs typeface="Arial"/>
                <a:sym typeface="Arial"/>
              </a:defRPr>
            </a:lvl9pPr>
          </a:lstStyle>
          <a:p/>
        </p:txBody>
      </p:sp>
      <p:sp>
        <p:nvSpPr>
          <p:cNvPr id="133" name="Google Shape;133;p21"/>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34" name="Google Shape;134;p21"/>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35" name="Google Shape;135;p2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6" name="Shape 136"/>
        <p:cNvGrpSpPr/>
        <p:nvPr/>
      </p:nvGrpSpPr>
      <p:grpSpPr>
        <a:xfrm>
          <a:off x="0" y="0"/>
          <a:ext cx="0" cy="0"/>
          <a:chOff x="0" y="0"/>
          <a:chExt cx="0" cy="0"/>
        </a:xfrm>
      </p:grpSpPr>
      <p:sp>
        <p:nvSpPr>
          <p:cNvPr id="137" name="Google Shape;137;p22"/>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38" name="Google Shape;138;p22"/>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39" name="Google Shape;139;p2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6" name="Shape 146"/>
        <p:cNvGrpSpPr/>
        <p:nvPr/>
      </p:nvGrpSpPr>
      <p:grpSpPr>
        <a:xfrm>
          <a:off x="0" y="0"/>
          <a:ext cx="0" cy="0"/>
          <a:chOff x="0" y="0"/>
          <a:chExt cx="0" cy="0"/>
        </a:xfrm>
      </p:grpSpPr>
      <p:sp>
        <p:nvSpPr>
          <p:cNvPr id="147" name="Google Shape;147;p24"/>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48" name="Google Shape;148;p24"/>
          <p:cNvSpPr txBox="1"/>
          <p:nvPr>
            <p:ph idx="1" type="body"/>
          </p:nvPr>
        </p:nvSpPr>
        <p:spPr>
          <a:xfrm>
            <a:off x="457200" y="1600200"/>
            <a:ext cx="8229600" cy="4525962"/>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49" name="Google Shape;149;p24"/>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0" name="Google Shape;150;p24"/>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1" name="Google Shape;151;p2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4"/>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9pPr>
          </a:lstStyle>
          <a:p/>
        </p:txBody>
      </p:sp>
      <p:sp>
        <p:nvSpPr>
          <p:cNvPr id="25" name="Google Shape;25;p4"/>
          <p:cNvSpPr txBox="1"/>
          <p:nvPr>
            <p:ph idx="1" type="body"/>
          </p:nvPr>
        </p:nvSpPr>
        <p:spPr>
          <a:xfrm>
            <a:off x="457200" y="1706562"/>
            <a:ext cx="8229600" cy="44196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6" name="Google Shape;26;p4"/>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 name="Google Shape;27;p4"/>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8" name="Google Shape;28;p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8" name="Shape 158"/>
        <p:cNvGrpSpPr/>
        <p:nvPr/>
      </p:nvGrpSpPr>
      <p:grpSpPr>
        <a:xfrm>
          <a:off x="0" y="0"/>
          <a:ext cx="0" cy="0"/>
          <a:chOff x="0" y="0"/>
          <a:chExt cx="0" cy="0"/>
        </a:xfrm>
      </p:grpSpPr>
      <p:sp>
        <p:nvSpPr>
          <p:cNvPr id="159" name="Google Shape;159;p26"/>
          <p:cNvSpPr txBox="1"/>
          <p:nvPr>
            <p:ph type="ctrTitle"/>
          </p:nvPr>
        </p:nvSpPr>
        <p:spPr>
          <a:xfrm>
            <a:off x="1066800" y="76200"/>
            <a:ext cx="6934200" cy="9906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1pPr>
            <a:lvl2pPr indent="0" lvl="1"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2pPr>
            <a:lvl3pPr indent="0" lvl="2"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3pPr>
            <a:lvl4pPr indent="0" lvl="3"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4pPr>
            <a:lvl5pPr indent="0" lvl="4"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5pPr>
            <a:lvl6pPr indent="0" lvl="5" marL="4572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6pPr>
            <a:lvl7pPr indent="0" lvl="6" marL="9144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7pPr>
            <a:lvl8pPr indent="0" lvl="7" marL="13716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8pPr>
            <a:lvl9pPr indent="0" lvl="8" marL="18288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9pPr>
          </a:lstStyle>
          <a:p/>
        </p:txBody>
      </p:sp>
      <p:sp>
        <p:nvSpPr>
          <p:cNvPr id="160" name="Google Shape;160;p26"/>
          <p:cNvSpPr txBox="1"/>
          <p:nvPr>
            <p:ph idx="1" type="subTitle"/>
          </p:nvPr>
        </p:nvSpPr>
        <p:spPr>
          <a:xfrm>
            <a:off x="1371600" y="990600"/>
            <a:ext cx="6324600" cy="533400"/>
          </a:xfrm>
          <a:prstGeom prst="rect">
            <a:avLst/>
          </a:prstGeom>
          <a:noFill/>
          <a:ln>
            <a:noFill/>
          </a:ln>
        </p:spPr>
        <p:txBody>
          <a:bodyPr anchorCtr="0" anchor="t" bIns="91425" lIns="91425" spcFirstLastPara="1" rIns="91425" wrap="square" tIns="91425">
            <a:noAutofit/>
          </a:bodyPr>
          <a:lstStyle>
            <a:lvl1pPr indent="0" lvl="0" marL="0" marR="0" rtl="0" algn="ctr">
              <a:spcBef>
                <a:spcPts val="560"/>
              </a:spcBef>
              <a:spcAft>
                <a:spcPts val="0"/>
              </a:spcAft>
              <a:buClr>
                <a:schemeClr val="lt1"/>
              </a:buClr>
              <a:buSzPts val="3200"/>
              <a:buFont typeface="Arial"/>
              <a:buNone/>
              <a:defRPr b="0" i="0" sz="2800" u="none" cap="none" strike="noStrike">
                <a:solidFill>
                  <a:schemeClr val="lt1"/>
                </a:solidFill>
                <a:latin typeface="Arial"/>
                <a:ea typeface="Arial"/>
                <a:cs typeface="Arial"/>
                <a:sym typeface="Arial"/>
              </a:defRPr>
            </a:lvl1pPr>
            <a:lvl2pPr indent="-285750" lvl="1" marL="742950" marR="0" rtl="0" algn="l">
              <a:spcBef>
                <a:spcPts val="560"/>
              </a:spcBef>
              <a:spcAft>
                <a:spcPts val="0"/>
              </a:spcAft>
              <a:buClr>
                <a:srgbClr val="FFFFFF"/>
              </a:buClr>
              <a:buSzPts val="2800"/>
              <a:buFont typeface="Arial"/>
              <a:buChar char="–"/>
              <a:defRPr b="0" i="0" sz="2800" u="none" cap="none" strike="noStrike">
                <a:solidFill>
                  <a:srgbClr val="FFFFFF"/>
                </a:solidFill>
                <a:latin typeface="Arial"/>
                <a:ea typeface="Arial"/>
                <a:cs typeface="Arial"/>
                <a:sym typeface="Arial"/>
              </a:defRPr>
            </a:lvl2pPr>
            <a:lvl3pPr indent="-228600" lvl="2" marL="1143000" marR="0" rtl="0" algn="l">
              <a:spcBef>
                <a:spcPts val="480"/>
              </a:spcBef>
              <a:spcAft>
                <a:spcPts val="0"/>
              </a:spcAft>
              <a:buClr>
                <a:srgbClr val="FFFFFF"/>
              </a:buClr>
              <a:buSzPts val="2400"/>
              <a:buFont typeface="Arial"/>
              <a:buChar char="•"/>
              <a:defRPr b="0" i="0" sz="2400" u="none" cap="none" strike="noStrike">
                <a:solidFill>
                  <a:srgbClr val="FFFFFF"/>
                </a:solidFill>
                <a:latin typeface="Arial"/>
                <a:ea typeface="Arial"/>
                <a:cs typeface="Arial"/>
                <a:sym typeface="Arial"/>
              </a:defRPr>
            </a:lvl3pPr>
            <a:lvl4pPr indent="-228600" lvl="3" marL="1600200" marR="0" rtl="0" algn="l">
              <a:spcBef>
                <a:spcPts val="400"/>
              </a:spcBef>
              <a:spcAft>
                <a:spcPts val="0"/>
              </a:spcAft>
              <a:buClr>
                <a:srgbClr val="FFFFFF"/>
              </a:buClr>
              <a:buSzPts val="2000"/>
              <a:buFont typeface="Arial"/>
              <a:buChar char="–"/>
              <a:defRPr b="0" i="0" sz="2000" u="none" cap="none" strike="noStrike">
                <a:solidFill>
                  <a:srgbClr val="FFFFFF"/>
                </a:solidFill>
                <a:latin typeface="Arial"/>
                <a:ea typeface="Arial"/>
                <a:cs typeface="Arial"/>
                <a:sym typeface="Arial"/>
              </a:defRPr>
            </a:lvl4pPr>
            <a:lvl5pPr indent="-228600" lvl="4" marL="2057400" marR="0" rtl="0" algn="l">
              <a:spcBef>
                <a:spcPts val="400"/>
              </a:spcBef>
              <a:spcAft>
                <a:spcPts val="0"/>
              </a:spcAft>
              <a:buClr>
                <a:srgbClr val="FFFFFF"/>
              </a:buClr>
              <a:buSzPts val="2000"/>
              <a:buFont typeface="Arial"/>
              <a:buChar char="»"/>
              <a:defRPr b="0" i="0" sz="2000" u="none" cap="none" strike="noStrike">
                <a:solidFill>
                  <a:srgbClr val="FFFFFF"/>
                </a:solidFill>
                <a:latin typeface="Arial"/>
                <a:ea typeface="Arial"/>
                <a:cs typeface="Arial"/>
                <a:sym typeface="Arial"/>
              </a:defRPr>
            </a:lvl5pPr>
            <a:lvl6pPr indent="-228600" lvl="5" marL="2514600" marR="0" rtl="0" algn="l">
              <a:spcBef>
                <a:spcPts val="400"/>
              </a:spcBef>
              <a:spcAft>
                <a:spcPts val="0"/>
              </a:spcAft>
              <a:buClr>
                <a:srgbClr val="FFFFFF"/>
              </a:buClr>
              <a:buSzPts val="2000"/>
              <a:buFont typeface="Arial"/>
              <a:buChar char="»"/>
              <a:defRPr b="0" i="0" sz="2000" u="none" cap="none" strike="noStrike">
                <a:solidFill>
                  <a:srgbClr val="FFFFFF"/>
                </a:solidFill>
                <a:latin typeface="Arial"/>
                <a:ea typeface="Arial"/>
                <a:cs typeface="Arial"/>
                <a:sym typeface="Arial"/>
              </a:defRPr>
            </a:lvl6pPr>
            <a:lvl7pPr indent="-228600" lvl="6" marL="2971800" marR="0" rtl="0" algn="l">
              <a:spcBef>
                <a:spcPts val="400"/>
              </a:spcBef>
              <a:spcAft>
                <a:spcPts val="0"/>
              </a:spcAft>
              <a:buClr>
                <a:srgbClr val="FFFFFF"/>
              </a:buClr>
              <a:buSzPts val="2000"/>
              <a:buFont typeface="Arial"/>
              <a:buChar char="»"/>
              <a:defRPr b="0" i="0" sz="2000" u="none" cap="none" strike="noStrike">
                <a:solidFill>
                  <a:srgbClr val="FFFFFF"/>
                </a:solidFill>
                <a:latin typeface="Arial"/>
                <a:ea typeface="Arial"/>
                <a:cs typeface="Arial"/>
                <a:sym typeface="Arial"/>
              </a:defRPr>
            </a:lvl7pPr>
            <a:lvl8pPr indent="-228600" lvl="7" marL="3429000" marR="0" rtl="0" algn="l">
              <a:spcBef>
                <a:spcPts val="400"/>
              </a:spcBef>
              <a:spcAft>
                <a:spcPts val="0"/>
              </a:spcAft>
              <a:buClr>
                <a:srgbClr val="FFFFFF"/>
              </a:buClr>
              <a:buSzPts val="2000"/>
              <a:buFont typeface="Arial"/>
              <a:buChar char="»"/>
              <a:defRPr b="0" i="0" sz="2000" u="none" cap="none" strike="noStrike">
                <a:solidFill>
                  <a:srgbClr val="FFFFFF"/>
                </a:solidFill>
                <a:latin typeface="Arial"/>
                <a:ea typeface="Arial"/>
                <a:cs typeface="Arial"/>
                <a:sym typeface="Arial"/>
              </a:defRPr>
            </a:lvl8pPr>
            <a:lvl9pPr indent="-228600" lvl="8" marL="3886200" marR="0" rtl="0" algn="l">
              <a:spcBef>
                <a:spcPts val="400"/>
              </a:spcBef>
              <a:spcAft>
                <a:spcPts val="0"/>
              </a:spcAft>
              <a:buClr>
                <a:srgbClr val="FFFFFF"/>
              </a:buClr>
              <a:buSzPts val="2000"/>
              <a:buFont typeface="Arial"/>
              <a:buChar char="»"/>
              <a:defRPr b="0" i="0" sz="2000" u="none" cap="none" strike="noStrike">
                <a:solidFill>
                  <a:srgbClr val="FFFFFF"/>
                </a:solidFill>
                <a:latin typeface="Arial"/>
                <a:ea typeface="Arial"/>
                <a:cs typeface="Arial"/>
                <a:sym typeface="Arial"/>
              </a:defRPr>
            </a:lvl9pPr>
          </a:lstStyle>
          <a:p/>
        </p:txBody>
      </p:sp>
      <p:sp>
        <p:nvSpPr>
          <p:cNvPr id="161" name="Google Shape;161;p26"/>
          <p:cNvSpPr txBox="1"/>
          <p:nvPr>
            <p:ph idx="10" type="dt"/>
          </p:nvPr>
        </p:nvSpPr>
        <p:spPr>
          <a:xfrm>
            <a:off x="381000" y="6477000"/>
            <a:ext cx="2590800" cy="3048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rgbClr val="FFFFFF"/>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62" name="Google Shape;162;p26"/>
          <p:cNvSpPr txBox="1"/>
          <p:nvPr>
            <p:ph idx="11" type="ftr"/>
          </p:nvPr>
        </p:nvSpPr>
        <p:spPr>
          <a:xfrm>
            <a:off x="3276600" y="6477000"/>
            <a:ext cx="2895600" cy="3048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63" name="Google Shape;163;p26"/>
          <p:cNvSpPr txBox="1"/>
          <p:nvPr>
            <p:ph idx="12" type="sldNum"/>
          </p:nvPr>
        </p:nvSpPr>
        <p:spPr>
          <a:xfrm>
            <a:off x="6477000" y="6477000"/>
            <a:ext cx="2286000" cy="3048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0" name="Shape 170"/>
        <p:cNvGrpSpPr/>
        <p:nvPr/>
      </p:nvGrpSpPr>
      <p:grpSpPr>
        <a:xfrm>
          <a:off x="0" y="0"/>
          <a:ext cx="0" cy="0"/>
          <a:chOff x="0" y="0"/>
          <a:chExt cx="0" cy="0"/>
        </a:xfrm>
      </p:grpSpPr>
      <p:sp>
        <p:nvSpPr>
          <p:cNvPr id="171" name="Google Shape;171;p28"/>
          <p:cNvSpPr txBox="1"/>
          <p:nvPr>
            <p:ph type="title"/>
          </p:nvPr>
        </p:nvSpPr>
        <p:spPr>
          <a:xfrm>
            <a:off x="304800" y="76200"/>
            <a:ext cx="8534400" cy="12192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1pPr>
            <a:lvl2pPr indent="0" lvl="1"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2pPr>
            <a:lvl3pPr indent="0" lvl="2"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3pPr>
            <a:lvl4pPr indent="0" lvl="3"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4pPr>
            <a:lvl5pPr indent="0" lvl="4"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5pPr>
            <a:lvl6pPr indent="0" lvl="5" marL="4572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6pPr>
            <a:lvl7pPr indent="0" lvl="6" marL="9144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7pPr>
            <a:lvl8pPr indent="0" lvl="7" marL="13716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8pPr>
            <a:lvl9pPr indent="0" lvl="8" marL="18288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9pPr>
          </a:lstStyle>
          <a:p/>
        </p:txBody>
      </p:sp>
      <p:sp>
        <p:nvSpPr>
          <p:cNvPr id="172" name="Google Shape;172;p28"/>
          <p:cNvSpPr txBox="1"/>
          <p:nvPr>
            <p:ph idx="1" type="body"/>
          </p:nvPr>
        </p:nvSpPr>
        <p:spPr>
          <a:xfrm>
            <a:off x="304800" y="1524000"/>
            <a:ext cx="8534400" cy="48006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rgbClr val="FFFFFF"/>
              </a:buClr>
              <a:buSzPts val="3200"/>
              <a:buFont typeface="Arial"/>
              <a:buChar char="•"/>
              <a:defRPr b="0" i="0" sz="3200" u="none" cap="none" strike="noStrike">
                <a:solidFill>
                  <a:srgbClr val="FFFFFF"/>
                </a:solidFill>
                <a:latin typeface="Arial"/>
                <a:ea typeface="Arial"/>
                <a:cs typeface="Arial"/>
                <a:sym typeface="Arial"/>
              </a:defRPr>
            </a:lvl1pPr>
            <a:lvl2pPr indent="-406400" lvl="1" marL="914400" marR="0" rtl="0" algn="l">
              <a:spcBef>
                <a:spcPts val="560"/>
              </a:spcBef>
              <a:spcAft>
                <a:spcPts val="0"/>
              </a:spcAft>
              <a:buClr>
                <a:srgbClr val="FFFFFF"/>
              </a:buClr>
              <a:buSzPts val="2800"/>
              <a:buFont typeface="Arial"/>
              <a:buChar char="–"/>
              <a:defRPr b="0" i="0" sz="2800" u="none" cap="none" strike="noStrike">
                <a:solidFill>
                  <a:srgbClr val="FFFFFF"/>
                </a:solidFill>
                <a:latin typeface="Arial"/>
                <a:ea typeface="Arial"/>
                <a:cs typeface="Arial"/>
                <a:sym typeface="Arial"/>
              </a:defRPr>
            </a:lvl2pPr>
            <a:lvl3pPr indent="-381000" lvl="2" marL="1371600" marR="0" rtl="0" algn="l">
              <a:spcBef>
                <a:spcPts val="480"/>
              </a:spcBef>
              <a:spcAft>
                <a:spcPts val="0"/>
              </a:spcAft>
              <a:buClr>
                <a:srgbClr val="FFFFFF"/>
              </a:buClr>
              <a:buSzPts val="2400"/>
              <a:buFont typeface="Arial"/>
              <a:buChar char="•"/>
              <a:defRPr b="0" i="0" sz="2400" u="none" cap="none" strike="noStrike">
                <a:solidFill>
                  <a:srgbClr val="FFFFFF"/>
                </a:solidFill>
                <a:latin typeface="Arial"/>
                <a:ea typeface="Arial"/>
                <a:cs typeface="Arial"/>
                <a:sym typeface="Arial"/>
              </a:defRPr>
            </a:lvl3pPr>
            <a:lvl4pPr indent="-355600" lvl="3" marL="1828800" marR="0" rtl="0" algn="l">
              <a:spcBef>
                <a:spcPts val="400"/>
              </a:spcBef>
              <a:spcAft>
                <a:spcPts val="0"/>
              </a:spcAft>
              <a:buClr>
                <a:srgbClr val="FFFFFF"/>
              </a:buClr>
              <a:buSzPts val="2000"/>
              <a:buFont typeface="Arial"/>
              <a:buChar char="–"/>
              <a:defRPr b="0" i="0" sz="2000" u="none" cap="none" strike="noStrike">
                <a:solidFill>
                  <a:srgbClr val="FFFFFF"/>
                </a:solidFill>
                <a:latin typeface="Arial"/>
                <a:ea typeface="Arial"/>
                <a:cs typeface="Arial"/>
                <a:sym typeface="Arial"/>
              </a:defRPr>
            </a:lvl4pPr>
            <a:lvl5pPr indent="-355600" lvl="4" marL="2286000" marR="0" rtl="0" algn="l">
              <a:spcBef>
                <a:spcPts val="400"/>
              </a:spcBef>
              <a:spcAft>
                <a:spcPts val="0"/>
              </a:spcAft>
              <a:buClr>
                <a:srgbClr val="FFFFFF"/>
              </a:buClr>
              <a:buSzPts val="2000"/>
              <a:buFont typeface="Arial"/>
              <a:buChar char="»"/>
              <a:defRPr b="0" i="0" sz="2000" u="none" cap="none" strike="noStrike">
                <a:solidFill>
                  <a:srgbClr val="FFFFFF"/>
                </a:solidFill>
                <a:latin typeface="Arial"/>
                <a:ea typeface="Arial"/>
                <a:cs typeface="Arial"/>
                <a:sym typeface="Arial"/>
              </a:defRPr>
            </a:lvl5pPr>
            <a:lvl6pPr indent="-355600" lvl="5" marL="2743200" marR="0" rtl="0" algn="l">
              <a:spcBef>
                <a:spcPts val="400"/>
              </a:spcBef>
              <a:spcAft>
                <a:spcPts val="0"/>
              </a:spcAft>
              <a:buClr>
                <a:srgbClr val="FFFFFF"/>
              </a:buClr>
              <a:buSzPts val="2000"/>
              <a:buFont typeface="Arial"/>
              <a:buChar char="»"/>
              <a:defRPr b="0" i="0" sz="2000" u="none" cap="none" strike="noStrike">
                <a:solidFill>
                  <a:srgbClr val="FFFFFF"/>
                </a:solidFill>
                <a:latin typeface="Arial"/>
                <a:ea typeface="Arial"/>
                <a:cs typeface="Arial"/>
                <a:sym typeface="Arial"/>
              </a:defRPr>
            </a:lvl6pPr>
            <a:lvl7pPr indent="-355600" lvl="6" marL="3200400" marR="0" rtl="0" algn="l">
              <a:spcBef>
                <a:spcPts val="400"/>
              </a:spcBef>
              <a:spcAft>
                <a:spcPts val="0"/>
              </a:spcAft>
              <a:buClr>
                <a:srgbClr val="FFFFFF"/>
              </a:buClr>
              <a:buSzPts val="2000"/>
              <a:buFont typeface="Arial"/>
              <a:buChar char="»"/>
              <a:defRPr b="0" i="0" sz="2000" u="none" cap="none" strike="noStrike">
                <a:solidFill>
                  <a:srgbClr val="FFFFFF"/>
                </a:solidFill>
                <a:latin typeface="Arial"/>
                <a:ea typeface="Arial"/>
                <a:cs typeface="Arial"/>
                <a:sym typeface="Arial"/>
              </a:defRPr>
            </a:lvl7pPr>
            <a:lvl8pPr indent="-355600" lvl="7" marL="3657600" marR="0" rtl="0" algn="l">
              <a:spcBef>
                <a:spcPts val="400"/>
              </a:spcBef>
              <a:spcAft>
                <a:spcPts val="0"/>
              </a:spcAft>
              <a:buClr>
                <a:srgbClr val="FFFFFF"/>
              </a:buClr>
              <a:buSzPts val="2000"/>
              <a:buFont typeface="Arial"/>
              <a:buChar char="»"/>
              <a:defRPr b="0" i="0" sz="2000" u="none" cap="none" strike="noStrike">
                <a:solidFill>
                  <a:srgbClr val="FFFFFF"/>
                </a:solidFill>
                <a:latin typeface="Arial"/>
                <a:ea typeface="Arial"/>
                <a:cs typeface="Arial"/>
                <a:sym typeface="Arial"/>
              </a:defRPr>
            </a:lvl8pPr>
            <a:lvl9pPr indent="-355600" lvl="8" marL="4114800" marR="0" rtl="0" algn="l">
              <a:spcBef>
                <a:spcPts val="400"/>
              </a:spcBef>
              <a:spcAft>
                <a:spcPts val="0"/>
              </a:spcAft>
              <a:buClr>
                <a:srgbClr val="FFFFFF"/>
              </a:buClr>
              <a:buSzPts val="2000"/>
              <a:buFont typeface="Arial"/>
              <a:buChar char="»"/>
              <a:defRPr b="0" i="0" sz="2000" u="none" cap="none" strike="noStrike">
                <a:solidFill>
                  <a:srgbClr val="FFFFFF"/>
                </a:solidFill>
                <a:latin typeface="Arial"/>
                <a:ea typeface="Arial"/>
                <a:cs typeface="Arial"/>
                <a:sym typeface="Arial"/>
              </a:defRPr>
            </a:lvl9pPr>
          </a:lstStyle>
          <a:p/>
        </p:txBody>
      </p:sp>
      <p:sp>
        <p:nvSpPr>
          <p:cNvPr id="173" name="Google Shape;173;p28"/>
          <p:cNvSpPr txBox="1"/>
          <p:nvPr>
            <p:ph idx="10" type="dt"/>
          </p:nvPr>
        </p:nvSpPr>
        <p:spPr>
          <a:xfrm>
            <a:off x="304800" y="6477000"/>
            <a:ext cx="2438400" cy="3048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rgbClr val="FFFFFF"/>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74" name="Google Shape;174;p28"/>
          <p:cNvSpPr txBox="1"/>
          <p:nvPr>
            <p:ph idx="11" type="ftr"/>
          </p:nvPr>
        </p:nvSpPr>
        <p:spPr>
          <a:xfrm>
            <a:off x="3048000" y="6477000"/>
            <a:ext cx="3200400" cy="3048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75" name="Google Shape;175;p28"/>
          <p:cNvSpPr txBox="1"/>
          <p:nvPr>
            <p:ph idx="12" type="sldNum"/>
          </p:nvPr>
        </p:nvSpPr>
        <p:spPr>
          <a:xfrm>
            <a:off x="6553200" y="6477000"/>
            <a:ext cx="2286000" cy="3048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6" name="Shape 176"/>
        <p:cNvGrpSpPr/>
        <p:nvPr/>
      </p:nvGrpSpPr>
      <p:grpSpPr>
        <a:xfrm>
          <a:off x="0" y="0"/>
          <a:ext cx="0" cy="0"/>
          <a:chOff x="0" y="0"/>
          <a:chExt cx="0" cy="0"/>
        </a:xfrm>
      </p:grpSpPr>
      <p:sp>
        <p:nvSpPr>
          <p:cNvPr id="177" name="Google Shape;177;p29"/>
          <p:cNvSpPr txBox="1"/>
          <p:nvPr>
            <p:ph type="title"/>
          </p:nvPr>
        </p:nvSpPr>
        <p:spPr>
          <a:xfrm rot="5400000">
            <a:off x="4648200" y="2133600"/>
            <a:ext cx="6248400" cy="21336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1pPr>
            <a:lvl2pPr indent="0" lvl="1"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2pPr>
            <a:lvl3pPr indent="0" lvl="2"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3pPr>
            <a:lvl4pPr indent="0" lvl="3"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4pPr>
            <a:lvl5pPr indent="0" lvl="4"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5pPr>
            <a:lvl6pPr indent="0" lvl="5" marL="4572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6pPr>
            <a:lvl7pPr indent="0" lvl="6" marL="9144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7pPr>
            <a:lvl8pPr indent="0" lvl="7" marL="13716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8pPr>
            <a:lvl9pPr indent="0" lvl="8" marL="18288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9pPr>
          </a:lstStyle>
          <a:p/>
        </p:txBody>
      </p:sp>
      <p:sp>
        <p:nvSpPr>
          <p:cNvPr id="178" name="Google Shape;178;p29"/>
          <p:cNvSpPr txBox="1"/>
          <p:nvPr>
            <p:ph idx="1" type="body"/>
          </p:nvPr>
        </p:nvSpPr>
        <p:spPr>
          <a:xfrm rot="5400000">
            <a:off x="304800" y="76200"/>
            <a:ext cx="6248400" cy="62484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rgbClr val="FFFFFF"/>
              </a:buClr>
              <a:buSzPts val="3200"/>
              <a:buFont typeface="Arial"/>
              <a:buChar char="•"/>
              <a:defRPr b="0" i="0" sz="3200" u="none" cap="none" strike="noStrike">
                <a:solidFill>
                  <a:srgbClr val="FFFFFF"/>
                </a:solidFill>
                <a:latin typeface="Arial"/>
                <a:ea typeface="Arial"/>
                <a:cs typeface="Arial"/>
                <a:sym typeface="Arial"/>
              </a:defRPr>
            </a:lvl1pPr>
            <a:lvl2pPr indent="-406400" lvl="1" marL="914400" marR="0" rtl="0" algn="l">
              <a:spcBef>
                <a:spcPts val="560"/>
              </a:spcBef>
              <a:spcAft>
                <a:spcPts val="0"/>
              </a:spcAft>
              <a:buClr>
                <a:srgbClr val="FFFFFF"/>
              </a:buClr>
              <a:buSzPts val="2800"/>
              <a:buFont typeface="Arial"/>
              <a:buChar char="–"/>
              <a:defRPr b="0" i="0" sz="2800" u="none" cap="none" strike="noStrike">
                <a:solidFill>
                  <a:srgbClr val="FFFFFF"/>
                </a:solidFill>
                <a:latin typeface="Arial"/>
                <a:ea typeface="Arial"/>
                <a:cs typeface="Arial"/>
                <a:sym typeface="Arial"/>
              </a:defRPr>
            </a:lvl2pPr>
            <a:lvl3pPr indent="-381000" lvl="2" marL="1371600" marR="0" rtl="0" algn="l">
              <a:spcBef>
                <a:spcPts val="480"/>
              </a:spcBef>
              <a:spcAft>
                <a:spcPts val="0"/>
              </a:spcAft>
              <a:buClr>
                <a:srgbClr val="FFFFFF"/>
              </a:buClr>
              <a:buSzPts val="2400"/>
              <a:buFont typeface="Arial"/>
              <a:buChar char="•"/>
              <a:defRPr b="0" i="0" sz="2400" u="none" cap="none" strike="noStrike">
                <a:solidFill>
                  <a:srgbClr val="FFFFFF"/>
                </a:solidFill>
                <a:latin typeface="Arial"/>
                <a:ea typeface="Arial"/>
                <a:cs typeface="Arial"/>
                <a:sym typeface="Arial"/>
              </a:defRPr>
            </a:lvl3pPr>
            <a:lvl4pPr indent="-355600" lvl="3" marL="1828800" marR="0" rtl="0" algn="l">
              <a:spcBef>
                <a:spcPts val="400"/>
              </a:spcBef>
              <a:spcAft>
                <a:spcPts val="0"/>
              </a:spcAft>
              <a:buClr>
                <a:srgbClr val="FFFFFF"/>
              </a:buClr>
              <a:buSzPts val="2000"/>
              <a:buFont typeface="Arial"/>
              <a:buChar char="–"/>
              <a:defRPr b="0" i="0" sz="2000" u="none" cap="none" strike="noStrike">
                <a:solidFill>
                  <a:srgbClr val="FFFFFF"/>
                </a:solidFill>
                <a:latin typeface="Arial"/>
                <a:ea typeface="Arial"/>
                <a:cs typeface="Arial"/>
                <a:sym typeface="Arial"/>
              </a:defRPr>
            </a:lvl4pPr>
            <a:lvl5pPr indent="-355600" lvl="4" marL="2286000" marR="0" rtl="0" algn="l">
              <a:spcBef>
                <a:spcPts val="400"/>
              </a:spcBef>
              <a:spcAft>
                <a:spcPts val="0"/>
              </a:spcAft>
              <a:buClr>
                <a:srgbClr val="FFFFFF"/>
              </a:buClr>
              <a:buSzPts val="2000"/>
              <a:buFont typeface="Arial"/>
              <a:buChar char="»"/>
              <a:defRPr b="0" i="0" sz="2000" u="none" cap="none" strike="noStrike">
                <a:solidFill>
                  <a:srgbClr val="FFFFFF"/>
                </a:solidFill>
                <a:latin typeface="Arial"/>
                <a:ea typeface="Arial"/>
                <a:cs typeface="Arial"/>
                <a:sym typeface="Arial"/>
              </a:defRPr>
            </a:lvl5pPr>
            <a:lvl6pPr indent="-355600" lvl="5" marL="2743200" marR="0" rtl="0" algn="l">
              <a:spcBef>
                <a:spcPts val="400"/>
              </a:spcBef>
              <a:spcAft>
                <a:spcPts val="0"/>
              </a:spcAft>
              <a:buClr>
                <a:srgbClr val="FFFFFF"/>
              </a:buClr>
              <a:buSzPts val="2000"/>
              <a:buFont typeface="Arial"/>
              <a:buChar char="»"/>
              <a:defRPr b="0" i="0" sz="2000" u="none" cap="none" strike="noStrike">
                <a:solidFill>
                  <a:srgbClr val="FFFFFF"/>
                </a:solidFill>
                <a:latin typeface="Arial"/>
                <a:ea typeface="Arial"/>
                <a:cs typeface="Arial"/>
                <a:sym typeface="Arial"/>
              </a:defRPr>
            </a:lvl6pPr>
            <a:lvl7pPr indent="-355600" lvl="6" marL="3200400" marR="0" rtl="0" algn="l">
              <a:spcBef>
                <a:spcPts val="400"/>
              </a:spcBef>
              <a:spcAft>
                <a:spcPts val="0"/>
              </a:spcAft>
              <a:buClr>
                <a:srgbClr val="FFFFFF"/>
              </a:buClr>
              <a:buSzPts val="2000"/>
              <a:buFont typeface="Arial"/>
              <a:buChar char="»"/>
              <a:defRPr b="0" i="0" sz="2000" u="none" cap="none" strike="noStrike">
                <a:solidFill>
                  <a:srgbClr val="FFFFFF"/>
                </a:solidFill>
                <a:latin typeface="Arial"/>
                <a:ea typeface="Arial"/>
                <a:cs typeface="Arial"/>
                <a:sym typeface="Arial"/>
              </a:defRPr>
            </a:lvl7pPr>
            <a:lvl8pPr indent="-355600" lvl="7" marL="3657600" marR="0" rtl="0" algn="l">
              <a:spcBef>
                <a:spcPts val="400"/>
              </a:spcBef>
              <a:spcAft>
                <a:spcPts val="0"/>
              </a:spcAft>
              <a:buClr>
                <a:srgbClr val="FFFFFF"/>
              </a:buClr>
              <a:buSzPts val="2000"/>
              <a:buFont typeface="Arial"/>
              <a:buChar char="»"/>
              <a:defRPr b="0" i="0" sz="2000" u="none" cap="none" strike="noStrike">
                <a:solidFill>
                  <a:srgbClr val="FFFFFF"/>
                </a:solidFill>
                <a:latin typeface="Arial"/>
                <a:ea typeface="Arial"/>
                <a:cs typeface="Arial"/>
                <a:sym typeface="Arial"/>
              </a:defRPr>
            </a:lvl8pPr>
            <a:lvl9pPr indent="-355600" lvl="8" marL="4114800" marR="0" rtl="0" algn="l">
              <a:spcBef>
                <a:spcPts val="400"/>
              </a:spcBef>
              <a:spcAft>
                <a:spcPts val="0"/>
              </a:spcAft>
              <a:buClr>
                <a:srgbClr val="FFFFFF"/>
              </a:buClr>
              <a:buSzPts val="2000"/>
              <a:buFont typeface="Arial"/>
              <a:buChar char="»"/>
              <a:defRPr b="0" i="0" sz="2000" u="none" cap="none" strike="noStrike">
                <a:solidFill>
                  <a:srgbClr val="FFFFFF"/>
                </a:solidFill>
                <a:latin typeface="Arial"/>
                <a:ea typeface="Arial"/>
                <a:cs typeface="Arial"/>
                <a:sym typeface="Arial"/>
              </a:defRPr>
            </a:lvl9pPr>
          </a:lstStyle>
          <a:p/>
        </p:txBody>
      </p:sp>
      <p:sp>
        <p:nvSpPr>
          <p:cNvPr id="179" name="Google Shape;179;p29"/>
          <p:cNvSpPr txBox="1"/>
          <p:nvPr>
            <p:ph idx="10" type="dt"/>
          </p:nvPr>
        </p:nvSpPr>
        <p:spPr>
          <a:xfrm>
            <a:off x="304800" y="6477000"/>
            <a:ext cx="2438400" cy="3048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rgbClr val="FFFFFF"/>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80" name="Google Shape;180;p29"/>
          <p:cNvSpPr txBox="1"/>
          <p:nvPr>
            <p:ph idx="11" type="ftr"/>
          </p:nvPr>
        </p:nvSpPr>
        <p:spPr>
          <a:xfrm>
            <a:off x="3048000" y="6477000"/>
            <a:ext cx="3200400" cy="3048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81" name="Google Shape;181;p29"/>
          <p:cNvSpPr txBox="1"/>
          <p:nvPr>
            <p:ph idx="12" type="sldNum"/>
          </p:nvPr>
        </p:nvSpPr>
        <p:spPr>
          <a:xfrm>
            <a:off x="6553200" y="6477000"/>
            <a:ext cx="2286000" cy="3048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82" name="Shape 182"/>
        <p:cNvGrpSpPr/>
        <p:nvPr/>
      </p:nvGrpSpPr>
      <p:grpSpPr>
        <a:xfrm>
          <a:off x="0" y="0"/>
          <a:ext cx="0" cy="0"/>
          <a:chOff x="0" y="0"/>
          <a:chExt cx="0" cy="0"/>
        </a:xfrm>
      </p:grpSpPr>
      <p:sp>
        <p:nvSpPr>
          <p:cNvPr id="183" name="Google Shape;183;p30"/>
          <p:cNvSpPr txBox="1"/>
          <p:nvPr>
            <p:ph type="title"/>
          </p:nvPr>
        </p:nvSpPr>
        <p:spPr>
          <a:xfrm>
            <a:off x="304800" y="76200"/>
            <a:ext cx="8534400" cy="12192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1pPr>
            <a:lvl2pPr indent="0" lvl="1"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2pPr>
            <a:lvl3pPr indent="0" lvl="2"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3pPr>
            <a:lvl4pPr indent="0" lvl="3"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4pPr>
            <a:lvl5pPr indent="0" lvl="4"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5pPr>
            <a:lvl6pPr indent="0" lvl="5" marL="4572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6pPr>
            <a:lvl7pPr indent="0" lvl="6" marL="9144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7pPr>
            <a:lvl8pPr indent="0" lvl="7" marL="13716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8pPr>
            <a:lvl9pPr indent="0" lvl="8" marL="18288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9pPr>
          </a:lstStyle>
          <a:p/>
        </p:txBody>
      </p:sp>
      <p:sp>
        <p:nvSpPr>
          <p:cNvPr id="184" name="Google Shape;184;p30"/>
          <p:cNvSpPr txBox="1"/>
          <p:nvPr>
            <p:ph idx="1" type="body"/>
          </p:nvPr>
        </p:nvSpPr>
        <p:spPr>
          <a:xfrm rot="5400000">
            <a:off x="2171700" y="-342900"/>
            <a:ext cx="4800600" cy="85344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rgbClr val="FFFFFF"/>
              </a:buClr>
              <a:buSzPts val="3200"/>
              <a:buFont typeface="Arial"/>
              <a:buChar char="•"/>
              <a:defRPr b="0" i="0" sz="3200" u="none" cap="none" strike="noStrike">
                <a:solidFill>
                  <a:srgbClr val="FFFFFF"/>
                </a:solidFill>
                <a:latin typeface="Arial"/>
                <a:ea typeface="Arial"/>
                <a:cs typeface="Arial"/>
                <a:sym typeface="Arial"/>
              </a:defRPr>
            </a:lvl1pPr>
            <a:lvl2pPr indent="-406400" lvl="1" marL="914400" marR="0" rtl="0" algn="l">
              <a:spcBef>
                <a:spcPts val="560"/>
              </a:spcBef>
              <a:spcAft>
                <a:spcPts val="0"/>
              </a:spcAft>
              <a:buClr>
                <a:srgbClr val="FFFFFF"/>
              </a:buClr>
              <a:buSzPts val="2800"/>
              <a:buFont typeface="Arial"/>
              <a:buChar char="–"/>
              <a:defRPr b="0" i="0" sz="2800" u="none" cap="none" strike="noStrike">
                <a:solidFill>
                  <a:srgbClr val="FFFFFF"/>
                </a:solidFill>
                <a:latin typeface="Arial"/>
                <a:ea typeface="Arial"/>
                <a:cs typeface="Arial"/>
                <a:sym typeface="Arial"/>
              </a:defRPr>
            </a:lvl2pPr>
            <a:lvl3pPr indent="-381000" lvl="2" marL="1371600" marR="0" rtl="0" algn="l">
              <a:spcBef>
                <a:spcPts val="480"/>
              </a:spcBef>
              <a:spcAft>
                <a:spcPts val="0"/>
              </a:spcAft>
              <a:buClr>
                <a:srgbClr val="FFFFFF"/>
              </a:buClr>
              <a:buSzPts val="2400"/>
              <a:buFont typeface="Arial"/>
              <a:buChar char="•"/>
              <a:defRPr b="0" i="0" sz="2400" u="none" cap="none" strike="noStrike">
                <a:solidFill>
                  <a:srgbClr val="FFFFFF"/>
                </a:solidFill>
                <a:latin typeface="Arial"/>
                <a:ea typeface="Arial"/>
                <a:cs typeface="Arial"/>
                <a:sym typeface="Arial"/>
              </a:defRPr>
            </a:lvl3pPr>
            <a:lvl4pPr indent="-355600" lvl="3" marL="1828800" marR="0" rtl="0" algn="l">
              <a:spcBef>
                <a:spcPts val="400"/>
              </a:spcBef>
              <a:spcAft>
                <a:spcPts val="0"/>
              </a:spcAft>
              <a:buClr>
                <a:srgbClr val="FFFFFF"/>
              </a:buClr>
              <a:buSzPts val="2000"/>
              <a:buFont typeface="Arial"/>
              <a:buChar char="–"/>
              <a:defRPr b="0" i="0" sz="2000" u="none" cap="none" strike="noStrike">
                <a:solidFill>
                  <a:srgbClr val="FFFFFF"/>
                </a:solidFill>
                <a:latin typeface="Arial"/>
                <a:ea typeface="Arial"/>
                <a:cs typeface="Arial"/>
                <a:sym typeface="Arial"/>
              </a:defRPr>
            </a:lvl4pPr>
            <a:lvl5pPr indent="-355600" lvl="4" marL="2286000" marR="0" rtl="0" algn="l">
              <a:spcBef>
                <a:spcPts val="400"/>
              </a:spcBef>
              <a:spcAft>
                <a:spcPts val="0"/>
              </a:spcAft>
              <a:buClr>
                <a:srgbClr val="FFFFFF"/>
              </a:buClr>
              <a:buSzPts val="2000"/>
              <a:buFont typeface="Arial"/>
              <a:buChar char="»"/>
              <a:defRPr b="0" i="0" sz="2000" u="none" cap="none" strike="noStrike">
                <a:solidFill>
                  <a:srgbClr val="FFFFFF"/>
                </a:solidFill>
                <a:latin typeface="Arial"/>
                <a:ea typeface="Arial"/>
                <a:cs typeface="Arial"/>
                <a:sym typeface="Arial"/>
              </a:defRPr>
            </a:lvl5pPr>
            <a:lvl6pPr indent="-355600" lvl="5" marL="2743200" marR="0" rtl="0" algn="l">
              <a:spcBef>
                <a:spcPts val="400"/>
              </a:spcBef>
              <a:spcAft>
                <a:spcPts val="0"/>
              </a:spcAft>
              <a:buClr>
                <a:srgbClr val="FFFFFF"/>
              </a:buClr>
              <a:buSzPts val="2000"/>
              <a:buFont typeface="Arial"/>
              <a:buChar char="»"/>
              <a:defRPr b="0" i="0" sz="2000" u="none" cap="none" strike="noStrike">
                <a:solidFill>
                  <a:srgbClr val="FFFFFF"/>
                </a:solidFill>
                <a:latin typeface="Arial"/>
                <a:ea typeface="Arial"/>
                <a:cs typeface="Arial"/>
                <a:sym typeface="Arial"/>
              </a:defRPr>
            </a:lvl6pPr>
            <a:lvl7pPr indent="-355600" lvl="6" marL="3200400" marR="0" rtl="0" algn="l">
              <a:spcBef>
                <a:spcPts val="400"/>
              </a:spcBef>
              <a:spcAft>
                <a:spcPts val="0"/>
              </a:spcAft>
              <a:buClr>
                <a:srgbClr val="FFFFFF"/>
              </a:buClr>
              <a:buSzPts val="2000"/>
              <a:buFont typeface="Arial"/>
              <a:buChar char="»"/>
              <a:defRPr b="0" i="0" sz="2000" u="none" cap="none" strike="noStrike">
                <a:solidFill>
                  <a:srgbClr val="FFFFFF"/>
                </a:solidFill>
                <a:latin typeface="Arial"/>
                <a:ea typeface="Arial"/>
                <a:cs typeface="Arial"/>
                <a:sym typeface="Arial"/>
              </a:defRPr>
            </a:lvl7pPr>
            <a:lvl8pPr indent="-355600" lvl="7" marL="3657600" marR="0" rtl="0" algn="l">
              <a:spcBef>
                <a:spcPts val="400"/>
              </a:spcBef>
              <a:spcAft>
                <a:spcPts val="0"/>
              </a:spcAft>
              <a:buClr>
                <a:srgbClr val="FFFFFF"/>
              </a:buClr>
              <a:buSzPts val="2000"/>
              <a:buFont typeface="Arial"/>
              <a:buChar char="»"/>
              <a:defRPr b="0" i="0" sz="2000" u="none" cap="none" strike="noStrike">
                <a:solidFill>
                  <a:srgbClr val="FFFFFF"/>
                </a:solidFill>
                <a:latin typeface="Arial"/>
                <a:ea typeface="Arial"/>
                <a:cs typeface="Arial"/>
                <a:sym typeface="Arial"/>
              </a:defRPr>
            </a:lvl8pPr>
            <a:lvl9pPr indent="-355600" lvl="8" marL="4114800" marR="0" rtl="0" algn="l">
              <a:spcBef>
                <a:spcPts val="400"/>
              </a:spcBef>
              <a:spcAft>
                <a:spcPts val="0"/>
              </a:spcAft>
              <a:buClr>
                <a:srgbClr val="FFFFFF"/>
              </a:buClr>
              <a:buSzPts val="2000"/>
              <a:buFont typeface="Arial"/>
              <a:buChar char="»"/>
              <a:defRPr b="0" i="0" sz="2000" u="none" cap="none" strike="noStrike">
                <a:solidFill>
                  <a:srgbClr val="FFFFFF"/>
                </a:solidFill>
                <a:latin typeface="Arial"/>
                <a:ea typeface="Arial"/>
                <a:cs typeface="Arial"/>
                <a:sym typeface="Arial"/>
              </a:defRPr>
            </a:lvl9pPr>
          </a:lstStyle>
          <a:p/>
        </p:txBody>
      </p:sp>
      <p:sp>
        <p:nvSpPr>
          <p:cNvPr id="185" name="Google Shape;185;p30"/>
          <p:cNvSpPr txBox="1"/>
          <p:nvPr>
            <p:ph idx="10" type="dt"/>
          </p:nvPr>
        </p:nvSpPr>
        <p:spPr>
          <a:xfrm>
            <a:off x="304800" y="6477000"/>
            <a:ext cx="2438400" cy="3048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rgbClr val="FFFFFF"/>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86" name="Google Shape;186;p30"/>
          <p:cNvSpPr txBox="1"/>
          <p:nvPr>
            <p:ph idx="11" type="ftr"/>
          </p:nvPr>
        </p:nvSpPr>
        <p:spPr>
          <a:xfrm>
            <a:off x="3048000" y="6477000"/>
            <a:ext cx="3200400" cy="3048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87" name="Google Shape;187;p30"/>
          <p:cNvSpPr txBox="1"/>
          <p:nvPr>
            <p:ph idx="12" type="sldNum"/>
          </p:nvPr>
        </p:nvSpPr>
        <p:spPr>
          <a:xfrm>
            <a:off x="6553200" y="6477000"/>
            <a:ext cx="2286000" cy="3048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88" name="Shape 188"/>
        <p:cNvGrpSpPr/>
        <p:nvPr/>
      </p:nvGrpSpPr>
      <p:grpSpPr>
        <a:xfrm>
          <a:off x="0" y="0"/>
          <a:ext cx="0" cy="0"/>
          <a:chOff x="0" y="0"/>
          <a:chExt cx="0" cy="0"/>
        </a:xfrm>
      </p:grpSpPr>
      <p:sp>
        <p:nvSpPr>
          <p:cNvPr id="189" name="Google Shape;189;p31"/>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lt2"/>
                </a:solidFill>
                <a:latin typeface="Arial"/>
                <a:ea typeface="Arial"/>
                <a:cs typeface="Arial"/>
                <a:sym typeface="Arial"/>
              </a:defRPr>
            </a:lvl1pPr>
            <a:lvl2pPr indent="0" lvl="1"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2pPr>
            <a:lvl3pPr indent="0" lvl="2"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3pPr>
            <a:lvl4pPr indent="0" lvl="3"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4pPr>
            <a:lvl5pPr indent="0" lvl="4"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5pPr>
            <a:lvl6pPr indent="0" lvl="5" marL="4572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6pPr>
            <a:lvl7pPr indent="0" lvl="6" marL="9144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7pPr>
            <a:lvl8pPr indent="0" lvl="7" marL="13716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8pPr>
            <a:lvl9pPr indent="0" lvl="8" marL="18288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9pPr>
          </a:lstStyle>
          <a:p/>
        </p:txBody>
      </p:sp>
      <p:sp>
        <p:nvSpPr>
          <p:cNvPr id="190" name="Google Shape;190;p31"/>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rgbClr val="FFFFFF"/>
              </a:buClr>
              <a:buSzPts val="1400"/>
              <a:buFont typeface="Arial"/>
              <a:buNone/>
              <a:defRPr b="0" i="0" sz="3200" u="none" cap="none" strike="noStrike">
                <a:solidFill>
                  <a:srgbClr val="FFFFFF"/>
                </a:solidFill>
                <a:latin typeface="Arial"/>
                <a:ea typeface="Arial"/>
                <a:cs typeface="Arial"/>
                <a:sym typeface="Arial"/>
              </a:defRPr>
            </a:lvl1pPr>
            <a:lvl2pPr indent="0" lvl="1" marL="457200" marR="0" rtl="0" algn="l">
              <a:spcBef>
                <a:spcPts val="560"/>
              </a:spcBef>
              <a:spcAft>
                <a:spcPts val="0"/>
              </a:spcAft>
              <a:buClr>
                <a:srgbClr val="FFFFFF"/>
              </a:buClr>
              <a:buSzPts val="1400"/>
              <a:buFont typeface="Arial"/>
              <a:buNone/>
              <a:defRPr b="0" i="0" sz="2800" u="none" cap="none" strike="noStrike">
                <a:solidFill>
                  <a:srgbClr val="FFFFFF"/>
                </a:solidFill>
                <a:latin typeface="Arial"/>
                <a:ea typeface="Arial"/>
                <a:cs typeface="Arial"/>
                <a:sym typeface="Arial"/>
              </a:defRPr>
            </a:lvl2pPr>
            <a:lvl3pPr indent="0" lvl="2" marL="914400" marR="0" rtl="0" algn="l">
              <a:spcBef>
                <a:spcPts val="480"/>
              </a:spcBef>
              <a:spcAft>
                <a:spcPts val="0"/>
              </a:spcAft>
              <a:buClr>
                <a:srgbClr val="FFFFFF"/>
              </a:buClr>
              <a:buSzPts val="1400"/>
              <a:buFont typeface="Arial"/>
              <a:buNone/>
              <a:defRPr b="0" i="0" sz="2400" u="none" cap="none" strike="noStrike">
                <a:solidFill>
                  <a:srgbClr val="FFFFFF"/>
                </a:solidFill>
                <a:latin typeface="Arial"/>
                <a:ea typeface="Arial"/>
                <a:cs typeface="Arial"/>
                <a:sym typeface="Arial"/>
              </a:defRPr>
            </a:lvl3pPr>
            <a:lvl4pPr indent="0" lvl="3" marL="1371600" marR="0" rtl="0" algn="l">
              <a:spcBef>
                <a:spcPts val="400"/>
              </a:spcBef>
              <a:spcAft>
                <a:spcPts val="0"/>
              </a:spcAft>
              <a:buClr>
                <a:srgbClr val="FFFFFF"/>
              </a:buClr>
              <a:buSzPts val="1400"/>
              <a:buFont typeface="Arial"/>
              <a:buNone/>
              <a:defRPr b="0" i="0" sz="2000" u="none" cap="none" strike="noStrike">
                <a:solidFill>
                  <a:srgbClr val="FFFFFF"/>
                </a:solidFill>
                <a:latin typeface="Arial"/>
                <a:ea typeface="Arial"/>
                <a:cs typeface="Arial"/>
                <a:sym typeface="Arial"/>
              </a:defRPr>
            </a:lvl4pPr>
            <a:lvl5pPr indent="0" lvl="4" marL="1828800" marR="0" rtl="0" algn="l">
              <a:spcBef>
                <a:spcPts val="400"/>
              </a:spcBef>
              <a:spcAft>
                <a:spcPts val="0"/>
              </a:spcAft>
              <a:buClr>
                <a:srgbClr val="FFFFFF"/>
              </a:buClr>
              <a:buSzPts val="1400"/>
              <a:buFont typeface="Arial"/>
              <a:buNone/>
              <a:defRPr b="0" i="0" sz="2000" u="none" cap="none" strike="noStrike">
                <a:solidFill>
                  <a:srgbClr val="FFFFFF"/>
                </a:solidFill>
                <a:latin typeface="Arial"/>
                <a:ea typeface="Arial"/>
                <a:cs typeface="Arial"/>
                <a:sym typeface="Arial"/>
              </a:defRPr>
            </a:lvl5pPr>
            <a:lvl6pPr indent="0" lvl="5" marL="2286000" marR="0" rtl="0" algn="l">
              <a:spcBef>
                <a:spcPts val="400"/>
              </a:spcBef>
              <a:spcAft>
                <a:spcPts val="0"/>
              </a:spcAft>
              <a:buClr>
                <a:srgbClr val="FFFFFF"/>
              </a:buClr>
              <a:buSzPts val="1400"/>
              <a:buFont typeface="Arial"/>
              <a:buNone/>
              <a:defRPr b="0" i="0" sz="2000" u="none" cap="none" strike="noStrike">
                <a:solidFill>
                  <a:srgbClr val="FFFFFF"/>
                </a:solidFill>
                <a:latin typeface="Arial"/>
                <a:ea typeface="Arial"/>
                <a:cs typeface="Arial"/>
                <a:sym typeface="Arial"/>
              </a:defRPr>
            </a:lvl6pPr>
            <a:lvl7pPr indent="0" lvl="6" marL="2743200" marR="0" rtl="0" algn="l">
              <a:spcBef>
                <a:spcPts val="400"/>
              </a:spcBef>
              <a:spcAft>
                <a:spcPts val="0"/>
              </a:spcAft>
              <a:buClr>
                <a:srgbClr val="FFFFFF"/>
              </a:buClr>
              <a:buSzPts val="1400"/>
              <a:buFont typeface="Arial"/>
              <a:buNone/>
              <a:defRPr b="0" i="0" sz="2000" u="none" cap="none" strike="noStrike">
                <a:solidFill>
                  <a:srgbClr val="FFFFFF"/>
                </a:solidFill>
                <a:latin typeface="Arial"/>
                <a:ea typeface="Arial"/>
                <a:cs typeface="Arial"/>
                <a:sym typeface="Arial"/>
              </a:defRPr>
            </a:lvl7pPr>
            <a:lvl8pPr indent="0" lvl="7" marL="3200400" marR="0" rtl="0" algn="l">
              <a:spcBef>
                <a:spcPts val="400"/>
              </a:spcBef>
              <a:spcAft>
                <a:spcPts val="0"/>
              </a:spcAft>
              <a:buClr>
                <a:srgbClr val="FFFFFF"/>
              </a:buClr>
              <a:buSzPts val="1400"/>
              <a:buFont typeface="Arial"/>
              <a:buNone/>
              <a:defRPr b="0" i="0" sz="2000" u="none" cap="none" strike="noStrike">
                <a:solidFill>
                  <a:srgbClr val="FFFFFF"/>
                </a:solidFill>
                <a:latin typeface="Arial"/>
                <a:ea typeface="Arial"/>
                <a:cs typeface="Arial"/>
                <a:sym typeface="Arial"/>
              </a:defRPr>
            </a:lvl8pPr>
            <a:lvl9pPr indent="0" lvl="8" marL="3657600" marR="0" rtl="0" algn="l">
              <a:spcBef>
                <a:spcPts val="400"/>
              </a:spcBef>
              <a:spcAft>
                <a:spcPts val="0"/>
              </a:spcAft>
              <a:buClr>
                <a:srgbClr val="FFFFFF"/>
              </a:buClr>
              <a:buSzPts val="1400"/>
              <a:buFont typeface="Arial"/>
              <a:buNone/>
              <a:defRPr b="0" i="0" sz="2000" u="none" cap="none" strike="noStrike">
                <a:solidFill>
                  <a:srgbClr val="FFFFFF"/>
                </a:solidFill>
                <a:latin typeface="Arial"/>
                <a:ea typeface="Arial"/>
                <a:cs typeface="Arial"/>
                <a:sym typeface="Arial"/>
              </a:defRPr>
            </a:lvl9pPr>
          </a:lstStyle>
          <a:p/>
        </p:txBody>
      </p:sp>
      <p:sp>
        <p:nvSpPr>
          <p:cNvPr id="191" name="Google Shape;191;p31"/>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rgbClr val="FFFFFF"/>
              </a:buClr>
              <a:buSzPts val="3200"/>
              <a:buFont typeface="Arial"/>
              <a:buNone/>
              <a:defRPr b="0" i="0" sz="1400" u="none" cap="none" strike="noStrike">
                <a:solidFill>
                  <a:srgbClr val="FFFFFF"/>
                </a:solidFill>
                <a:latin typeface="Arial"/>
                <a:ea typeface="Arial"/>
                <a:cs typeface="Arial"/>
                <a:sym typeface="Arial"/>
              </a:defRPr>
            </a:lvl1pPr>
            <a:lvl2pPr indent="-228600" lvl="1" marL="914400" marR="0" rtl="0" algn="l">
              <a:spcBef>
                <a:spcPts val="240"/>
              </a:spcBef>
              <a:spcAft>
                <a:spcPts val="0"/>
              </a:spcAft>
              <a:buClr>
                <a:srgbClr val="FFFFFF"/>
              </a:buClr>
              <a:buSzPts val="2800"/>
              <a:buFont typeface="Arial"/>
              <a:buNone/>
              <a:defRPr b="0" i="0" sz="1200" u="none" cap="none" strike="noStrike">
                <a:solidFill>
                  <a:srgbClr val="FFFFFF"/>
                </a:solidFill>
                <a:latin typeface="Arial"/>
                <a:ea typeface="Arial"/>
                <a:cs typeface="Arial"/>
                <a:sym typeface="Arial"/>
              </a:defRPr>
            </a:lvl2pPr>
            <a:lvl3pPr indent="-228600" lvl="2" marL="1371600" marR="0" rtl="0" algn="l">
              <a:spcBef>
                <a:spcPts val="200"/>
              </a:spcBef>
              <a:spcAft>
                <a:spcPts val="0"/>
              </a:spcAft>
              <a:buClr>
                <a:srgbClr val="FFFFFF"/>
              </a:buClr>
              <a:buSzPts val="2400"/>
              <a:buFont typeface="Arial"/>
              <a:buNone/>
              <a:defRPr b="0" i="0" sz="1000" u="none" cap="none" strike="noStrike">
                <a:solidFill>
                  <a:srgbClr val="FFFFFF"/>
                </a:solidFill>
                <a:latin typeface="Arial"/>
                <a:ea typeface="Arial"/>
                <a:cs typeface="Arial"/>
                <a:sym typeface="Arial"/>
              </a:defRPr>
            </a:lvl3pPr>
            <a:lvl4pPr indent="-228600" lvl="3" marL="1828800" marR="0" rtl="0" algn="l">
              <a:spcBef>
                <a:spcPts val="180"/>
              </a:spcBef>
              <a:spcAft>
                <a:spcPts val="0"/>
              </a:spcAft>
              <a:buClr>
                <a:srgbClr val="FFFFFF"/>
              </a:buClr>
              <a:buSzPts val="2000"/>
              <a:buFont typeface="Arial"/>
              <a:buNone/>
              <a:defRPr b="0" i="0" sz="900" u="none" cap="none" strike="noStrike">
                <a:solidFill>
                  <a:srgbClr val="FFFFFF"/>
                </a:solidFill>
                <a:latin typeface="Arial"/>
                <a:ea typeface="Arial"/>
                <a:cs typeface="Arial"/>
                <a:sym typeface="Arial"/>
              </a:defRPr>
            </a:lvl4pPr>
            <a:lvl5pPr indent="-228600" lvl="4" marL="2286000" marR="0" rtl="0" algn="l">
              <a:spcBef>
                <a:spcPts val="180"/>
              </a:spcBef>
              <a:spcAft>
                <a:spcPts val="0"/>
              </a:spcAft>
              <a:buClr>
                <a:srgbClr val="FFFFFF"/>
              </a:buClr>
              <a:buSzPts val="2000"/>
              <a:buFont typeface="Arial"/>
              <a:buNone/>
              <a:defRPr b="0" i="0" sz="900" u="none" cap="none" strike="noStrike">
                <a:solidFill>
                  <a:srgbClr val="FFFFFF"/>
                </a:solidFill>
                <a:latin typeface="Arial"/>
                <a:ea typeface="Arial"/>
                <a:cs typeface="Arial"/>
                <a:sym typeface="Arial"/>
              </a:defRPr>
            </a:lvl5pPr>
            <a:lvl6pPr indent="-228600" lvl="5" marL="2743200" marR="0" rtl="0" algn="l">
              <a:spcBef>
                <a:spcPts val="180"/>
              </a:spcBef>
              <a:spcAft>
                <a:spcPts val="0"/>
              </a:spcAft>
              <a:buClr>
                <a:srgbClr val="FFFFFF"/>
              </a:buClr>
              <a:buSzPts val="2000"/>
              <a:buFont typeface="Arial"/>
              <a:buNone/>
              <a:defRPr b="0" i="0" sz="900" u="none" cap="none" strike="noStrike">
                <a:solidFill>
                  <a:srgbClr val="FFFFFF"/>
                </a:solidFill>
                <a:latin typeface="Arial"/>
                <a:ea typeface="Arial"/>
                <a:cs typeface="Arial"/>
                <a:sym typeface="Arial"/>
              </a:defRPr>
            </a:lvl6pPr>
            <a:lvl7pPr indent="-228600" lvl="6" marL="3200400" marR="0" rtl="0" algn="l">
              <a:spcBef>
                <a:spcPts val="180"/>
              </a:spcBef>
              <a:spcAft>
                <a:spcPts val="0"/>
              </a:spcAft>
              <a:buClr>
                <a:srgbClr val="FFFFFF"/>
              </a:buClr>
              <a:buSzPts val="2000"/>
              <a:buFont typeface="Arial"/>
              <a:buNone/>
              <a:defRPr b="0" i="0" sz="900" u="none" cap="none" strike="noStrike">
                <a:solidFill>
                  <a:srgbClr val="FFFFFF"/>
                </a:solidFill>
                <a:latin typeface="Arial"/>
                <a:ea typeface="Arial"/>
                <a:cs typeface="Arial"/>
                <a:sym typeface="Arial"/>
              </a:defRPr>
            </a:lvl7pPr>
            <a:lvl8pPr indent="-228600" lvl="7" marL="3657600" marR="0" rtl="0" algn="l">
              <a:spcBef>
                <a:spcPts val="180"/>
              </a:spcBef>
              <a:spcAft>
                <a:spcPts val="0"/>
              </a:spcAft>
              <a:buClr>
                <a:srgbClr val="FFFFFF"/>
              </a:buClr>
              <a:buSzPts val="2000"/>
              <a:buFont typeface="Arial"/>
              <a:buNone/>
              <a:defRPr b="0" i="0" sz="900" u="none" cap="none" strike="noStrike">
                <a:solidFill>
                  <a:srgbClr val="FFFFFF"/>
                </a:solidFill>
                <a:latin typeface="Arial"/>
                <a:ea typeface="Arial"/>
                <a:cs typeface="Arial"/>
                <a:sym typeface="Arial"/>
              </a:defRPr>
            </a:lvl8pPr>
            <a:lvl9pPr indent="-228600" lvl="8" marL="4114800" marR="0" rtl="0" algn="l">
              <a:spcBef>
                <a:spcPts val="180"/>
              </a:spcBef>
              <a:spcAft>
                <a:spcPts val="0"/>
              </a:spcAft>
              <a:buClr>
                <a:srgbClr val="FFFFFF"/>
              </a:buClr>
              <a:buSzPts val="2000"/>
              <a:buFont typeface="Arial"/>
              <a:buNone/>
              <a:defRPr b="0" i="0" sz="900" u="none" cap="none" strike="noStrike">
                <a:solidFill>
                  <a:srgbClr val="FFFFFF"/>
                </a:solidFill>
                <a:latin typeface="Arial"/>
                <a:ea typeface="Arial"/>
                <a:cs typeface="Arial"/>
                <a:sym typeface="Arial"/>
              </a:defRPr>
            </a:lvl9pPr>
          </a:lstStyle>
          <a:p/>
        </p:txBody>
      </p:sp>
      <p:sp>
        <p:nvSpPr>
          <p:cNvPr id="192" name="Google Shape;192;p31"/>
          <p:cNvSpPr txBox="1"/>
          <p:nvPr>
            <p:ph idx="10" type="dt"/>
          </p:nvPr>
        </p:nvSpPr>
        <p:spPr>
          <a:xfrm>
            <a:off x="304800" y="6477000"/>
            <a:ext cx="2438400" cy="3048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rgbClr val="FFFFFF"/>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93" name="Google Shape;193;p31"/>
          <p:cNvSpPr txBox="1"/>
          <p:nvPr>
            <p:ph idx="11" type="ftr"/>
          </p:nvPr>
        </p:nvSpPr>
        <p:spPr>
          <a:xfrm>
            <a:off x="3048000" y="6477000"/>
            <a:ext cx="3200400" cy="3048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94" name="Google Shape;194;p31"/>
          <p:cNvSpPr txBox="1"/>
          <p:nvPr>
            <p:ph idx="12" type="sldNum"/>
          </p:nvPr>
        </p:nvSpPr>
        <p:spPr>
          <a:xfrm>
            <a:off x="6553200" y="6477000"/>
            <a:ext cx="2286000" cy="3048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95" name="Shape 195"/>
        <p:cNvGrpSpPr/>
        <p:nvPr/>
      </p:nvGrpSpPr>
      <p:grpSpPr>
        <a:xfrm>
          <a:off x="0" y="0"/>
          <a:ext cx="0" cy="0"/>
          <a:chOff x="0" y="0"/>
          <a:chExt cx="0" cy="0"/>
        </a:xfrm>
      </p:grpSpPr>
      <p:sp>
        <p:nvSpPr>
          <p:cNvPr id="196" name="Google Shape;196;p32"/>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lt2"/>
                </a:solidFill>
                <a:latin typeface="Arial"/>
                <a:ea typeface="Arial"/>
                <a:cs typeface="Arial"/>
                <a:sym typeface="Arial"/>
              </a:defRPr>
            </a:lvl1pPr>
            <a:lvl2pPr indent="0" lvl="1"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2pPr>
            <a:lvl3pPr indent="0" lvl="2"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3pPr>
            <a:lvl4pPr indent="0" lvl="3"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4pPr>
            <a:lvl5pPr indent="0" lvl="4"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5pPr>
            <a:lvl6pPr indent="0" lvl="5" marL="4572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6pPr>
            <a:lvl7pPr indent="0" lvl="6" marL="9144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7pPr>
            <a:lvl8pPr indent="0" lvl="7" marL="13716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8pPr>
            <a:lvl9pPr indent="0" lvl="8" marL="18288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9pPr>
          </a:lstStyle>
          <a:p/>
        </p:txBody>
      </p:sp>
      <p:sp>
        <p:nvSpPr>
          <p:cNvPr id="197" name="Google Shape;197;p32"/>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rgbClr val="FFFFFF"/>
              </a:buClr>
              <a:buSzPts val="3200"/>
              <a:buFont typeface="Arial"/>
              <a:buChar char="•"/>
              <a:defRPr b="0" i="0" sz="3200" u="none" cap="none" strike="noStrike">
                <a:solidFill>
                  <a:srgbClr val="FFFFFF"/>
                </a:solidFill>
                <a:latin typeface="Arial"/>
                <a:ea typeface="Arial"/>
                <a:cs typeface="Arial"/>
                <a:sym typeface="Arial"/>
              </a:defRPr>
            </a:lvl1pPr>
            <a:lvl2pPr indent="-406400" lvl="1" marL="914400" marR="0" rtl="0" algn="l">
              <a:spcBef>
                <a:spcPts val="560"/>
              </a:spcBef>
              <a:spcAft>
                <a:spcPts val="0"/>
              </a:spcAft>
              <a:buClr>
                <a:srgbClr val="FFFFFF"/>
              </a:buClr>
              <a:buSzPts val="2800"/>
              <a:buFont typeface="Arial"/>
              <a:buChar char="–"/>
              <a:defRPr b="0" i="0" sz="2800" u="none" cap="none" strike="noStrike">
                <a:solidFill>
                  <a:srgbClr val="FFFFFF"/>
                </a:solidFill>
                <a:latin typeface="Arial"/>
                <a:ea typeface="Arial"/>
                <a:cs typeface="Arial"/>
                <a:sym typeface="Arial"/>
              </a:defRPr>
            </a:lvl2pPr>
            <a:lvl3pPr indent="-381000" lvl="2" marL="1371600" marR="0" rtl="0" algn="l">
              <a:spcBef>
                <a:spcPts val="480"/>
              </a:spcBef>
              <a:spcAft>
                <a:spcPts val="0"/>
              </a:spcAft>
              <a:buClr>
                <a:srgbClr val="FFFFFF"/>
              </a:buClr>
              <a:buSzPts val="2400"/>
              <a:buFont typeface="Arial"/>
              <a:buChar char="•"/>
              <a:defRPr b="0" i="0" sz="2400" u="none" cap="none" strike="noStrike">
                <a:solidFill>
                  <a:srgbClr val="FFFFFF"/>
                </a:solidFill>
                <a:latin typeface="Arial"/>
                <a:ea typeface="Arial"/>
                <a:cs typeface="Arial"/>
                <a:sym typeface="Arial"/>
              </a:defRPr>
            </a:lvl3pPr>
            <a:lvl4pPr indent="-355600" lvl="3" marL="1828800" marR="0" rtl="0" algn="l">
              <a:spcBef>
                <a:spcPts val="400"/>
              </a:spcBef>
              <a:spcAft>
                <a:spcPts val="0"/>
              </a:spcAft>
              <a:buClr>
                <a:srgbClr val="FFFFFF"/>
              </a:buClr>
              <a:buSzPts val="2000"/>
              <a:buFont typeface="Arial"/>
              <a:buChar char="–"/>
              <a:defRPr b="0" i="0" sz="2000" u="none" cap="none" strike="noStrike">
                <a:solidFill>
                  <a:srgbClr val="FFFFFF"/>
                </a:solidFill>
                <a:latin typeface="Arial"/>
                <a:ea typeface="Arial"/>
                <a:cs typeface="Arial"/>
                <a:sym typeface="Arial"/>
              </a:defRPr>
            </a:lvl4pPr>
            <a:lvl5pPr indent="-355600" lvl="4" marL="2286000" marR="0" rtl="0" algn="l">
              <a:spcBef>
                <a:spcPts val="400"/>
              </a:spcBef>
              <a:spcAft>
                <a:spcPts val="0"/>
              </a:spcAft>
              <a:buClr>
                <a:srgbClr val="FFFFFF"/>
              </a:buClr>
              <a:buSzPts val="2000"/>
              <a:buFont typeface="Arial"/>
              <a:buChar char="»"/>
              <a:defRPr b="0" i="0" sz="2000" u="none" cap="none" strike="noStrike">
                <a:solidFill>
                  <a:srgbClr val="FFFFFF"/>
                </a:solidFill>
                <a:latin typeface="Arial"/>
                <a:ea typeface="Arial"/>
                <a:cs typeface="Arial"/>
                <a:sym typeface="Arial"/>
              </a:defRPr>
            </a:lvl5pPr>
            <a:lvl6pPr indent="-355600" lvl="5" marL="2743200" marR="0" rtl="0" algn="l">
              <a:spcBef>
                <a:spcPts val="400"/>
              </a:spcBef>
              <a:spcAft>
                <a:spcPts val="0"/>
              </a:spcAft>
              <a:buClr>
                <a:srgbClr val="FFFFFF"/>
              </a:buClr>
              <a:buSzPts val="2000"/>
              <a:buFont typeface="Arial"/>
              <a:buChar char="»"/>
              <a:defRPr b="0" i="0" sz="2000" u="none" cap="none" strike="noStrike">
                <a:solidFill>
                  <a:srgbClr val="FFFFFF"/>
                </a:solidFill>
                <a:latin typeface="Arial"/>
                <a:ea typeface="Arial"/>
                <a:cs typeface="Arial"/>
                <a:sym typeface="Arial"/>
              </a:defRPr>
            </a:lvl6pPr>
            <a:lvl7pPr indent="-355600" lvl="6" marL="3200400" marR="0" rtl="0" algn="l">
              <a:spcBef>
                <a:spcPts val="400"/>
              </a:spcBef>
              <a:spcAft>
                <a:spcPts val="0"/>
              </a:spcAft>
              <a:buClr>
                <a:srgbClr val="FFFFFF"/>
              </a:buClr>
              <a:buSzPts val="2000"/>
              <a:buFont typeface="Arial"/>
              <a:buChar char="»"/>
              <a:defRPr b="0" i="0" sz="2000" u="none" cap="none" strike="noStrike">
                <a:solidFill>
                  <a:srgbClr val="FFFFFF"/>
                </a:solidFill>
                <a:latin typeface="Arial"/>
                <a:ea typeface="Arial"/>
                <a:cs typeface="Arial"/>
                <a:sym typeface="Arial"/>
              </a:defRPr>
            </a:lvl7pPr>
            <a:lvl8pPr indent="-355600" lvl="7" marL="3657600" marR="0" rtl="0" algn="l">
              <a:spcBef>
                <a:spcPts val="400"/>
              </a:spcBef>
              <a:spcAft>
                <a:spcPts val="0"/>
              </a:spcAft>
              <a:buClr>
                <a:srgbClr val="FFFFFF"/>
              </a:buClr>
              <a:buSzPts val="2000"/>
              <a:buFont typeface="Arial"/>
              <a:buChar char="»"/>
              <a:defRPr b="0" i="0" sz="2000" u="none" cap="none" strike="noStrike">
                <a:solidFill>
                  <a:srgbClr val="FFFFFF"/>
                </a:solidFill>
                <a:latin typeface="Arial"/>
                <a:ea typeface="Arial"/>
                <a:cs typeface="Arial"/>
                <a:sym typeface="Arial"/>
              </a:defRPr>
            </a:lvl8pPr>
            <a:lvl9pPr indent="-355600" lvl="8" marL="4114800" marR="0" rtl="0" algn="l">
              <a:spcBef>
                <a:spcPts val="400"/>
              </a:spcBef>
              <a:spcAft>
                <a:spcPts val="0"/>
              </a:spcAft>
              <a:buClr>
                <a:srgbClr val="FFFFFF"/>
              </a:buClr>
              <a:buSzPts val="2000"/>
              <a:buFont typeface="Arial"/>
              <a:buChar char="»"/>
              <a:defRPr b="0" i="0" sz="2000" u="none" cap="none" strike="noStrike">
                <a:solidFill>
                  <a:srgbClr val="FFFFFF"/>
                </a:solidFill>
                <a:latin typeface="Arial"/>
                <a:ea typeface="Arial"/>
                <a:cs typeface="Arial"/>
                <a:sym typeface="Arial"/>
              </a:defRPr>
            </a:lvl9pPr>
          </a:lstStyle>
          <a:p/>
        </p:txBody>
      </p:sp>
      <p:sp>
        <p:nvSpPr>
          <p:cNvPr id="198" name="Google Shape;198;p32"/>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rgbClr val="FFFFFF"/>
              </a:buClr>
              <a:buSzPts val="3200"/>
              <a:buFont typeface="Arial"/>
              <a:buNone/>
              <a:defRPr b="0" i="0" sz="1400" u="none" cap="none" strike="noStrike">
                <a:solidFill>
                  <a:srgbClr val="FFFFFF"/>
                </a:solidFill>
                <a:latin typeface="Arial"/>
                <a:ea typeface="Arial"/>
                <a:cs typeface="Arial"/>
                <a:sym typeface="Arial"/>
              </a:defRPr>
            </a:lvl1pPr>
            <a:lvl2pPr indent="-228600" lvl="1" marL="914400" marR="0" rtl="0" algn="l">
              <a:spcBef>
                <a:spcPts val="240"/>
              </a:spcBef>
              <a:spcAft>
                <a:spcPts val="0"/>
              </a:spcAft>
              <a:buClr>
                <a:srgbClr val="FFFFFF"/>
              </a:buClr>
              <a:buSzPts val="2800"/>
              <a:buFont typeface="Arial"/>
              <a:buNone/>
              <a:defRPr b="0" i="0" sz="1200" u="none" cap="none" strike="noStrike">
                <a:solidFill>
                  <a:srgbClr val="FFFFFF"/>
                </a:solidFill>
                <a:latin typeface="Arial"/>
                <a:ea typeface="Arial"/>
                <a:cs typeface="Arial"/>
                <a:sym typeface="Arial"/>
              </a:defRPr>
            </a:lvl2pPr>
            <a:lvl3pPr indent="-228600" lvl="2" marL="1371600" marR="0" rtl="0" algn="l">
              <a:spcBef>
                <a:spcPts val="200"/>
              </a:spcBef>
              <a:spcAft>
                <a:spcPts val="0"/>
              </a:spcAft>
              <a:buClr>
                <a:srgbClr val="FFFFFF"/>
              </a:buClr>
              <a:buSzPts val="2400"/>
              <a:buFont typeface="Arial"/>
              <a:buNone/>
              <a:defRPr b="0" i="0" sz="1000" u="none" cap="none" strike="noStrike">
                <a:solidFill>
                  <a:srgbClr val="FFFFFF"/>
                </a:solidFill>
                <a:latin typeface="Arial"/>
                <a:ea typeface="Arial"/>
                <a:cs typeface="Arial"/>
                <a:sym typeface="Arial"/>
              </a:defRPr>
            </a:lvl3pPr>
            <a:lvl4pPr indent="-228600" lvl="3" marL="1828800" marR="0" rtl="0" algn="l">
              <a:spcBef>
                <a:spcPts val="180"/>
              </a:spcBef>
              <a:spcAft>
                <a:spcPts val="0"/>
              </a:spcAft>
              <a:buClr>
                <a:srgbClr val="FFFFFF"/>
              </a:buClr>
              <a:buSzPts val="2000"/>
              <a:buFont typeface="Arial"/>
              <a:buNone/>
              <a:defRPr b="0" i="0" sz="900" u="none" cap="none" strike="noStrike">
                <a:solidFill>
                  <a:srgbClr val="FFFFFF"/>
                </a:solidFill>
                <a:latin typeface="Arial"/>
                <a:ea typeface="Arial"/>
                <a:cs typeface="Arial"/>
                <a:sym typeface="Arial"/>
              </a:defRPr>
            </a:lvl4pPr>
            <a:lvl5pPr indent="-228600" lvl="4" marL="2286000" marR="0" rtl="0" algn="l">
              <a:spcBef>
                <a:spcPts val="180"/>
              </a:spcBef>
              <a:spcAft>
                <a:spcPts val="0"/>
              </a:spcAft>
              <a:buClr>
                <a:srgbClr val="FFFFFF"/>
              </a:buClr>
              <a:buSzPts val="2000"/>
              <a:buFont typeface="Arial"/>
              <a:buNone/>
              <a:defRPr b="0" i="0" sz="900" u="none" cap="none" strike="noStrike">
                <a:solidFill>
                  <a:srgbClr val="FFFFFF"/>
                </a:solidFill>
                <a:latin typeface="Arial"/>
                <a:ea typeface="Arial"/>
                <a:cs typeface="Arial"/>
                <a:sym typeface="Arial"/>
              </a:defRPr>
            </a:lvl5pPr>
            <a:lvl6pPr indent="-228600" lvl="5" marL="2743200" marR="0" rtl="0" algn="l">
              <a:spcBef>
                <a:spcPts val="180"/>
              </a:spcBef>
              <a:spcAft>
                <a:spcPts val="0"/>
              </a:spcAft>
              <a:buClr>
                <a:srgbClr val="FFFFFF"/>
              </a:buClr>
              <a:buSzPts val="2000"/>
              <a:buFont typeface="Arial"/>
              <a:buNone/>
              <a:defRPr b="0" i="0" sz="900" u="none" cap="none" strike="noStrike">
                <a:solidFill>
                  <a:srgbClr val="FFFFFF"/>
                </a:solidFill>
                <a:latin typeface="Arial"/>
                <a:ea typeface="Arial"/>
                <a:cs typeface="Arial"/>
                <a:sym typeface="Arial"/>
              </a:defRPr>
            </a:lvl6pPr>
            <a:lvl7pPr indent="-228600" lvl="6" marL="3200400" marR="0" rtl="0" algn="l">
              <a:spcBef>
                <a:spcPts val="180"/>
              </a:spcBef>
              <a:spcAft>
                <a:spcPts val="0"/>
              </a:spcAft>
              <a:buClr>
                <a:srgbClr val="FFFFFF"/>
              </a:buClr>
              <a:buSzPts val="2000"/>
              <a:buFont typeface="Arial"/>
              <a:buNone/>
              <a:defRPr b="0" i="0" sz="900" u="none" cap="none" strike="noStrike">
                <a:solidFill>
                  <a:srgbClr val="FFFFFF"/>
                </a:solidFill>
                <a:latin typeface="Arial"/>
                <a:ea typeface="Arial"/>
                <a:cs typeface="Arial"/>
                <a:sym typeface="Arial"/>
              </a:defRPr>
            </a:lvl7pPr>
            <a:lvl8pPr indent="-228600" lvl="7" marL="3657600" marR="0" rtl="0" algn="l">
              <a:spcBef>
                <a:spcPts val="180"/>
              </a:spcBef>
              <a:spcAft>
                <a:spcPts val="0"/>
              </a:spcAft>
              <a:buClr>
                <a:srgbClr val="FFFFFF"/>
              </a:buClr>
              <a:buSzPts val="2000"/>
              <a:buFont typeface="Arial"/>
              <a:buNone/>
              <a:defRPr b="0" i="0" sz="900" u="none" cap="none" strike="noStrike">
                <a:solidFill>
                  <a:srgbClr val="FFFFFF"/>
                </a:solidFill>
                <a:latin typeface="Arial"/>
                <a:ea typeface="Arial"/>
                <a:cs typeface="Arial"/>
                <a:sym typeface="Arial"/>
              </a:defRPr>
            </a:lvl8pPr>
            <a:lvl9pPr indent="-228600" lvl="8" marL="4114800" marR="0" rtl="0" algn="l">
              <a:spcBef>
                <a:spcPts val="180"/>
              </a:spcBef>
              <a:spcAft>
                <a:spcPts val="0"/>
              </a:spcAft>
              <a:buClr>
                <a:srgbClr val="FFFFFF"/>
              </a:buClr>
              <a:buSzPts val="2000"/>
              <a:buFont typeface="Arial"/>
              <a:buNone/>
              <a:defRPr b="0" i="0" sz="900" u="none" cap="none" strike="noStrike">
                <a:solidFill>
                  <a:srgbClr val="FFFFFF"/>
                </a:solidFill>
                <a:latin typeface="Arial"/>
                <a:ea typeface="Arial"/>
                <a:cs typeface="Arial"/>
                <a:sym typeface="Arial"/>
              </a:defRPr>
            </a:lvl9pPr>
          </a:lstStyle>
          <a:p/>
        </p:txBody>
      </p:sp>
      <p:sp>
        <p:nvSpPr>
          <p:cNvPr id="199" name="Google Shape;199;p32"/>
          <p:cNvSpPr txBox="1"/>
          <p:nvPr>
            <p:ph idx="10" type="dt"/>
          </p:nvPr>
        </p:nvSpPr>
        <p:spPr>
          <a:xfrm>
            <a:off x="304800" y="6477000"/>
            <a:ext cx="2438400" cy="3048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rgbClr val="FFFFFF"/>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00" name="Google Shape;200;p32"/>
          <p:cNvSpPr txBox="1"/>
          <p:nvPr>
            <p:ph idx="11" type="ftr"/>
          </p:nvPr>
        </p:nvSpPr>
        <p:spPr>
          <a:xfrm>
            <a:off x="3048000" y="6477000"/>
            <a:ext cx="3200400" cy="3048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01" name="Google Shape;201;p32"/>
          <p:cNvSpPr txBox="1"/>
          <p:nvPr>
            <p:ph idx="12" type="sldNum"/>
          </p:nvPr>
        </p:nvSpPr>
        <p:spPr>
          <a:xfrm>
            <a:off x="6553200" y="6477000"/>
            <a:ext cx="2286000" cy="3048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2" name="Shape 202"/>
        <p:cNvGrpSpPr/>
        <p:nvPr/>
      </p:nvGrpSpPr>
      <p:grpSpPr>
        <a:xfrm>
          <a:off x="0" y="0"/>
          <a:ext cx="0" cy="0"/>
          <a:chOff x="0" y="0"/>
          <a:chExt cx="0" cy="0"/>
        </a:xfrm>
      </p:grpSpPr>
      <p:sp>
        <p:nvSpPr>
          <p:cNvPr id="203" name="Google Shape;203;p33"/>
          <p:cNvSpPr txBox="1"/>
          <p:nvPr>
            <p:ph idx="10" type="dt"/>
          </p:nvPr>
        </p:nvSpPr>
        <p:spPr>
          <a:xfrm>
            <a:off x="304800" y="6477000"/>
            <a:ext cx="2438400" cy="3048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rgbClr val="FFFFFF"/>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04" name="Google Shape;204;p33"/>
          <p:cNvSpPr txBox="1"/>
          <p:nvPr>
            <p:ph idx="11" type="ftr"/>
          </p:nvPr>
        </p:nvSpPr>
        <p:spPr>
          <a:xfrm>
            <a:off x="3048000" y="6477000"/>
            <a:ext cx="3200400" cy="3048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05" name="Google Shape;205;p33"/>
          <p:cNvSpPr txBox="1"/>
          <p:nvPr>
            <p:ph idx="12" type="sldNum"/>
          </p:nvPr>
        </p:nvSpPr>
        <p:spPr>
          <a:xfrm>
            <a:off x="6553200" y="6477000"/>
            <a:ext cx="2286000" cy="3048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6" name="Shape 206"/>
        <p:cNvGrpSpPr/>
        <p:nvPr/>
      </p:nvGrpSpPr>
      <p:grpSpPr>
        <a:xfrm>
          <a:off x="0" y="0"/>
          <a:ext cx="0" cy="0"/>
          <a:chOff x="0" y="0"/>
          <a:chExt cx="0" cy="0"/>
        </a:xfrm>
      </p:grpSpPr>
      <p:sp>
        <p:nvSpPr>
          <p:cNvPr id="207" name="Google Shape;207;p34"/>
          <p:cNvSpPr txBox="1"/>
          <p:nvPr>
            <p:ph type="title"/>
          </p:nvPr>
        </p:nvSpPr>
        <p:spPr>
          <a:xfrm>
            <a:off x="304800" y="76200"/>
            <a:ext cx="8534400" cy="12192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1pPr>
            <a:lvl2pPr indent="0" lvl="1"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2pPr>
            <a:lvl3pPr indent="0" lvl="2"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3pPr>
            <a:lvl4pPr indent="0" lvl="3"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4pPr>
            <a:lvl5pPr indent="0" lvl="4"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5pPr>
            <a:lvl6pPr indent="0" lvl="5" marL="4572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6pPr>
            <a:lvl7pPr indent="0" lvl="6" marL="9144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7pPr>
            <a:lvl8pPr indent="0" lvl="7" marL="13716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8pPr>
            <a:lvl9pPr indent="0" lvl="8" marL="18288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9pPr>
          </a:lstStyle>
          <a:p/>
        </p:txBody>
      </p:sp>
      <p:sp>
        <p:nvSpPr>
          <p:cNvPr id="208" name="Google Shape;208;p34"/>
          <p:cNvSpPr txBox="1"/>
          <p:nvPr>
            <p:ph idx="10" type="dt"/>
          </p:nvPr>
        </p:nvSpPr>
        <p:spPr>
          <a:xfrm>
            <a:off x="304800" y="6477000"/>
            <a:ext cx="2438400" cy="3048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rgbClr val="FFFFFF"/>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09" name="Google Shape;209;p34"/>
          <p:cNvSpPr txBox="1"/>
          <p:nvPr>
            <p:ph idx="11" type="ftr"/>
          </p:nvPr>
        </p:nvSpPr>
        <p:spPr>
          <a:xfrm>
            <a:off x="3048000" y="6477000"/>
            <a:ext cx="3200400" cy="3048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10" name="Google Shape;210;p34"/>
          <p:cNvSpPr txBox="1"/>
          <p:nvPr>
            <p:ph idx="12" type="sldNum"/>
          </p:nvPr>
        </p:nvSpPr>
        <p:spPr>
          <a:xfrm>
            <a:off x="6553200" y="6477000"/>
            <a:ext cx="2286000" cy="3048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11" name="Shape 211"/>
        <p:cNvGrpSpPr/>
        <p:nvPr/>
      </p:nvGrpSpPr>
      <p:grpSpPr>
        <a:xfrm>
          <a:off x="0" y="0"/>
          <a:ext cx="0" cy="0"/>
          <a:chOff x="0" y="0"/>
          <a:chExt cx="0" cy="0"/>
        </a:xfrm>
      </p:grpSpPr>
      <p:sp>
        <p:nvSpPr>
          <p:cNvPr id="212" name="Google Shape;212;p35"/>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1pPr>
            <a:lvl2pPr indent="0" lvl="1"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2pPr>
            <a:lvl3pPr indent="0" lvl="2"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3pPr>
            <a:lvl4pPr indent="0" lvl="3"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4pPr>
            <a:lvl5pPr indent="0" lvl="4"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5pPr>
            <a:lvl6pPr indent="0" lvl="5" marL="4572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6pPr>
            <a:lvl7pPr indent="0" lvl="6" marL="9144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7pPr>
            <a:lvl8pPr indent="0" lvl="7" marL="13716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8pPr>
            <a:lvl9pPr indent="0" lvl="8" marL="18288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9pPr>
          </a:lstStyle>
          <a:p/>
        </p:txBody>
      </p:sp>
      <p:sp>
        <p:nvSpPr>
          <p:cNvPr id="213" name="Google Shape;213;p35"/>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rgbClr val="FFFFFF"/>
              </a:buClr>
              <a:buSzPts val="3200"/>
              <a:buFont typeface="Arial"/>
              <a:buNone/>
              <a:defRPr b="1" i="0" sz="2400" u="none" cap="none" strike="noStrike">
                <a:solidFill>
                  <a:srgbClr val="FFFFFF"/>
                </a:solidFill>
                <a:latin typeface="Arial"/>
                <a:ea typeface="Arial"/>
                <a:cs typeface="Arial"/>
                <a:sym typeface="Arial"/>
              </a:defRPr>
            </a:lvl1pPr>
            <a:lvl2pPr indent="-228600" lvl="1" marL="914400" marR="0" rtl="0" algn="l">
              <a:spcBef>
                <a:spcPts val="400"/>
              </a:spcBef>
              <a:spcAft>
                <a:spcPts val="0"/>
              </a:spcAft>
              <a:buClr>
                <a:srgbClr val="FFFFFF"/>
              </a:buClr>
              <a:buSzPts val="2800"/>
              <a:buFont typeface="Arial"/>
              <a:buNone/>
              <a:defRPr b="1" i="0" sz="2000" u="none" cap="none" strike="noStrike">
                <a:solidFill>
                  <a:srgbClr val="FFFFFF"/>
                </a:solidFill>
                <a:latin typeface="Arial"/>
                <a:ea typeface="Arial"/>
                <a:cs typeface="Arial"/>
                <a:sym typeface="Arial"/>
              </a:defRPr>
            </a:lvl2pPr>
            <a:lvl3pPr indent="-228600" lvl="2" marL="1371600" marR="0" rtl="0" algn="l">
              <a:spcBef>
                <a:spcPts val="360"/>
              </a:spcBef>
              <a:spcAft>
                <a:spcPts val="0"/>
              </a:spcAft>
              <a:buClr>
                <a:srgbClr val="FFFFFF"/>
              </a:buClr>
              <a:buSzPts val="2400"/>
              <a:buFont typeface="Arial"/>
              <a:buNone/>
              <a:defRPr b="1" i="0" sz="1800" u="none" cap="none" strike="noStrike">
                <a:solidFill>
                  <a:srgbClr val="FFFFFF"/>
                </a:solidFill>
                <a:latin typeface="Arial"/>
                <a:ea typeface="Arial"/>
                <a:cs typeface="Arial"/>
                <a:sym typeface="Arial"/>
              </a:defRPr>
            </a:lvl3pPr>
            <a:lvl4pPr indent="-228600" lvl="3" marL="1828800" marR="0" rtl="0" algn="l">
              <a:spcBef>
                <a:spcPts val="320"/>
              </a:spcBef>
              <a:spcAft>
                <a:spcPts val="0"/>
              </a:spcAft>
              <a:buClr>
                <a:srgbClr val="FFFFFF"/>
              </a:buClr>
              <a:buSzPts val="2000"/>
              <a:buFont typeface="Arial"/>
              <a:buNone/>
              <a:defRPr b="1" i="0" sz="1600" u="none" cap="none" strike="noStrike">
                <a:solidFill>
                  <a:srgbClr val="FFFFFF"/>
                </a:solidFill>
                <a:latin typeface="Arial"/>
                <a:ea typeface="Arial"/>
                <a:cs typeface="Arial"/>
                <a:sym typeface="Arial"/>
              </a:defRPr>
            </a:lvl4pPr>
            <a:lvl5pPr indent="-228600" lvl="4" marL="2286000" marR="0" rtl="0" algn="l">
              <a:spcBef>
                <a:spcPts val="320"/>
              </a:spcBef>
              <a:spcAft>
                <a:spcPts val="0"/>
              </a:spcAft>
              <a:buClr>
                <a:srgbClr val="FFFFFF"/>
              </a:buClr>
              <a:buSzPts val="2000"/>
              <a:buFont typeface="Arial"/>
              <a:buNone/>
              <a:defRPr b="1" i="0" sz="1600" u="none" cap="none" strike="noStrike">
                <a:solidFill>
                  <a:srgbClr val="FFFFFF"/>
                </a:solidFill>
                <a:latin typeface="Arial"/>
                <a:ea typeface="Arial"/>
                <a:cs typeface="Arial"/>
                <a:sym typeface="Arial"/>
              </a:defRPr>
            </a:lvl5pPr>
            <a:lvl6pPr indent="-228600" lvl="5" marL="2743200" marR="0" rtl="0" algn="l">
              <a:spcBef>
                <a:spcPts val="320"/>
              </a:spcBef>
              <a:spcAft>
                <a:spcPts val="0"/>
              </a:spcAft>
              <a:buClr>
                <a:srgbClr val="FFFFFF"/>
              </a:buClr>
              <a:buSzPts val="2000"/>
              <a:buFont typeface="Arial"/>
              <a:buNone/>
              <a:defRPr b="1" i="0" sz="1600" u="none" cap="none" strike="noStrike">
                <a:solidFill>
                  <a:srgbClr val="FFFFFF"/>
                </a:solidFill>
                <a:latin typeface="Arial"/>
                <a:ea typeface="Arial"/>
                <a:cs typeface="Arial"/>
                <a:sym typeface="Arial"/>
              </a:defRPr>
            </a:lvl6pPr>
            <a:lvl7pPr indent="-228600" lvl="6" marL="3200400" marR="0" rtl="0" algn="l">
              <a:spcBef>
                <a:spcPts val="320"/>
              </a:spcBef>
              <a:spcAft>
                <a:spcPts val="0"/>
              </a:spcAft>
              <a:buClr>
                <a:srgbClr val="FFFFFF"/>
              </a:buClr>
              <a:buSzPts val="2000"/>
              <a:buFont typeface="Arial"/>
              <a:buNone/>
              <a:defRPr b="1" i="0" sz="1600" u="none" cap="none" strike="noStrike">
                <a:solidFill>
                  <a:srgbClr val="FFFFFF"/>
                </a:solidFill>
                <a:latin typeface="Arial"/>
                <a:ea typeface="Arial"/>
                <a:cs typeface="Arial"/>
                <a:sym typeface="Arial"/>
              </a:defRPr>
            </a:lvl7pPr>
            <a:lvl8pPr indent="-228600" lvl="7" marL="3657600" marR="0" rtl="0" algn="l">
              <a:spcBef>
                <a:spcPts val="320"/>
              </a:spcBef>
              <a:spcAft>
                <a:spcPts val="0"/>
              </a:spcAft>
              <a:buClr>
                <a:srgbClr val="FFFFFF"/>
              </a:buClr>
              <a:buSzPts val="2000"/>
              <a:buFont typeface="Arial"/>
              <a:buNone/>
              <a:defRPr b="1" i="0" sz="1600" u="none" cap="none" strike="noStrike">
                <a:solidFill>
                  <a:srgbClr val="FFFFFF"/>
                </a:solidFill>
                <a:latin typeface="Arial"/>
                <a:ea typeface="Arial"/>
                <a:cs typeface="Arial"/>
                <a:sym typeface="Arial"/>
              </a:defRPr>
            </a:lvl8pPr>
            <a:lvl9pPr indent="-228600" lvl="8" marL="4114800" marR="0" rtl="0" algn="l">
              <a:spcBef>
                <a:spcPts val="320"/>
              </a:spcBef>
              <a:spcAft>
                <a:spcPts val="0"/>
              </a:spcAft>
              <a:buClr>
                <a:srgbClr val="FFFFFF"/>
              </a:buClr>
              <a:buSzPts val="2000"/>
              <a:buFont typeface="Arial"/>
              <a:buNone/>
              <a:defRPr b="1" i="0" sz="1600" u="none" cap="none" strike="noStrike">
                <a:solidFill>
                  <a:srgbClr val="FFFFFF"/>
                </a:solidFill>
                <a:latin typeface="Arial"/>
                <a:ea typeface="Arial"/>
                <a:cs typeface="Arial"/>
                <a:sym typeface="Arial"/>
              </a:defRPr>
            </a:lvl9pPr>
          </a:lstStyle>
          <a:p/>
        </p:txBody>
      </p:sp>
      <p:sp>
        <p:nvSpPr>
          <p:cNvPr id="214" name="Google Shape;214;p35"/>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rgbClr val="FFFFFF"/>
              </a:buClr>
              <a:buSzPts val="2400"/>
              <a:buFont typeface="Arial"/>
              <a:buChar char="•"/>
              <a:defRPr b="0" i="0" sz="2400" u="none" cap="none" strike="noStrike">
                <a:solidFill>
                  <a:srgbClr val="FFFFFF"/>
                </a:solidFill>
                <a:latin typeface="Arial"/>
                <a:ea typeface="Arial"/>
                <a:cs typeface="Arial"/>
                <a:sym typeface="Arial"/>
              </a:defRPr>
            </a:lvl1pPr>
            <a:lvl2pPr indent="-355600" lvl="1" marL="914400" marR="0" rtl="0" algn="l">
              <a:spcBef>
                <a:spcPts val="400"/>
              </a:spcBef>
              <a:spcAft>
                <a:spcPts val="0"/>
              </a:spcAft>
              <a:buClr>
                <a:srgbClr val="FFFFFF"/>
              </a:buClr>
              <a:buSzPts val="2000"/>
              <a:buFont typeface="Arial"/>
              <a:buChar char="–"/>
              <a:defRPr b="0" i="0" sz="2000" u="none" cap="none" strike="noStrike">
                <a:solidFill>
                  <a:srgbClr val="FFFFFF"/>
                </a:solidFill>
                <a:latin typeface="Arial"/>
                <a:ea typeface="Arial"/>
                <a:cs typeface="Arial"/>
                <a:sym typeface="Arial"/>
              </a:defRPr>
            </a:lvl2pPr>
            <a:lvl3pPr indent="-342900" lvl="2" marL="1371600" marR="0" rtl="0" algn="l">
              <a:spcBef>
                <a:spcPts val="360"/>
              </a:spcBef>
              <a:spcAft>
                <a:spcPts val="0"/>
              </a:spcAft>
              <a:buClr>
                <a:srgbClr val="FFFFFF"/>
              </a:buClr>
              <a:buSzPts val="1800"/>
              <a:buFont typeface="Arial"/>
              <a:buChar char="•"/>
              <a:defRPr b="0" i="0" sz="1800" u="none" cap="none" strike="noStrike">
                <a:solidFill>
                  <a:srgbClr val="FFFFFF"/>
                </a:solidFill>
                <a:latin typeface="Arial"/>
                <a:ea typeface="Arial"/>
                <a:cs typeface="Arial"/>
                <a:sym typeface="Arial"/>
              </a:defRPr>
            </a:lvl3pPr>
            <a:lvl4pPr indent="-330200" lvl="3" marL="1828800" marR="0" rtl="0" algn="l">
              <a:spcBef>
                <a:spcPts val="320"/>
              </a:spcBef>
              <a:spcAft>
                <a:spcPts val="0"/>
              </a:spcAft>
              <a:buClr>
                <a:srgbClr val="FFFFFF"/>
              </a:buClr>
              <a:buSzPts val="1600"/>
              <a:buFont typeface="Arial"/>
              <a:buChar char="–"/>
              <a:defRPr b="0" i="0" sz="1600" u="none" cap="none" strike="noStrike">
                <a:solidFill>
                  <a:srgbClr val="FFFFFF"/>
                </a:solidFill>
                <a:latin typeface="Arial"/>
                <a:ea typeface="Arial"/>
                <a:cs typeface="Arial"/>
                <a:sym typeface="Arial"/>
              </a:defRPr>
            </a:lvl4pPr>
            <a:lvl5pPr indent="-330200" lvl="4" marL="2286000" marR="0" rtl="0" algn="l">
              <a:spcBef>
                <a:spcPts val="320"/>
              </a:spcBef>
              <a:spcAft>
                <a:spcPts val="0"/>
              </a:spcAft>
              <a:buClr>
                <a:srgbClr val="FFFFFF"/>
              </a:buClr>
              <a:buSzPts val="1600"/>
              <a:buFont typeface="Arial"/>
              <a:buChar char="»"/>
              <a:defRPr b="0" i="0" sz="1600" u="none" cap="none" strike="noStrike">
                <a:solidFill>
                  <a:srgbClr val="FFFFFF"/>
                </a:solidFill>
                <a:latin typeface="Arial"/>
                <a:ea typeface="Arial"/>
                <a:cs typeface="Arial"/>
                <a:sym typeface="Arial"/>
              </a:defRPr>
            </a:lvl5pPr>
            <a:lvl6pPr indent="-330200" lvl="5" marL="2743200" marR="0" rtl="0" algn="l">
              <a:spcBef>
                <a:spcPts val="320"/>
              </a:spcBef>
              <a:spcAft>
                <a:spcPts val="0"/>
              </a:spcAft>
              <a:buClr>
                <a:srgbClr val="FFFFFF"/>
              </a:buClr>
              <a:buSzPts val="1600"/>
              <a:buFont typeface="Arial"/>
              <a:buChar char="»"/>
              <a:defRPr b="0" i="0" sz="1600" u="none" cap="none" strike="noStrike">
                <a:solidFill>
                  <a:srgbClr val="FFFFFF"/>
                </a:solidFill>
                <a:latin typeface="Arial"/>
                <a:ea typeface="Arial"/>
                <a:cs typeface="Arial"/>
                <a:sym typeface="Arial"/>
              </a:defRPr>
            </a:lvl6pPr>
            <a:lvl7pPr indent="-330200" lvl="6" marL="3200400" marR="0" rtl="0" algn="l">
              <a:spcBef>
                <a:spcPts val="320"/>
              </a:spcBef>
              <a:spcAft>
                <a:spcPts val="0"/>
              </a:spcAft>
              <a:buClr>
                <a:srgbClr val="FFFFFF"/>
              </a:buClr>
              <a:buSzPts val="1600"/>
              <a:buFont typeface="Arial"/>
              <a:buChar char="»"/>
              <a:defRPr b="0" i="0" sz="1600" u="none" cap="none" strike="noStrike">
                <a:solidFill>
                  <a:srgbClr val="FFFFFF"/>
                </a:solidFill>
                <a:latin typeface="Arial"/>
                <a:ea typeface="Arial"/>
                <a:cs typeface="Arial"/>
                <a:sym typeface="Arial"/>
              </a:defRPr>
            </a:lvl7pPr>
            <a:lvl8pPr indent="-330200" lvl="7" marL="3657600" marR="0" rtl="0" algn="l">
              <a:spcBef>
                <a:spcPts val="320"/>
              </a:spcBef>
              <a:spcAft>
                <a:spcPts val="0"/>
              </a:spcAft>
              <a:buClr>
                <a:srgbClr val="FFFFFF"/>
              </a:buClr>
              <a:buSzPts val="1600"/>
              <a:buFont typeface="Arial"/>
              <a:buChar char="»"/>
              <a:defRPr b="0" i="0" sz="1600" u="none" cap="none" strike="noStrike">
                <a:solidFill>
                  <a:srgbClr val="FFFFFF"/>
                </a:solidFill>
                <a:latin typeface="Arial"/>
                <a:ea typeface="Arial"/>
                <a:cs typeface="Arial"/>
                <a:sym typeface="Arial"/>
              </a:defRPr>
            </a:lvl8pPr>
            <a:lvl9pPr indent="-330200" lvl="8" marL="4114800" marR="0" rtl="0" algn="l">
              <a:spcBef>
                <a:spcPts val="320"/>
              </a:spcBef>
              <a:spcAft>
                <a:spcPts val="0"/>
              </a:spcAft>
              <a:buClr>
                <a:srgbClr val="FFFFFF"/>
              </a:buClr>
              <a:buSzPts val="1600"/>
              <a:buFont typeface="Arial"/>
              <a:buChar char="»"/>
              <a:defRPr b="0" i="0" sz="1600" u="none" cap="none" strike="noStrike">
                <a:solidFill>
                  <a:srgbClr val="FFFFFF"/>
                </a:solidFill>
                <a:latin typeface="Arial"/>
                <a:ea typeface="Arial"/>
                <a:cs typeface="Arial"/>
                <a:sym typeface="Arial"/>
              </a:defRPr>
            </a:lvl9pPr>
          </a:lstStyle>
          <a:p/>
        </p:txBody>
      </p:sp>
      <p:sp>
        <p:nvSpPr>
          <p:cNvPr id="215" name="Google Shape;215;p35"/>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rgbClr val="FFFFFF"/>
              </a:buClr>
              <a:buSzPts val="3200"/>
              <a:buFont typeface="Arial"/>
              <a:buNone/>
              <a:defRPr b="1" i="0" sz="2400" u="none" cap="none" strike="noStrike">
                <a:solidFill>
                  <a:srgbClr val="FFFFFF"/>
                </a:solidFill>
                <a:latin typeface="Arial"/>
                <a:ea typeface="Arial"/>
                <a:cs typeface="Arial"/>
                <a:sym typeface="Arial"/>
              </a:defRPr>
            </a:lvl1pPr>
            <a:lvl2pPr indent="-228600" lvl="1" marL="914400" marR="0" rtl="0" algn="l">
              <a:spcBef>
                <a:spcPts val="400"/>
              </a:spcBef>
              <a:spcAft>
                <a:spcPts val="0"/>
              </a:spcAft>
              <a:buClr>
                <a:srgbClr val="FFFFFF"/>
              </a:buClr>
              <a:buSzPts val="2800"/>
              <a:buFont typeface="Arial"/>
              <a:buNone/>
              <a:defRPr b="1" i="0" sz="2000" u="none" cap="none" strike="noStrike">
                <a:solidFill>
                  <a:srgbClr val="FFFFFF"/>
                </a:solidFill>
                <a:latin typeface="Arial"/>
                <a:ea typeface="Arial"/>
                <a:cs typeface="Arial"/>
                <a:sym typeface="Arial"/>
              </a:defRPr>
            </a:lvl2pPr>
            <a:lvl3pPr indent="-228600" lvl="2" marL="1371600" marR="0" rtl="0" algn="l">
              <a:spcBef>
                <a:spcPts val="360"/>
              </a:spcBef>
              <a:spcAft>
                <a:spcPts val="0"/>
              </a:spcAft>
              <a:buClr>
                <a:srgbClr val="FFFFFF"/>
              </a:buClr>
              <a:buSzPts val="2400"/>
              <a:buFont typeface="Arial"/>
              <a:buNone/>
              <a:defRPr b="1" i="0" sz="1800" u="none" cap="none" strike="noStrike">
                <a:solidFill>
                  <a:srgbClr val="FFFFFF"/>
                </a:solidFill>
                <a:latin typeface="Arial"/>
                <a:ea typeface="Arial"/>
                <a:cs typeface="Arial"/>
                <a:sym typeface="Arial"/>
              </a:defRPr>
            </a:lvl3pPr>
            <a:lvl4pPr indent="-228600" lvl="3" marL="1828800" marR="0" rtl="0" algn="l">
              <a:spcBef>
                <a:spcPts val="320"/>
              </a:spcBef>
              <a:spcAft>
                <a:spcPts val="0"/>
              </a:spcAft>
              <a:buClr>
                <a:srgbClr val="FFFFFF"/>
              </a:buClr>
              <a:buSzPts val="2000"/>
              <a:buFont typeface="Arial"/>
              <a:buNone/>
              <a:defRPr b="1" i="0" sz="1600" u="none" cap="none" strike="noStrike">
                <a:solidFill>
                  <a:srgbClr val="FFFFFF"/>
                </a:solidFill>
                <a:latin typeface="Arial"/>
                <a:ea typeface="Arial"/>
                <a:cs typeface="Arial"/>
                <a:sym typeface="Arial"/>
              </a:defRPr>
            </a:lvl4pPr>
            <a:lvl5pPr indent="-228600" lvl="4" marL="2286000" marR="0" rtl="0" algn="l">
              <a:spcBef>
                <a:spcPts val="320"/>
              </a:spcBef>
              <a:spcAft>
                <a:spcPts val="0"/>
              </a:spcAft>
              <a:buClr>
                <a:srgbClr val="FFFFFF"/>
              </a:buClr>
              <a:buSzPts val="2000"/>
              <a:buFont typeface="Arial"/>
              <a:buNone/>
              <a:defRPr b="1" i="0" sz="1600" u="none" cap="none" strike="noStrike">
                <a:solidFill>
                  <a:srgbClr val="FFFFFF"/>
                </a:solidFill>
                <a:latin typeface="Arial"/>
                <a:ea typeface="Arial"/>
                <a:cs typeface="Arial"/>
                <a:sym typeface="Arial"/>
              </a:defRPr>
            </a:lvl5pPr>
            <a:lvl6pPr indent="-228600" lvl="5" marL="2743200" marR="0" rtl="0" algn="l">
              <a:spcBef>
                <a:spcPts val="320"/>
              </a:spcBef>
              <a:spcAft>
                <a:spcPts val="0"/>
              </a:spcAft>
              <a:buClr>
                <a:srgbClr val="FFFFFF"/>
              </a:buClr>
              <a:buSzPts val="2000"/>
              <a:buFont typeface="Arial"/>
              <a:buNone/>
              <a:defRPr b="1" i="0" sz="1600" u="none" cap="none" strike="noStrike">
                <a:solidFill>
                  <a:srgbClr val="FFFFFF"/>
                </a:solidFill>
                <a:latin typeface="Arial"/>
                <a:ea typeface="Arial"/>
                <a:cs typeface="Arial"/>
                <a:sym typeface="Arial"/>
              </a:defRPr>
            </a:lvl6pPr>
            <a:lvl7pPr indent="-228600" lvl="6" marL="3200400" marR="0" rtl="0" algn="l">
              <a:spcBef>
                <a:spcPts val="320"/>
              </a:spcBef>
              <a:spcAft>
                <a:spcPts val="0"/>
              </a:spcAft>
              <a:buClr>
                <a:srgbClr val="FFFFFF"/>
              </a:buClr>
              <a:buSzPts val="2000"/>
              <a:buFont typeface="Arial"/>
              <a:buNone/>
              <a:defRPr b="1" i="0" sz="1600" u="none" cap="none" strike="noStrike">
                <a:solidFill>
                  <a:srgbClr val="FFFFFF"/>
                </a:solidFill>
                <a:latin typeface="Arial"/>
                <a:ea typeface="Arial"/>
                <a:cs typeface="Arial"/>
                <a:sym typeface="Arial"/>
              </a:defRPr>
            </a:lvl7pPr>
            <a:lvl8pPr indent="-228600" lvl="7" marL="3657600" marR="0" rtl="0" algn="l">
              <a:spcBef>
                <a:spcPts val="320"/>
              </a:spcBef>
              <a:spcAft>
                <a:spcPts val="0"/>
              </a:spcAft>
              <a:buClr>
                <a:srgbClr val="FFFFFF"/>
              </a:buClr>
              <a:buSzPts val="2000"/>
              <a:buFont typeface="Arial"/>
              <a:buNone/>
              <a:defRPr b="1" i="0" sz="1600" u="none" cap="none" strike="noStrike">
                <a:solidFill>
                  <a:srgbClr val="FFFFFF"/>
                </a:solidFill>
                <a:latin typeface="Arial"/>
                <a:ea typeface="Arial"/>
                <a:cs typeface="Arial"/>
                <a:sym typeface="Arial"/>
              </a:defRPr>
            </a:lvl8pPr>
            <a:lvl9pPr indent="-228600" lvl="8" marL="4114800" marR="0" rtl="0" algn="l">
              <a:spcBef>
                <a:spcPts val="320"/>
              </a:spcBef>
              <a:spcAft>
                <a:spcPts val="0"/>
              </a:spcAft>
              <a:buClr>
                <a:srgbClr val="FFFFFF"/>
              </a:buClr>
              <a:buSzPts val="2000"/>
              <a:buFont typeface="Arial"/>
              <a:buNone/>
              <a:defRPr b="1" i="0" sz="1600" u="none" cap="none" strike="noStrike">
                <a:solidFill>
                  <a:srgbClr val="FFFFFF"/>
                </a:solidFill>
                <a:latin typeface="Arial"/>
                <a:ea typeface="Arial"/>
                <a:cs typeface="Arial"/>
                <a:sym typeface="Arial"/>
              </a:defRPr>
            </a:lvl9pPr>
          </a:lstStyle>
          <a:p/>
        </p:txBody>
      </p:sp>
      <p:sp>
        <p:nvSpPr>
          <p:cNvPr id="216" name="Google Shape;216;p35"/>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rgbClr val="FFFFFF"/>
              </a:buClr>
              <a:buSzPts val="2400"/>
              <a:buFont typeface="Arial"/>
              <a:buChar char="•"/>
              <a:defRPr b="0" i="0" sz="2400" u="none" cap="none" strike="noStrike">
                <a:solidFill>
                  <a:srgbClr val="FFFFFF"/>
                </a:solidFill>
                <a:latin typeface="Arial"/>
                <a:ea typeface="Arial"/>
                <a:cs typeface="Arial"/>
                <a:sym typeface="Arial"/>
              </a:defRPr>
            </a:lvl1pPr>
            <a:lvl2pPr indent="-355600" lvl="1" marL="914400" marR="0" rtl="0" algn="l">
              <a:spcBef>
                <a:spcPts val="400"/>
              </a:spcBef>
              <a:spcAft>
                <a:spcPts val="0"/>
              </a:spcAft>
              <a:buClr>
                <a:srgbClr val="FFFFFF"/>
              </a:buClr>
              <a:buSzPts val="2000"/>
              <a:buFont typeface="Arial"/>
              <a:buChar char="–"/>
              <a:defRPr b="0" i="0" sz="2000" u="none" cap="none" strike="noStrike">
                <a:solidFill>
                  <a:srgbClr val="FFFFFF"/>
                </a:solidFill>
                <a:latin typeface="Arial"/>
                <a:ea typeface="Arial"/>
                <a:cs typeface="Arial"/>
                <a:sym typeface="Arial"/>
              </a:defRPr>
            </a:lvl2pPr>
            <a:lvl3pPr indent="-342900" lvl="2" marL="1371600" marR="0" rtl="0" algn="l">
              <a:spcBef>
                <a:spcPts val="360"/>
              </a:spcBef>
              <a:spcAft>
                <a:spcPts val="0"/>
              </a:spcAft>
              <a:buClr>
                <a:srgbClr val="FFFFFF"/>
              </a:buClr>
              <a:buSzPts val="1800"/>
              <a:buFont typeface="Arial"/>
              <a:buChar char="•"/>
              <a:defRPr b="0" i="0" sz="1800" u="none" cap="none" strike="noStrike">
                <a:solidFill>
                  <a:srgbClr val="FFFFFF"/>
                </a:solidFill>
                <a:latin typeface="Arial"/>
                <a:ea typeface="Arial"/>
                <a:cs typeface="Arial"/>
                <a:sym typeface="Arial"/>
              </a:defRPr>
            </a:lvl3pPr>
            <a:lvl4pPr indent="-330200" lvl="3" marL="1828800" marR="0" rtl="0" algn="l">
              <a:spcBef>
                <a:spcPts val="320"/>
              </a:spcBef>
              <a:spcAft>
                <a:spcPts val="0"/>
              </a:spcAft>
              <a:buClr>
                <a:srgbClr val="FFFFFF"/>
              </a:buClr>
              <a:buSzPts val="1600"/>
              <a:buFont typeface="Arial"/>
              <a:buChar char="–"/>
              <a:defRPr b="0" i="0" sz="1600" u="none" cap="none" strike="noStrike">
                <a:solidFill>
                  <a:srgbClr val="FFFFFF"/>
                </a:solidFill>
                <a:latin typeface="Arial"/>
                <a:ea typeface="Arial"/>
                <a:cs typeface="Arial"/>
                <a:sym typeface="Arial"/>
              </a:defRPr>
            </a:lvl4pPr>
            <a:lvl5pPr indent="-330200" lvl="4" marL="2286000" marR="0" rtl="0" algn="l">
              <a:spcBef>
                <a:spcPts val="320"/>
              </a:spcBef>
              <a:spcAft>
                <a:spcPts val="0"/>
              </a:spcAft>
              <a:buClr>
                <a:srgbClr val="FFFFFF"/>
              </a:buClr>
              <a:buSzPts val="1600"/>
              <a:buFont typeface="Arial"/>
              <a:buChar char="»"/>
              <a:defRPr b="0" i="0" sz="1600" u="none" cap="none" strike="noStrike">
                <a:solidFill>
                  <a:srgbClr val="FFFFFF"/>
                </a:solidFill>
                <a:latin typeface="Arial"/>
                <a:ea typeface="Arial"/>
                <a:cs typeface="Arial"/>
                <a:sym typeface="Arial"/>
              </a:defRPr>
            </a:lvl5pPr>
            <a:lvl6pPr indent="-330200" lvl="5" marL="2743200" marR="0" rtl="0" algn="l">
              <a:spcBef>
                <a:spcPts val="320"/>
              </a:spcBef>
              <a:spcAft>
                <a:spcPts val="0"/>
              </a:spcAft>
              <a:buClr>
                <a:srgbClr val="FFFFFF"/>
              </a:buClr>
              <a:buSzPts val="1600"/>
              <a:buFont typeface="Arial"/>
              <a:buChar char="»"/>
              <a:defRPr b="0" i="0" sz="1600" u="none" cap="none" strike="noStrike">
                <a:solidFill>
                  <a:srgbClr val="FFFFFF"/>
                </a:solidFill>
                <a:latin typeface="Arial"/>
                <a:ea typeface="Arial"/>
                <a:cs typeface="Arial"/>
                <a:sym typeface="Arial"/>
              </a:defRPr>
            </a:lvl6pPr>
            <a:lvl7pPr indent="-330200" lvl="6" marL="3200400" marR="0" rtl="0" algn="l">
              <a:spcBef>
                <a:spcPts val="320"/>
              </a:spcBef>
              <a:spcAft>
                <a:spcPts val="0"/>
              </a:spcAft>
              <a:buClr>
                <a:srgbClr val="FFFFFF"/>
              </a:buClr>
              <a:buSzPts val="1600"/>
              <a:buFont typeface="Arial"/>
              <a:buChar char="»"/>
              <a:defRPr b="0" i="0" sz="1600" u="none" cap="none" strike="noStrike">
                <a:solidFill>
                  <a:srgbClr val="FFFFFF"/>
                </a:solidFill>
                <a:latin typeface="Arial"/>
                <a:ea typeface="Arial"/>
                <a:cs typeface="Arial"/>
                <a:sym typeface="Arial"/>
              </a:defRPr>
            </a:lvl7pPr>
            <a:lvl8pPr indent="-330200" lvl="7" marL="3657600" marR="0" rtl="0" algn="l">
              <a:spcBef>
                <a:spcPts val="320"/>
              </a:spcBef>
              <a:spcAft>
                <a:spcPts val="0"/>
              </a:spcAft>
              <a:buClr>
                <a:srgbClr val="FFFFFF"/>
              </a:buClr>
              <a:buSzPts val="1600"/>
              <a:buFont typeface="Arial"/>
              <a:buChar char="»"/>
              <a:defRPr b="0" i="0" sz="1600" u="none" cap="none" strike="noStrike">
                <a:solidFill>
                  <a:srgbClr val="FFFFFF"/>
                </a:solidFill>
                <a:latin typeface="Arial"/>
                <a:ea typeface="Arial"/>
                <a:cs typeface="Arial"/>
                <a:sym typeface="Arial"/>
              </a:defRPr>
            </a:lvl8pPr>
            <a:lvl9pPr indent="-330200" lvl="8" marL="4114800" marR="0" rtl="0" algn="l">
              <a:spcBef>
                <a:spcPts val="320"/>
              </a:spcBef>
              <a:spcAft>
                <a:spcPts val="0"/>
              </a:spcAft>
              <a:buClr>
                <a:srgbClr val="FFFFFF"/>
              </a:buClr>
              <a:buSzPts val="1600"/>
              <a:buFont typeface="Arial"/>
              <a:buChar char="»"/>
              <a:defRPr b="0" i="0" sz="1600" u="none" cap="none" strike="noStrike">
                <a:solidFill>
                  <a:srgbClr val="FFFFFF"/>
                </a:solidFill>
                <a:latin typeface="Arial"/>
                <a:ea typeface="Arial"/>
                <a:cs typeface="Arial"/>
                <a:sym typeface="Arial"/>
              </a:defRPr>
            </a:lvl9pPr>
          </a:lstStyle>
          <a:p/>
        </p:txBody>
      </p:sp>
      <p:sp>
        <p:nvSpPr>
          <p:cNvPr id="217" name="Google Shape;217;p35"/>
          <p:cNvSpPr txBox="1"/>
          <p:nvPr>
            <p:ph idx="10" type="dt"/>
          </p:nvPr>
        </p:nvSpPr>
        <p:spPr>
          <a:xfrm>
            <a:off x="304800" y="6477000"/>
            <a:ext cx="2438400" cy="3048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rgbClr val="FFFFFF"/>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18" name="Google Shape;218;p35"/>
          <p:cNvSpPr txBox="1"/>
          <p:nvPr>
            <p:ph idx="11" type="ftr"/>
          </p:nvPr>
        </p:nvSpPr>
        <p:spPr>
          <a:xfrm>
            <a:off x="3048000" y="6477000"/>
            <a:ext cx="3200400" cy="3048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19" name="Google Shape;219;p35"/>
          <p:cNvSpPr txBox="1"/>
          <p:nvPr>
            <p:ph idx="12" type="sldNum"/>
          </p:nvPr>
        </p:nvSpPr>
        <p:spPr>
          <a:xfrm>
            <a:off x="6553200" y="6477000"/>
            <a:ext cx="2286000" cy="3048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20" name="Shape 220"/>
        <p:cNvGrpSpPr/>
        <p:nvPr/>
      </p:nvGrpSpPr>
      <p:grpSpPr>
        <a:xfrm>
          <a:off x="0" y="0"/>
          <a:ext cx="0" cy="0"/>
          <a:chOff x="0" y="0"/>
          <a:chExt cx="0" cy="0"/>
        </a:xfrm>
      </p:grpSpPr>
      <p:sp>
        <p:nvSpPr>
          <p:cNvPr id="221" name="Google Shape;221;p36"/>
          <p:cNvSpPr txBox="1"/>
          <p:nvPr>
            <p:ph type="title"/>
          </p:nvPr>
        </p:nvSpPr>
        <p:spPr>
          <a:xfrm>
            <a:off x="304800" y="76200"/>
            <a:ext cx="8534400" cy="12192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1pPr>
            <a:lvl2pPr indent="0" lvl="1"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2pPr>
            <a:lvl3pPr indent="0" lvl="2"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3pPr>
            <a:lvl4pPr indent="0" lvl="3"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4pPr>
            <a:lvl5pPr indent="0" lvl="4"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5pPr>
            <a:lvl6pPr indent="0" lvl="5" marL="4572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6pPr>
            <a:lvl7pPr indent="0" lvl="6" marL="9144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7pPr>
            <a:lvl8pPr indent="0" lvl="7" marL="13716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8pPr>
            <a:lvl9pPr indent="0" lvl="8" marL="18288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9pPr>
          </a:lstStyle>
          <a:p/>
        </p:txBody>
      </p:sp>
      <p:sp>
        <p:nvSpPr>
          <p:cNvPr id="222" name="Google Shape;222;p36"/>
          <p:cNvSpPr txBox="1"/>
          <p:nvPr>
            <p:ph idx="1" type="body"/>
          </p:nvPr>
        </p:nvSpPr>
        <p:spPr>
          <a:xfrm>
            <a:off x="304800" y="1524000"/>
            <a:ext cx="4191000" cy="48006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rgbClr val="FFFFFF"/>
              </a:buClr>
              <a:buSzPts val="2800"/>
              <a:buFont typeface="Arial"/>
              <a:buChar char="•"/>
              <a:defRPr b="0" i="0" sz="2800" u="none" cap="none" strike="noStrike">
                <a:solidFill>
                  <a:srgbClr val="FFFFFF"/>
                </a:solidFill>
                <a:latin typeface="Arial"/>
                <a:ea typeface="Arial"/>
                <a:cs typeface="Arial"/>
                <a:sym typeface="Arial"/>
              </a:defRPr>
            </a:lvl1pPr>
            <a:lvl2pPr indent="-381000" lvl="1" marL="914400" marR="0" rtl="0" algn="l">
              <a:spcBef>
                <a:spcPts val="480"/>
              </a:spcBef>
              <a:spcAft>
                <a:spcPts val="0"/>
              </a:spcAft>
              <a:buClr>
                <a:srgbClr val="FFFFFF"/>
              </a:buClr>
              <a:buSzPts val="2400"/>
              <a:buFont typeface="Arial"/>
              <a:buChar char="–"/>
              <a:defRPr b="0" i="0" sz="2400" u="none" cap="none" strike="noStrike">
                <a:solidFill>
                  <a:srgbClr val="FFFFFF"/>
                </a:solidFill>
                <a:latin typeface="Arial"/>
                <a:ea typeface="Arial"/>
                <a:cs typeface="Arial"/>
                <a:sym typeface="Arial"/>
              </a:defRPr>
            </a:lvl2pPr>
            <a:lvl3pPr indent="-355600" lvl="2" marL="1371600" marR="0" rtl="0" algn="l">
              <a:spcBef>
                <a:spcPts val="400"/>
              </a:spcBef>
              <a:spcAft>
                <a:spcPts val="0"/>
              </a:spcAft>
              <a:buClr>
                <a:srgbClr val="FFFFFF"/>
              </a:buClr>
              <a:buSzPts val="2000"/>
              <a:buFont typeface="Arial"/>
              <a:buChar char="•"/>
              <a:defRPr b="0" i="0" sz="2000" u="none" cap="none" strike="noStrike">
                <a:solidFill>
                  <a:srgbClr val="FFFFFF"/>
                </a:solidFill>
                <a:latin typeface="Arial"/>
                <a:ea typeface="Arial"/>
                <a:cs typeface="Arial"/>
                <a:sym typeface="Arial"/>
              </a:defRPr>
            </a:lvl3pPr>
            <a:lvl4pPr indent="-342900" lvl="3" marL="1828800" marR="0" rtl="0" algn="l">
              <a:spcBef>
                <a:spcPts val="360"/>
              </a:spcBef>
              <a:spcAft>
                <a:spcPts val="0"/>
              </a:spcAft>
              <a:buClr>
                <a:srgbClr val="FFFFFF"/>
              </a:buClr>
              <a:buSzPts val="1800"/>
              <a:buFont typeface="Arial"/>
              <a:buChar char="–"/>
              <a:defRPr b="0" i="0" sz="1800" u="none" cap="none" strike="noStrike">
                <a:solidFill>
                  <a:srgbClr val="FFFFFF"/>
                </a:solidFill>
                <a:latin typeface="Arial"/>
                <a:ea typeface="Arial"/>
                <a:cs typeface="Arial"/>
                <a:sym typeface="Arial"/>
              </a:defRPr>
            </a:lvl4pPr>
            <a:lvl5pPr indent="-342900" lvl="4" marL="2286000" marR="0" rtl="0" algn="l">
              <a:spcBef>
                <a:spcPts val="360"/>
              </a:spcBef>
              <a:spcAft>
                <a:spcPts val="0"/>
              </a:spcAft>
              <a:buClr>
                <a:srgbClr val="FFFFFF"/>
              </a:buClr>
              <a:buSzPts val="1800"/>
              <a:buFont typeface="Arial"/>
              <a:buChar char="»"/>
              <a:defRPr b="0" i="0" sz="1800" u="none" cap="none" strike="noStrike">
                <a:solidFill>
                  <a:srgbClr val="FFFFFF"/>
                </a:solidFill>
                <a:latin typeface="Arial"/>
                <a:ea typeface="Arial"/>
                <a:cs typeface="Arial"/>
                <a:sym typeface="Arial"/>
              </a:defRPr>
            </a:lvl5pPr>
            <a:lvl6pPr indent="-342900" lvl="5" marL="2743200" marR="0" rtl="0" algn="l">
              <a:spcBef>
                <a:spcPts val="360"/>
              </a:spcBef>
              <a:spcAft>
                <a:spcPts val="0"/>
              </a:spcAft>
              <a:buClr>
                <a:srgbClr val="FFFFFF"/>
              </a:buClr>
              <a:buSzPts val="1800"/>
              <a:buFont typeface="Arial"/>
              <a:buChar char="»"/>
              <a:defRPr b="0" i="0" sz="1800" u="none" cap="none" strike="noStrike">
                <a:solidFill>
                  <a:srgbClr val="FFFFFF"/>
                </a:solidFill>
                <a:latin typeface="Arial"/>
                <a:ea typeface="Arial"/>
                <a:cs typeface="Arial"/>
                <a:sym typeface="Arial"/>
              </a:defRPr>
            </a:lvl6pPr>
            <a:lvl7pPr indent="-342900" lvl="6" marL="3200400" marR="0" rtl="0" algn="l">
              <a:spcBef>
                <a:spcPts val="360"/>
              </a:spcBef>
              <a:spcAft>
                <a:spcPts val="0"/>
              </a:spcAft>
              <a:buClr>
                <a:srgbClr val="FFFFFF"/>
              </a:buClr>
              <a:buSzPts val="1800"/>
              <a:buFont typeface="Arial"/>
              <a:buChar char="»"/>
              <a:defRPr b="0" i="0" sz="1800" u="none" cap="none" strike="noStrike">
                <a:solidFill>
                  <a:srgbClr val="FFFFFF"/>
                </a:solidFill>
                <a:latin typeface="Arial"/>
                <a:ea typeface="Arial"/>
                <a:cs typeface="Arial"/>
                <a:sym typeface="Arial"/>
              </a:defRPr>
            </a:lvl7pPr>
            <a:lvl8pPr indent="-342900" lvl="7" marL="3657600" marR="0" rtl="0" algn="l">
              <a:spcBef>
                <a:spcPts val="360"/>
              </a:spcBef>
              <a:spcAft>
                <a:spcPts val="0"/>
              </a:spcAft>
              <a:buClr>
                <a:srgbClr val="FFFFFF"/>
              </a:buClr>
              <a:buSzPts val="1800"/>
              <a:buFont typeface="Arial"/>
              <a:buChar char="»"/>
              <a:defRPr b="0" i="0" sz="1800" u="none" cap="none" strike="noStrike">
                <a:solidFill>
                  <a:srgbClr val="FFFFFF"/>
                </a:solidFill>
                <a:latin typeface="Arial"/>
                <a:ea typeface="Arial"/>
                <a:cs typeface="Arial"/>
                <a:sym typeface="Arial"/>
              </a:defRPr>
            </a:lvl8pPr>
            <a:lvl9pPr indent="-342900" lvl="8" marL="4114800" marR="0" rtl="0" algn="l">
              <a:spcBef>
                <a:spcPts val="360"/>
              </a:spcBef>
              <a:spcAft>
                <a:spcPts val="0"/>
              </a:spcAft>
              <a:buClr>
                <a:srgbClr val="FFFFFF"/>
              </a:buClr>
              <a:buSzPts val="1800"/>
              <a:buFont typeface="Arial"/>
              <a:buChar char="»"/>
              <a:defRPr b="0" i="0" sz="1800" u="none" cap="none" strike="noStrike">
                <a:solidFill>
                  <a:srgbClr val="FFFFFF"/>
                </a:solidFill>
                <a:latin typeface="Arial"/>
                <a:ea typeface="Arial"/>
                <a:cs typeface="Arial"/>
                <a:sym typeface="Arial"/>
              </a:defRPr>
            </a:lvl9pPr>
          </a:lstStyle>
          <a:p/>
        </p:txBody>
      </p:sp>
      <p:sp>
        <p:nvSpPr>
          <p:cNvPr id="223" name="Google Shape;223;p36"/>
          <p:cNvSpPr txBox="1"/>
          <p:nvPr>
            <p:ph idx="2" type="body"/>
          </p:nvPr>
        </p:nvSpPr>
        <p:spPr>
          <a:xfrm>
            <a:off x="4648200" y="1524000"/>
            <a:ext cx="4191000" cy="48006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rgbClr val="FFFFFF"/>
              </a:buClr>
              <a:buSzPts val="2800"/>
              <a:buFont typeface="Arial"/>
              <a:buChar char="•"/>
              <a:defRPr b="0" i="0" sz="2800" u="none" cap="none" strike="noStrike">
                <a:solidFill>
                  <a:srgbClr val="FFFFFF"/>
                </a:solidFill>
                <a:latin typeface="Arial"/>
                <a:ea typeface="Arial"/>
                <a:cs typeface="Arial"/>
                <a:sym typeface="Arial"/>
              </a:defRPr>
            </a:lvl1pPr>
            <a:lvl2pPr indent="-381000" lvl="1" marL="914400" marR="0" rtl="0" algn="l">
              <a:spcBef>
                <a:spcPts val="480"/>
              </a:spcBef>
              <a:spcAft>
                <a:spcPts val="0"/>
              </a:spcAft>
              <a:buClr>
                <a:srgbClr val="FFFFFF"/>
              </a:buClr>
              <a:buSzPts val="2400"/>
              <a:buFont typeface="Arial"/>
              <a:buChar char="–"/>
              <a:defRPr b="0" i="0" sz="2400" u="none" cap="none" strike="noStrike">
                <a:solidFill>
                  <a:srgbClr val="FFFFFF"/>
                </a:solidFill>
                <a:latin typeface="Arial"/>
                <a:ea typeface="Arial"/>
                <a:cs typeface="Arial"/>
                <a:sym typeface="Arial"/>
              </a:defRPr>
            </a:lvl2pPr>
            <a:lvl3pPr indent="-355600" lvl="2" marL="1371600" marR="0" rtl="0" algn="l">
              <a:spcBef>
                <a:spcPts val="400"/>
              </a:spcBef>
              <a:spcAft>
                <a:spcPts val="0"/>
              </a:spcAft>
              <a:buClr>
                <a:srgbClr val="FFFFFF"/>
              </a:buClr>
              <a:buSzPts val="2000"/>
              <a:buFont typeface="Arial"/>
              <a:buChar char="•"/>
              <a:defRPr b="0" i="0" sz="2000" u="none" cap="none" strike="noStrike">
                <a:solidFill>
                  <a:srgbClr val="FFFFFF"/>
                </a:solidFill>
                <a:latin typeface="Arial"/>
                <a:ea typeface="Arial"/>
                <a:cs typeface="Arial"/>
                <a:sym typeface="Arial"/>
              </a:defRPr>
            </a:lvl3pPr>
            <a:lvl4pPr indent="-342900" lvl="3" marL="1828800" marR="0" rtl="0" algn="l">
              <a:spcBef>
                <a:spcPts val="360"/>
              </a:spcBef>
              <a:spcAft>
                <a:spcPts val="0"/>
              </a:spcAft>
              <a:buClr>
                <a:srgbClr val="FFFFFF"/>
              </a:buClr>
              <a:buSzPts val="1800"/>
              <a:buFont typeface="Arial"/>
              <a:buChar char="–"/>
              <a:defRPr b="0" i="0" sz="1800" u="none" cap="none" strike="noStrike">
                <a:solidFill>
                  <a:srgbClr val="FFFFFF"/>
                </a:solidFill>
                <a:latin typeface="Arial"/>
                <a:ea typeface="Arial"/>
                <a:cs typeface="Arial"/>
                <a:sym typeface="Arial"/>
              </a:defRPr>
            </a:lvl4pPr>
            <a:lvl5pPr indent="-342900" lvl="4" marL="2286000" marR="0" rtl="0" algn="l">
              <a:spcBef>
                <a:spcPts val="360"/>
              </a:spcBef>
              <a:spcAft>
                <a:spcPts val="0"/>
              </a:spcAft>
              <a:buClr>
                <a:srgbClr val="FFFFFF"/>
              </a:buClr>
              <a:buSzPts val="1800"/>
              <a:buFont typeface="Arial"/>
              <a:buChar char="»"/>
              <a:defRPr b="0" i="0" sz="1800" u="none" cap="none" strike="noStrike">
                <a:solidFill>
                  <a:srgbClr val="FFFFFF"/>
                </a:solidFill>
                <a:latin typeface="Arial"/>
                <a:ea typeface="Arial"/>
                <a:cs typeface="Arial"/>
                <a:sym typeface="Arial"/>
              </a:defRPr>
            </a:lvl5pPr>
            <a:lvl6pPr indent="-342900" lvl="5" marL="2743200" marR="0" rtl="0" algn="l">
              <a:spcBef>
                <a:spcPts val="360"/>
              </a:spcBef>
              <a:spcAft>
                <a:spcPts val="0"/>
              </a:spcAft>
              <a:buClr>
                <a:srgbClr val="FFFFFF"/>
              </a:buClr>
              <a:buSzPts val="1800"/>
              <a:buFont typeface="Arial"/>
              <a:buChar char="»"/>
              <a:defRPr b="0" i="0" sz="1800" u="none" cap="none" strike="noStrike">
                <a:solidFill>
                  <a:srgbClr val="FFFFFF"/>
                </a:solidFill>
                <a:latin typeface="Arial"/>
                <a:ea typeface="Arial"/>
                <a:cs typeface="Arial"/>
                <a:sym typeface="Arial"/>
              </a:defRPr>
            </a:lvl6pPr>
            <a:lvl7pPr indent="-342900" lvl="6" marL="3200400" marR="0" rtl="0" algn="l">
              <a:spcBef>
                <a:spcPts val="360"/>
              </a:spcBef>
              <a:spcAft>
                <a:spcPts val="0"/>
              </a:spcAft>
              <a:buClr>
                <a:srgbClr val="FFFFFF"/>
              </a:buClr>
              <a:buSzPts val="1800"/>
              <a:buFont typeface="Arial"/>
              <a:buChar char="»"/>
              <a:defRPr b="0" i="0" sz="1800" u="none" cap="none" strike="noStrike">
                <a:solidFill>
                  <a:srgbClr val="FFFFFF"/>
                </a:solidFill>
                <a:latin typeface="Arial"/>
                <a:ea typeface="Arial"/>
                <a:cs typeface="Arial"/>
                <a:sym typeface="Arial"/>
              </a:defRPr>
            </a:lvl7pPr>
            <a:lvl8pPr indent="-342900" lvl="7" marL="3657600" marR="0" rtl="0" algn="l">
              <a:spcBef>
                <a:spcPts val="360"/>
              </a:spcBef>
              <a:spcAft>
                <a:spcPts val="0"/>
              </a:spcAft>
              <a:buClr>
                <a:srgbClr val="FFFFFF"/>
              </a:buClr>
              <a:buSzPts val="1800"/>
              <a:buFont typeface="Arial"/>
              <a:buChar char="»"/>
              <a:defRPr b="0" i="0" sz="1800" u="none" cap="none" strike="noStrike">
                <a:solidFill>
                  <a:srgbClr val="FFFFFF"/>
                </a:solidFill>
                <a:latin typeface="Arial"/>
                <a:ea typeface="Arial"/>
                <a:cs typeface="Arial"/>
                <a:sym typeface="Arial"/>
              </a:defRPr>
            </a:lvl8pPr>
            <a:lvl9pPr indent="-342900" lvl="8" marL="4114800" marR="0" rtl="0" algn="l">
              <a:spcBef>
                <a:spcPts val="360"/>
              </a:spcBef>
              <a:spcAft>
                <a:spcPts val="0"/>
              </a:spcAft>
              <a:buClr>
                <a:srgbClr val="FFFFFF"/>
              </a:buClr>
              <a:buSzPts val="1800"/>
              <a:buFont typeface="Arial"/>
              <a:buChar char="»"/>
              <a:defRPr b="0" i="0" sz="1800" u="none" cap="none" strike="noStrike">
                <a:solidFill>
                  <a:srgbClr val="FFFFFF"/>
                </a:solidFill>
                <a:latin typeface="Arial"/>
                <a:ea typeface="Arial"/>
                <a:cs typeface="Arial"/>
                <a:sym typeface="Arial"/>
              </a:defRPr>
            </a:lvl9pPr>
          </a:lstStyle>
          <a:p/>
        </p:txBody>
      </p:sp>
      <p:sp>
        <p:nvSpPr>
          <p:cNvPr id="224" name="Google Shape;224;p36"/>
          <p:cNvSpPr txBox="1"/>
          <p:nvPr>
            <p:ph idx="10" type="dt"/>
          </p:nvPr>
        </p:nvSpPr>
        <p:spPr>
          <a:xfrm>
            <a:off x="304800" y="6477000"/>
            <a:ext cx="2438400" cy="3048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rgbClr val="FFFFFF"/>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25" name="Google Shape;225;p36"/>
          <p:cNvSpPr txBox="1"/>
          <p:nvPr>
            <p:ph idx="11" type="ftr"/>
          </p:nvPr>
        </p:nvSpPr>
        <p:spPr>
          <a:xfrm>
            <a:off x="3048000" y="6477000"/>
            <a:ext cx="3200400" cy="3048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26" name="Google Shape;226;p36"/>
          <p:cNvSpPr txBox="1"/>
          <p:nvPr>
            <p:ph idx="12" type="sldNum"/>
          </p:nvPr>
        </p:nvSpPr>
        <p:spPr>
          <a:xfrm>
            <a:off x="6553200" y="6477000"/>
            <a:ext cx="2286000" cy="3048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9" name="Shape 29"/>
        <p:cNvGrpSpPr/>
        <p:nvPr/>
      </p:nvGrpSpPr>
      <p:grpSpPr>
        <a:xfrm>
          <a:off x="0" y="0"/>
          <a:ext cx="0" cy="0"/>
          <a:chOff x="0" y="0"/>
          <a:chExt cx="0" cy="0"/>
        </a:xfrm>
      </p:grpSpPr>
      <p:sp>
        <p:nvSpPr>
          <p:cNvPr id="30" name="Google Shape;30;p5"/>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9pPr>
          </a:lstStyle>
          <a:p/>
        </p:txBody>
      </p:sp>
      <p:sp>
        <p:nvSpPr>
          <p:cNvPr id="31" name="Google Shape;31;p5"/>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2" name="Google Shape;32;p5"/>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3" name="Google Shape;33;p5"/>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4" name="Google Shape;34;p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7" name="Shape 227"/>
        <p:cNvGrpSpPr/>
        <p:nvPr/>
      </p:nvGrpSpPr>
      <p:grpSpPr>
        <a:xfrm>
          <a:off x="0" y="0"/>
          <a:ext cx="0" cy="0"/>
          <a:chOff x="0" y="0"/>
          <a:chExt cx="0" cy="0"/>
        </a:xfrm>
      </p:grpSpPr>
      <p:sp>
        <p:nvSpPr>
          <p:cNvPr id="228" name="Google Shape;228;p37"/>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chemeClr val="lt2"/>
                </a:solidFill>
                <a:latin typeface="Arial"/>
                <a:ea typeface="Arial"/>
                <a:cs typeface="Arial"/>
                <a:sym typeface="Arial"/>
              </a:defRPr>
            </a:lvl1pPr>
            <a:lvl2pPr indent="0" lvl="1"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2pPr>
            <a:lvl3pPr indent="0" lvl="2"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3pPr>
            <a:lvl4pPr indent="0" lvl="3"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4pPr>
            <a:lvl5pPr indent="0" lvl="4"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5pPr>
            <a:lvl6pPr indent="0" lvl="5" marL="4572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6pPr>
            <a:lvl7pPr indent="0" lvl="6" marL="9144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7pPr>
            <a:lvl8pPr indent="0" lvl="7" marL="13716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8pPr>
            <a:lvl9pPr indent="0" lvl="8" marL="18288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9pPr>
          </a:lstStyle>
          <a:p/>
        </p:txBody>
      </p:sp>
      <p:sp>
        <p:nvSpPr>
          <p:cNvPr id="229" name="Google Shape;229;p37"/>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rgbClr val="FFFFFF"/>
              </a:buClr>
              <a:buSzPts val="3200"/>
              <a:buFont typeface="Arial"/>
              <a:buNone/>
              <a:defRPr b="0" i="0" sz="2000" u="none" cap="none" strike="noStrike">
                <a:solidFill>
                  <a:srgbClr val="FFFFFF"/>
                </a:solidFill>
                <a:latin typeface="Arial"/>
                <a:ea typeface="Arial"/>
                <a:cs typeface="Arial"/>
                <a:sym typeface="Arial"/>
              </a:defRPr>
            </a:lvl1pPr>
            <a:lvl2pPr indent="-228600" lvl="1" marL="914400" marR="0" rtl="0" algn="l">
              <a:spcBef>
                <a:spcPts val="360"/>
              </a:spcBef>
              <a:spcAft>
                <a:spcPts val="0"/>
              </a:spcAft>
              <a:buClr>
                <a:srgbClr val="FFFFFF"/>
              </a:buClr>
              <a:buSzPts val="2800"/>
              <a:buFont typeface="Arial"/>
              <a:buNone/>
              <a:defRPr b="0" i="0" sz="1800" u="none" cap="none" strike="noStrike">
                <a:solidFill>
                  <a:srgbClr val="FFFFFF"/>
                </a:solidFill>
                <a:latin typeface="Arial"/>
                <a:ea typeface="Arial"/>
                <a:cs typeface="Arial"/>
                <a:sym typeface="Arial"/>
              </a:defRPr>
            </a:lvl2pPr>
            <a:lvl3pPr indent="-228600" lvl="2" marL="1371600" marR="0" rtl="0" algn="l">
              <a:spcBef>
                <a:spcPts val="320"/>
              </a:spcBef>
              <a:spcAft>
                <a:spcPts val="0"/>
              </a:spcAft>
              <a:buClr>
                <a:srgbClr val="FFFFFF"/>
              </a:buClr>
              <a:buSzPts val="2400"/>
              <a:buFont typeface="Arial"/>
              <a:buNone/>
              <a:defRPr b="0" i="0" sz="1600" u="none" cap="none" strike="noStrike">
                <a:solidFill>
                  <a:srgbClr val="FFFFFF"/>
                </a:solidFill>
                <a:latin typeface="Arial"/>
                <a:ea typeface="Arial"/>
                <a:cs typeface="Arial"/>
                <a:sym typeface="Arial"/>
              </a:defRPr>
            </a:lvl3pPr>
            <a:lvl4pPr indent="-228600" lvl="3" marL="1828800" marR="0" rtl="0" algn="l">
              <a:spcBef>
                <a:spcPts val="280"/>
              </a:spcBef>
              <a:spcAft>
                <a:spcPts val="0"/>
              </a:spcAft>
              <a:buClr>
                <a:srgbClr val="FFFFFF"/>
              </a:buClr>
              <a:buSzPts val="2000"/>
              <a:buFont typeface="Arial"/>
              <a:buNone/>
              <a:defRPr b="0" i="0" sz="1400" u="none" cap="none" strike="noStrike">
                <a:solidFill>
                  <a:srgbClr val="FFFFFF"/>
                </a:solidFill>
                <a:latin typeface="Arial"/>
                <a:ea typeface="Arial"/>
                <a:cs typeface="Arial"/>
                <a:sym typeface="Arial"/>
              </a:defRPr>
            </a:lvl4pPr>
            <a:lvl5pPr indent="-228600" lvl="4" marL="2286000" marR="0" rtl="0" algn="l">
              <a:spcBef>
                <a:spcPts val="280"/>
              </a:spcBef>
              <a:spcAft>
                <a:spcPts val="0"/>
              </a:spcAft>
              <a:buClr>
                <a:srgbClr val="FFFFFF"/>
              </a:buClr>
              <a:buSzPts val="2000"/>
              <a:buFont typeface="Arial"/>
              <a:buNone/>
              <a:defRPr b="0" i="0" sz="1400" u="none" cap="none" strike="noStrike">
                <a:solidFill>
                  <a:srgbClr val="FFFFFF"/>
                </a:solidFill>
                <a:latin typeface="Arial"/>
                <a:ea typeface="Arial"/>
                <a:cs typeface="Arial"/>
                <a:sym typeface="Arial"/>
              </a:defRPr>
            </a:lvl5pPr>
            <a:lvl6pPr indent="-228600" lvl="5" marL="2743200" marR="0" rtl="0" algn="l">
              <a:spcBef>
                <a:spcPts val="280"/>
              </a:spcBef>
              <a:spcAft>
                <a:spcPts val="0"/>
              </a:spcAft>
              <a:buClr>
                <a:srgbClr val="FFFFFF"/>
              </a:buClr>
              <a:buSzPts val="2000"/>
              <a:buFont typeface="Arial"/>
              <a:buNone/>
              <a:defRPr b="0" i="0" sz="1400" u="none" cap="none" strike="noStrike">
                <a:solidFill>
                  <a:srgbClr val="FFFFFF"/>
                </a:solidFill>
                <a:latin typeface="Arial"/>
                <a:ea typeface="Arial"/>
                <a:cs typeface="Arial"/>
                <a:sym typeface="Arial"/>
              </a:defRPr>
            </a:lvl6pPr>
            <a:lvl7pPr indent="-228600" lvl="6" marL="3200400" marR="0" rtl="0" algn="l">
              <a:spcBef>
                <a:spcPts val="280"/>
              </a:spcBef>
              <a:spcAft>
                <a:spcPts val="0"/>
              </a:spcAft>
              <a:buClr>
                <a:srgbClr val="FFFFFF"/>
              </a:buClr>
              <a:buSzPts val="2000"/>
              <a:buFont typeface="Arial"/>
              <a:buNone/>
              <a:defRPr b="0" i="0" sz="1400" u="none" cap="none" strike="noStrike">
                <a:solidFill>
                  <a:srgbClr val="FFFFFF"/>
                </a:solidFill>
                <a:latin typeface="Arial"/>
                <a:ea typeface="Arial"/>
                <a:cs typeface="Arial"/>
                <a:sym typeface="Arial"/>
              </a:defRPr>
            </a:lvl7pPr>
            <a:lvl8pPr indent="-228600" lvl="7" marL="3657600" marR="0" rtl="0" algn="l">
              <a:spcBef>
                <a:spcPts val="280"/>
              </a:spcBef>
              <a:spcAft>
                <a:spcPts val="0"/>
              </a:spcAft>
              <a:buClr>
                <a:srgbClr val="FFFFFF"/>
              </a:buClr>
              <a:buSzPts val="2000"/>
              <a:buFont typeface="Arial"/>
              <a:buNone/>
              <a:defRPr b="0" i="0" sz="1400" u="none" cap="none" strike="noStrike">
                <a:solidFill>
                  <a:srgbClr val="FFFFFF"/>
                </a:solidFill>
                <a:latin typeface="Arial"/>
                <a:ea typeface="Arial"/>
                <a:cs typeface="Arial"/>
                <a:sym typeface="Arial"/>
              </a:defRPr>
            </a:lvl8pPr>
            <a:lvl9pPr indent="-228600" lvl="8" marL="4114800" marR="0" rtl="0" algn="l">
              <a:spcBef>
                <a:spcPts val="280"/>
              </a:spcBef>
              <a:spcAft>
                <a:spcPts val="0"/>
              </a:spcAft>
              <a:buClr>
                <a:srgbClr val="FFFFFF"/>
              </a:buClr>
              <a:buSzPts val="2000"/>
              <a:buFont typeface="Arial"/>
              <a:buNone/>
              <a:defRPr b="0" i="0" sz="1400" u="none" cap="none" strike="noStrike">
                <a:solidFill>
                  <a:srgbClr val="FFFFFF"/>
                </a:solidFill>
                <a:latin typeface="Arial"/>
                <a:ea typeface="Arial"/>
                <a:cs typeface="Arial"/>
                <a:sym typeface="Arial"/>
              </a:defRPr>
            </a:lvl9pPr>
          </a:lstStyle>
          <a:p/>
        </p:txBody>
      </p:sp>
      <p:sp>
        <p:nvSpPr>
          <p:cNvPr id="230" name="Google Shape;230;p37"/>
          <p:cNvSpPr txBox="1"/>
          <p:nvPr>
            <p:ph idx="10" type="dt"/>
          </p:nvPr>
        </p:nvSpPr>
        <p:spPr>
          <a:xfrm>
            <a:off x="304800" y="6477000"/>
            <a:ext cx="2438400" cy="3048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rgbClr val="FFFFFF"/>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31" name="Google Shape;231;p37"/>
          <p:cNvSpPr txBox="1"/>
          <p:nvPr>
            <p:ph idx="11" type="ftr"/>
          </p:nvPr>
        </p:nvSpPr>
        <p:spPr>
          <a:xfrm>
            <a:off x="3048000" y="6477000"/>
            <a:ext cx="3200400" cy="3048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32" name="Google Shape;232;p37"/>
          <p:cNvSpPr txBox="1"/>
          <p:nvPr>
            <p:ph idx="12" type="sldNum"/>
          </p:nvPr>
        </p:nvSpPr>
        <p:spPr>
          <a:xfrm>
            <a:off x="6553200" y="6477000"/>
            <a:ext cx="2286000" cy="3048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9" name="Shape 239"/>
        <p:cNvGrpSpPr/>
        <p:nvPr/>
      </p:nvGrpSpPr>
      <p:grpSpPr>
        <a:xfrm>
          <a:off x="0" y="0"/>
          <a:ext cx="0" cy="0"/>
          <a:chOff x="0" y="0"/>
          <a:chExt cx="0" cy="0"/>
        </a:xfrm>
      </p:grpSpPr>
      <p:sp>
        <p:nvSpPr>
          <p:cNvPr id="240" name="Google Shape;240;p39"/>
          <p:cNvSpPr txBox="1"/>
          <p:nvPr>
            <p:ph type="title"/>
          </p:nvPr>
        </p:nvSpPr>
        <p:spPr>
          <a:xfrm>
            <a:off x="304800" y="76200"/>
            <a:ext cx="8534400" cy="12192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1pPr>
            <a:lvl2pPr indent="0" lvl="1"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2pPr>
            <a:lvl3pPr indent="0" lvl="2"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3pPr>
            <a:lvl4pPr indent="0" lvl="3"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4pPr>
            <a:lvl5pPr indent="0" lvl="4"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5pPr>
            <a:lvl6pPr indent="0" lvl="5" marL="4572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6pPr>
            <a:lvl7pPr indent="0" lvl="6" marL="9144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7pPr>
            <a:lvl8pPr indent="0" lvl="7" marL="13716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8pPr>
            <a:lvl9pPr indent="0" lvl="8" marL="18288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9pPr>
          </a:lstStyle>
          <a:p/>
        </p:txBody>
      </p:sp>
      <p:sp>
        <p:nvSpPr>
          <p:cNvPr id="241" name="Google Shape;241;p39"/>
          <p:cNvSpPr txBox="1"/>
          <p:nvPr>
            <p:ph idx="1" type="body"/>
          </p:nvPr>
        </p:nvSpPr>
        <p:spPr>
          <a:xfrm>
            <a:off x="304800" y="1524000"/>
            <a:ext cx="8534400" cy="48006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rgbClr val="000000"/>
              </a:buClr>
              <a:buSzPts val="3200"/>
              <a:buFont typeface="Arial"/>
              <a:buChar char="•"/>
              <a:defRPr b="0" i="0" sz="3200" u="none" cap="none" strike="noStrike">
                <a:solidFill>
                  <a:srgbClr val="000000"/>
                </a:solidFill>
                <a:latin typeface="Arial"/>
                <a:ea typeface="Arial"/>
                <a:cs typeface="Arial"/>
                <a:sym typeface="Arial"/>
              </a:defRPr>
            </a:lvl1pPr>
            <a:lvl2pPr indent="-406400" lvl="1" marL="914400" marR="0" rtl="0" algn="l">
              <a:spcBef>
                <a:spcPts val="56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2pPr>
            <a:lvl3pPr indent="-381000" lvl="2" marL="1371600" marR="0" rtl="0" algn="l">
              <a:spcBef>
                <a:spcPts val="48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3pPr>
            <a:lvl4pPr indent="-355600" lvl="3" marL="1828800"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4pPr>
            <a:lvl5pPr indent="-355600" lvl="4" marL="2286000"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5pPr>
            <a:lvl6pPr indent="-355600" lvl="5" marL="2743200"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6pPr>
            <a:lvl7pPr indent="-355600" lvl="6" marL="3200400"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7pPr>
            <a:lvl8pPr indent="-355600" lvl="7" marL="3657600"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8pPr>
            <a:lvl9pPr indent="-355600" lvl="8" marL="4114800"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9pPr>
          </a:lstStyle>
          <a:p/>
        </p:txBody>
      </p:sp>
      <p:sp>
        <p:nvSpPr>
          <p:cNvPr id="242" name="Google Shape;242;p39"/>
          <p:cNvSpPr txBox="1"/>
          <p:nvPr>
            <p:ph idx="10" type="dt"/>
          </p:nvPr>
        </p:nvSpPr>
        <p:spPr>
          <a:xfrm>
            <a:off x="304800" y="6477000"/>
            <a:ext cx="2438400" cy="3048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rgbClr val="FFFFFF"/>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43" name="Google Shape;243;p39"/>
          <p:cNvSpPr txBox="1"/>
          <p:nvPr>
            <p:ph idx="11" type="ftr"/>
          </p:nvPr>
        </p:nvSpPr>
        <p:spPr>
          <a:xfrm>
            <a:off x="3048000" y="6477000"/>
            <a:ext cx="3200400" cy="3048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44" name="Google Shape;244;p39"/>
          <p:cNvSpPr txBox="1"/>
          <p:nvPr>
            <p:ph idx="12" type="sldNum"/>
          </p:nvPr>
        </p:nvSpPr>
        <p:spPr>
          <a:xfrm>
            <a:off x="6553200" y="6477000"/>
            <a:ext cx="2286000" cy="3048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45" name="Shape 245"/>
        <p:cNvGrpSpPr/>
        <p:nvPr/>
      </p:nvGrpSpPr>
      <p:grpSpPr>
        <a:xfrm>
          <a:off x="0" y="0"/>
          <a:ext cx="0" cy="0"/>
          <a:chOff x="0" y="0"/>
          <a:chExt cx="0" cy="0"/>
        </a:xfrm>
      </p:grpSpPr>
      <p:sp>
        <p:nvSpPr>
          <p:cNvPr id="246" name="Google Shape;246;p40"/>
          <p:cNvSpPr txBox="1"/>
          <p:nvPr>
            <p:ph type="title"/>
          </p:nvPr>
        </p:nvSpPr>
        <p:spPr>
          <a:xfrm rot="5400000">
            <a:off x="4648200" y="2133600"/>
            <a:ext cx="6248400" cy="21336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1pPr>
            <a:lvl2pPr indent="0" lvl="1"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2pPr>
            <a:lvl3pPr indent="0" lvl="2"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3pPr>
            <a:lvl4pPr indent="0" lvl="3"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4pPr>
            <a:lvl5pPr indent="0" lvl="4"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5pPr>
            <a:lvl6pPr indent="0" lvl="5" marL="4572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6pPr>
            <a:lvl7pPr indent="0" lvl="6" marL="9144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7pPr>
            <a:lvl8pPr indent="0" lvl="7" marL="13716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8pPr>
            <a:lvl9pPr indent="0" lvl="8" marL="18288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9pPr>
          </a:lstStyle>
          <a:p/>
        </p:txBody>
      </p:sp>
      <p:sp>
        <p:nvSpPr>
          <p:cNvPr id="247" name="Google Shape;247;p40"/>
          <p:cNvSpPr txBox="1"/>
          <p:nvPr>
            <p:ph idx="1" type="body"/>
          </p:nvPr>
        </p:nvSpPr>
        <p:spPr>
          <a:xfrm rot="5400000">
            <a:off x="304800" y="76200"/>
            <a:ext cx="6248400" cy="62484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rgbClr val="000000"/>
              </a:buClr>
              <a:buSzPts val="3200"/>
              <a:buFont typeface="Arial"/>
              <a:buChar char="•"/>
              <a:defRPr sz="3200">
                <a:solidFill>
                  <a:srgbClr val="000000"/>
                </a:solidFill>
                <a:latin typeface="Arial"/>
                <a:ea typeface="Arial"/>
                <a:cs typeface="Arial"/>
                <a:sym typeface="Arial"/>
              </a:defRPr>
            </a:lvl1pPr>
            <a:lvl2pPr indent="-406400" lvl="1" marL="914400" marR="0" rtl="0" algn="l">
              <a:spcBef>
                <a:spcPts val="56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2pPr>
            <a:lvl3pPr indent="-381000" lvl="2" marL="1371600" marR="0" rtl="0" algn="l">
              <a:spcBef>
                <a:spcPts val="48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3pPr>
            <a:lvl4pPr indent="-355600" lvl="3" marL="1828800"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4pPr>
            <a:lvl5pPr indent="-355600" lvl="4" marL="2286000"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5pPr>
            <a:lvl6pPr indent="-355600" lvl="5" marL="2743200"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6pPr>
            <a:lvl7pPr indent="-355600" lvl="6" marL="3200400"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7pPr>
            <a:lvl8pPr indent="-355600" lvl="7" marL="3657600"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8pPr>
            <a:lvl9pPr indent="-355600" lvl="8" marL="4114800"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9pPr>
          </a:lstStyle>
          <a:p/>
        </p:txBody>
      </p:sp>
      <p:sp>
        <p:nvSpPr>
          <p:cNvPr id="248" name="Google Shape;248;p40"/>
          <p:cNvSpPr txBox="1"/>
          <p:nvPr>
            <p:ph idx="10" type="dt"/>
          </p:nvPr>
        </p:nvSpPr>
        <p:spPr>
          <a:xfrm>
            <a:off x="304800" y="6477000"/>
            <a:ext cx="2438400" cy="3048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rgbClr val="FFFFFF"/>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49" name="Google Shape;249;p40"/>
          <p:cNvSpPr txBox="1"/>
          <p:nvPr>
            <p:ph idx="11" type="ftr"/>
          </p:nvPr>
        </p:nvSpPr>
        <p:spPr>
          <a:xfrm>
            <a:off x="3048000" y="6477000"/>
            <a:ext cx="3200400" cy="3048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50" name="Google Shape;250;p40"/>
          <p:cNvSpPr txBox="1"/>
          <p:nvPr>
            <p:ph idx="12" type="sldNum"/>
          </p:nvPr>
        </p:nvSpPr>
        <p:spPr>
          <a:xfrm>
            <a:off x="6553200" y="6477000"/>
            <a:ext cx="2286000" cy="3048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51" name="Shape 251"/>
        <p:cNvGrpSpPr/>
        <p:nvPr/>
      </p:nvGrpSpPr>
      <p:grpSpPr>
        <a:xfrm>
          <a:off x="0" y="0"/>
          <a:ext cx="0" cy="0"/>
          <a:chOff x="0" y="0"/>
          <a:chExt cx="0" cy="0"/>
        </a:xfrm>
      </p:grpSpPr>
      <p:sp>
        <p:nvSpPr>
          <p:cNvPr id="252" name="Google Shape;252;p41"/>
          <p:cNvSpPr txBox="1"/>
          <p:nvPr>
            <p:ph type="title"/>
          </p:nvPr>
        </p:nvSpPr>
        <p:spPr>
          <a:xfrm>
            <a:off x="304800" y="76200"/>
            <a:ext cx="8534400" cy="12192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1pPr>
            <a:lvl2pPr indent="0" lvl="1"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2pPr>
            <a:lvl3pPr indent="0" lvl="2"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3pPr>
            <a:lvl4pPr indent="0" lvl="3"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4pPr>
            <a:lvl5pPr indent="0" lvl="4"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5pPr>
            <a:lvl6pPr indent="0" lvl="5" marL="4572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6pPr>
            <a:lvl7pPr indent="0" lvl="6" marL="9144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7pPr>
            <a:lvl8pPr indent="0" lvl="7" marL="13716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8pPr>
            <a:lvl9pPr indent="0" lvl="8" marL="18288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9pPr>
          </a:lstStyle>
          <a:p/>
        </p:txBody>
      </p:sp>
      <p:sp>
        <p:nvSpPr>
          <p:cNvPr id="253" name="Google Shape;253;p41"/>
          <p:cNvSpPr txBox="1"/>
          <p:nvPr>
            <p:ph idx="1" type="body"/>
          </p:nvPr>
        </p:nvSpPr>
        <p:spPr>
          <a:xfrm rot="5400000">
            <a:off x="2171700" y="-342900"/>
            <a:ext cx="4800600" cy="85344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rgbClr val="000000"/>
              </a:buClr>
              <a:buSzPts val="3200"/>
              <a:buFont typeface="Arial"/>
              <a:buChar char="•"/>
              <a:defRPr sz="3200">
                <a:solidFill>
                  <a:srgbClr val="000000"/>
                </a:solidFill>
                <a:latin typeface="Arial"/>
                <a:ea typeface="Arial"/>
                <a:cs typeface="Arial"/>
                <a:sym typeface="Arial"/>
              </a:defRPr>
            </a:lvl1pPr>
            <a:lvl2pPr indent="-406400" lvl="1" marL="914400" marR="0" rtl="0" algn="l">
              <a:spcBef>
                <a:spcPts val="56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2pPr>
            <a:lvl3pPr indent="-381000" lvl="2" marL="1371600" marR="0" rtl="0" algn="l">
              <a:spcBef>
                <a:spcPts val="48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3pPr>
            <a:lvl4pPr indent="-355600" lvl="3" marL="1828800"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4pPr>
            <a:lvl5pPr indent="-355600" lvl="4" marL="2286000"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5pPr>
            <a:lvl6pPr indent="-355600" lvl="5" marL="2743200"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6pPr>
            <a:lvl7pPr indent="-355600" lvl="6" marL="3200400"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7pPr>
            <a:lvl8pPr indent="-355600" lvl="7" marL="3657600"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8pPr>
            <a:lvl9pPr indent="-355600" lvl="8" marL="4114800"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9pPr>
          </a:lstStyle>
          <a:p/>
        </p:txBody>
      </p:sp>
      <p:sp>
        <p:nvSpPr>
          <p:cNvPr id="254" name="Google Shape;254;p41"/>
          <p:cNvSpPr txBox="1"/>
          <p:nvPr>
            <p:ph idx="10" type="dt"/>
          </p:nvPr>
        </p:nvSpPr>
        <p:spPr>
          <a:xfrm>
            <a:off x="304800" y="6477000"/>
            <a:ext cx="2438400" cy="3048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rgbClr val="FFFFFF"/>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55" name="Google Shape;255;p41"/>
          <p:cNvSpPr txBox="1"/>
          <p:nvPr>
            <p:ph idx="11" type="ftr"/>
          </p:nvPr>
        </p:nvSpPr>
        <p:spPr>
          <a:xfrm>
            <a:off x="3048000" y="6477000"/>
            <a:ext cx="3200400" cy="3048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56" name="Google Shape;256;p41"/>
          <p:cNvSpPr txBox="1"/>
          <p:nvPr>
            <p:ph idx="12" type="sldNum"/>
          </p:nvPr>
        </p:nvSpPr>
        <p:spPr>
          <a:xfrm>
            <a:off x="6553200" y="6477000"/>
            <a:ext cx="2286000" cy="3048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57" name="Shape 257"/>
        <p:cNvGrpSpPr/>
        <p:nvPr/>
      </p:nvGrpSpPr>
      <p:grpSpPr>
        <a:xfrm>
          <a:off x="0" y="0"/>
          <a:ext cx="0" cy="0"/>
          <a:chOff x="0" y="0"/>
          <a:chExt cx="0" cy="0"/>
        </a:xfrm>
      </p:grpSpPr>
      <p:sp>
        <p:nvSpPr>
          <p:cNvPr id="258" name="Google Shape;258;p42"/>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lt2"/>
                </a:solidFill>
                <a:latin typeface="Arial"/>
                <a:ea typeface="Arial"/>
                <a:cs typeface="Arial"/>
                <a:sym typeface="Arial"/>
              </a:defRPr>
            </a:lvl1pPr>
            <a:lvl2pPr indent="0" lvl="1"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2pPr>
            <a:lvl3pPr indent="0" lvl="2"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3pPr>
            <a:lvl4pPr indent="0" lvl="3"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4pPr>
            <a:lvl5pPr indent="0" lvl="4"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5pPr>
            <a:lvl6pPr indent="0" lvl="5" marL="4572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6pPr>
            <a:lvl7pPr indent="0" lvl="6" marL="9144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7pPr>
            <a:lvl8pPr indent="0" lvl="7" marL="13716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8pPr>
            <a:lvl9pPr indent="0" lvl="8" marL="18288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9pPr>
          </a:lstStyle>
          <a:p/>
        </p:txBody>
      </p:sp>
      <p:sp>
        <p:nvSpPr>
          <p:cNvPr id="259" name="Google Shape;259;p42"/>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rgbClr val="000000"/>
              </a:buClr>
              <a:buSzPts val="1400"/>
              <a:buFont typeface="Arial"/>
              <a:buNone/>
              <a:defRPr sz="3200">
                <a:solidFill>
                  <a:srgbClr val="000000"/>
                </a:solidFill>
                <a:latin typeface="Arial"/>
                <a:ea typeface="Arial"/>
                <a:cs typeface="Arial"/>
                <a:sym typeface="Arial"/>
              </a:defRPr>
            </a:lvl1pPr>
            <a:lvl2pPr indent="0" lvl="1" marL="457200" marR="0" rtl="0" algn="l">
              <a:spcBef>
                <a:spcPts val="560"/>
              </a:spcBef>
              <a:spcAft>
                <a:spcPts val="0"/>
              </a:spcAft>
              <a:buClr>
                <a:srgbClr val="000000"/>
              </a:buClr>
              <a:buSzPts val="1400"/>
              <a:buFont typeface="Arial"/>
              <a:buNone/>
              <a:defRPr b="0" i="0" sz="2800" u="none" cap="none" strike="noStrike">
                <a:solidFill>
                  <a:srgbClr val="000000"/>
                </a:solidFill>
                <a:latin typeface="Arial"/>
                <a:ea typeface="Arial"/>
                <a:cs typeface="Arial"/>
                <a:sym typeface="Arial"/>
              </a:defRPr>
            </a:lvl2pPr>
            <a:lvl3pPr indent="0" lvl="2" marL="914400" marR="0" rtl="0" algn="l">
              <a:spcBef>
                <a:spcPts val="48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3pPr>
            <a:lvl4pPr indent="0" lvl="3" marL="1371600" marR="0" rtl="0" algn="l">
              <a:spcBef>
                <a:spcPts val="4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4pPr>
            <a:lvl5pPr indent="0" lvl="4" marL="1828800" marR="0" rtl="0" algn="l">
              <a:spcBef>
                <a:spcPts val="4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5pPr>
            <a:lvl6pPr indent="0" lvl="5" marL="2286000" marR="0" rtl="0" algn="l">
              <a:spcBef>
                <a:spcPts val="4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6pPr>
            <a:lvl7pPr indent="0" lvl="6" marL="2743200" marR="0" rtl="0" algn="l">
              <a:spcBef>
                <a:spcPts val="4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7pPr>
            <a:lvl8pPr indent="0" lvl="7" marL="3200400" marR="0" rtl="0" algn="l">
              <a:spcBef>
                <a:spcPts val="4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8pPr>
            <a:lvl9pPr indent="0" lvl="8" marL="3657600" marR="0" rtl="0" algn="l">
              <a:spcBef>
                <a:spcPts val="4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9pPr>
          </a:lstStyle>
          <a:p/>
        </p:txBody>
      </p:sp>
      <p:sp>
        <p:nvSpPr>
          <p:cNvPr id="260" name="Google Shape;260;p42"/>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rgbClr val="000000"/>
              </a:buClr>
              <a:buSzPts val="3200"/>
              <a:buFont typeface="Arial"/>
              <a:buNone/>
              <a:defRPr sz="1400">
                <a:solidFill>
                  <a:srgbClr val="000000"/>
                </a:solidFill>
                <a:latin typeface="Arial"/>
                <a:ea typeface="Arial"/>
                <a:cs typeface="Arial"/>
                <a:sym typeface="Arial"/>
              </a:defRPr>
            </a:lvl1pPr>
            <a:lvl2pPr indent="-228600" lvl="1" marL="914400" marR="0" rtl="0" algn="l">
              <a:spcBef>
                <a:spcPts val="240"/>
              </a:spcBef>
              <a:spcAft>
                <a:spcPts val="0"/>
              </a:spcAft>
              <a:buClr>
                <a:srgbClr val="000000"/>
              </a:buClr>
              <a:buSzPts val="2800"/>
              <a:buFont typeface="Arial"/>
              <a:buNone/>
              <a:defRPr b="0" i="0" sz="1200" u="none" cap="none" strike="noStrike">
                <a:solidFill>
                  <a:srgbClr val="000000"/>
                </a:solidFill>
                <a:latin typeface="Arial"/>
                <a:ea typeface="Arial"/>
                <a:cs typeface="Arial"/>
                <a:sym typeface="Arial"/>
              </a:defRPr>
            </a:lvl2pPr>
            <a:lvl3pPr indent="-228600" lvl="2" marL="1371600" marR="0" rtl="0" algn="l">
              <a:spcBef>
                <a:spcPts val="200"/>
              </a:spcBef>
              <a:spcAft>
                <a:spcPts val="0"/>
              </a:spcAft>
              <a:buClr>
                <a:srgbClr val="000000"/>
              </a:buClr>
              <a:buSzPts val="2400"/>
              <a:buFont typeface="Arial"/>
              <a:buNone/>
              <a:defRPr b="0" i="0" sz="1000" u="none" cap="none" strike="noStrike">
                <a:solidFill>
                  <a:srgbClr val="000000"/>
                </a:solidFill>
                <a:latin typeface="Arial"/>
                <a:ea typeface="Arial"/>
                <a:cs typeface="Arial"/>
                <a:sym typeface="Arial"/>
              </a:defRPr>
            </a:lvl3pPr>
            <a:lvl4pPr indent="-228600" lvl="3" marL="1828800" marR="0" rtl="0" algn="l">
              <a:spcBef>
                <a:spcPts val="180"/>
              </a:spcBef>
              <a:spcAft>
                <a:spcPts val="0"/>
              </a:spcAft>
              <a:buClr>
                <a:srgbClr val="000000"/>
              </a:buClr>
              <a:buSzPts val="2000"/>
              <a:buFont typeface="Arial"/>
              <a:buNone/>
              <a:defRPr b="0" i="0" sz="900" u="none" cap="none" strike="noStrike">
                <a:solidFill>
                  <a:srgbClr val="000000"/>
                </a:solidFill>
                <a:latin typeface="Arial"/>
                <a:ea typeface="Arial"/>
                <a:cs typeface="Arial"/>
                <a:sym typeface="Arial"/>
              </a:defRPr>
            </a:lvl4pPr>
            <a:lvl5pPr indent="-228600" lvl="4" marL="2286000" marR="0" rtl="0" algn="l">
              <a:spcBef>
                <a:spcPts val="180"/>
              </a:spcBef>
              <a:spcAft>
                <a:spcPts val="0"/>
              </a:spcAft>
              <a:buClr>
                <a:srgbClr val="000000"/>
              </a:buClr>
              <a:buSzPts val="2000"/>
              <a:buFont typeface="Arial"/>
              <a:buNone/>
              <a:defRPr b="0" i="0" sz="900" u="none" cap="none" strike="noStrike">
                <a:solidFill>
                  <a:srgbClr val="000000"/>
                </a:solidFill>
                <a:latin typeface="Arial"/>
                <a:ea typeface="Arial"/>
                <a:cs typeface="Arial"/>
                <a:sym typeface="Arial"/>
              </a:defRPr>
            </a:lvl5pPr>
            <a:lvl6pPr indent="-228600" lvl="5" marL="2743200" marR="0" rtl="0" algn="l">
              <a:spcBef>
                <a:spcPts val="180"/>
              </a:spcBef>
              <a:spcAft>
                <a:spcPts val="0"/>
              </a:spcAft>
              <a:buClr>
                <a:srgbClr val="000000"/>
              </a:buClr>
              <a:buSzPts val="2000"/>
              <a:buFont typeface="Arial"/>
              <a:buNone/>
              <a:defRPr b="0" i="0" sz="900" u="none" cap="none" strike="noStrike">
                <a:solidFill>
                  <a:srgbClr val="000000"/>
                </a:solidFill>
                <a:latin typeface="Arial"/>
                <a:ea typeface="Arial"/>
                <a:cs typeface="Arial"/>
                <a:sym typeface="Arial"/>
              </a:defRPr>
            </a:lvl6pPr>
            <a:lvl7pPr indent="-228600" lvl="6" marL="3200400" marR="0" rtl="0" algn="l">
              <a:spcBef>
                <a:spcPts val="180"/>
              </a:spcBef>
              <a:spcAft>
                <a:spcPts val="0"/>
              </a:spcAft>
              <a:buClr>
                <a:srgbClr val="000000"/>
              </a:buClr>
              <a:buSzPts val="2000"/>
              <a:buFont typeface="Arial"/>
              <a:buNone/>
              <a:defRPr b="0" i="0" sz="900" u="none" cap="none" strike="noStrike">
                <a:solidFill>
                  <a:srgbClr val="000000"/>
                </a:solidFill>
                <a:latin typeface="Arial"/>
                <a:ea typeface="Arial"/>
                <a:cs typeface="Arial"/>
                <a:sym typeface="Arial"/>
              </a:defRPr>
            </a:lvl7pPr>
            <a:lvl8pPr indent="-228600" lvl="7" marL="3657600" marR="0" rtl="0" algn="l">
              <a:spcBef>
                <a:spcPts val="180"/>
              </a:spcBef>
              <a:spcAft>
                <a:spcPts val="0"/>
              </a:spcAft>
              <a:buClr>
                <a:srgbClr val="000000"/>
              </a:buClr>
              <a:buSzPts val="2000"/>
              <a:buFont typeface="Arial"/>
              <a:buNone/>
              <a:defRPr b="0" i="0" sz="900" u="none" cap="none" strike="noStrike">
                <a:solidFill>
                  <a:srgbClr val="000000"/>
                </a:solidFill>
                <a:latin typeface="Arial"/>
                <a:ea typeface="Arial"/>
                <a:cs typeface="Arial"/>
                <a:sym typeface="Arial"/>
              </a:defRPr>
            </a:lvl8pPr>
            <a:lvl9pPr indent="-228600" lvl="8" marL="4114800" marR="0" rtl="0" algn="l">
              <a:spcBef>
                <a:spcPts val="180"/>
              </a:spcBef>
              <a:spcAft>
                <a:spcPts val="0"/>
              </a:spcAft>
              <a:buClr>
                <a:srgbClr val="000000"/>
              </a:buClr>
              <a:buSzPts val="2000"/>
              <a:buFont typeface="Arial"/>
              <a:buNone/>
              <a:defRPr b="0" i="0" sz="900" u="none" cap="none" strike="noStrike">
                <a:solidFill>
                  <a:srgbClr val="000000"/>
                </a:solidFill>
                <a:latin typeface="Arial"/>
                <a:ea typeface="Arial"/>
                <a:cs typeface="Arial"/>
                <a:sym typeface="Arial"/>
              </a:defRPr>
            </a:lvl9pPr>
          </a:lstStyle>
          <a:p/>
        </p:txBody>
      </p:sp>
      <p:sp>
        <p:nvSpPr>
          <p:cNvPr id="261" name="Google Shape;261;p42"/>
          <p:cNvSpPr txBox="1"/>
          <p:nvPr>
            <p:ph idx="10" type="dt"/>
          </p:nvPr>
        </p:nvSpPr>
        <p:spPr>
          <a:xfrm>
            <a:off x="304800" y="6477000"/>
            <a:ext cx="2438400" cy="3048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rgbClr val="FFFFFF"/>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62" name="Google Shape;262;p42"/>
          <p:cNvSpPr txBox="1"/>
          <p:nvPr>
            <p:ph idx="11" type="ftr"/>
          </p:nvPr>
        </p:nvSpPr>
        <p:spPr>
          <a:xfrm>
            <a:off x="3048000" y="6477000"/>
            <a:ext cx="3200400" cy="3048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63" name="Google Shape;263;p42"/>
          <p:cNvSpPr txBox="1"/>
          <p:nvPr>
            <p:ph idx="12" type="sldNum"/>
          </p:nvPr>
        </p:nvSpPr>
        <p:spPr>
          <a:xfrm>
            <a:off x="6553200" y="6477000"/>
            <a:ext cx="2286000" cy="3048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64" name="Shape 264"/>
        <p:cNvGrpSpPr/>
        <p:nvPr/>
      </p:nvGrpSpPr>
      <p:grpSpPr>
        <a:xfrm>
          <a:off x="0" y="0"/>
          <a:ext cx="0" cy="0"/>
          <a:chOff x="0" y="0"/>
          <a:chExt cx="0" cy="0"/>
        </a:xfrm>
      </p:grpSpPr>
      <p:sp>
        <p:nvSpPr>
          <p:cNvPr id="265" name="Google Shape;265;p43"/>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lt2"/>
                </a:solidFill>
                <a:latin typeface="Arial"/>
                <a:ea typeface="Arial"/>
                <a:cs typeface="Arial"/>
                <a:sym typeface="Arial"/>
              </a:defRPr>
            </a:lvl1pPr>
            <a:lvl2pPr indent="0" lvl="1"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2pPr>
            <a:lvl3pPr indent="0" lvl="2"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3pPr>
            <a:lvl4pPr indent="0" lvl="3"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4pPr>
            <a:lvl5pPr indent="0" lvl="4"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5pPr>
            <a:lvl6pPr indent="0" lvl="5" marL="4572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6pPr>
            <a:lvl7pPr indent="0" lvl="6" marL="9144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7pPr>
            <a:lvl8pPr indent="0" lvl="7" marL="13716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8pPr>
            <a:lvl9pPr indent="0" lvl="8" marL="18288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9pPr>
          </a:lstStyle>
          <a:p/>
        </p:txBody>
      </p:sp>
      <p:sp>
        <p:nvSpPr>
          <p:cNvPr id="266" name="Google Shape;266;p43"/>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rgbClr val="000000"/>
              </a:buClr>
              <a:buSzPts val="3200"/>
              <a:buFont typeface="Arial"/>
              <a:buChar char="•"/>
              <a:defRPr sz="3200">
                <a:solidFill>
                  <a:srgbClr val="000000"/>
                </a:solidFill>
                <a:latin typeface="Arial"/>
                <a:ea typeface="Arial"/>
                <a:cs typeface="Arial"/>
                <a:sym typeface="Arial"/>
              </a:defRPr>
            </a:lvl1pPr>
            <a:lvl2pPr indent="-406400" lvl="1" marL="914400" marR="0" rtl="0" algn="l">
              <a:spcBef>
                <a:spcPts val="56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2pPr>
            <a:lvl3pPr indent="-381000" lvl="2" marL="1371600" marR="0" rtl="0" algn="l">
              <a:spcBef>
                <a:spcPts val="48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3pPr>
            <a:lvl4pPr indent="-355600" lvl="3" marL="1828800"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4pPr>
            <a:lvl5pPr indent="-355600" lvl="4" marL="2286000"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5pPr>
            <a:lvl6pPr indent="-355600" lvl="5" marL="2743200"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6pPr>
            <a:lvl7pPr indent="-355600" lvl="6" marL="3200400"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7pPr>
            <a:lvl8pPr indent="-355600" lvl="7" marL="3657600"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8pPr>
            <a:lvl9pPr indent="-355600" lvl="8" marL="4114800"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9pPr>
          </a:lstStyle>
          <a:p/>
        </p:txBody>
      </p:sp>
      <p:sp>
        <p:nvSpPr>
          <p:cNvPr id="267" name="Google Shape;267;p43"/>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rgbClr val="000000"/>
              </a:buClr>
              <a:buSzPts val="3200"/>
              <a:buFont typeface="Arial"/>
              <a:buNone/>
              <a:defRPr sz="1400">
                <a:solidFill>
                  <a:srgbClr val="000000"/>
                </a:solidFill>
                <a:latin typeface="Arial"/>
                <a:ea typeface="Arial"/>
                <a:cs typeface="Arial"/>
                <a:sym typeface="Arial"/>
              </a:defRPr>
            </a:lvl1pPr>
            <a:lvl2pPr indent="-228600" lvl="1" marL="914400" marR="0" rtl="0" algn="l">
              <a:spcBef>
                <a:spcPts val="240"/>
              </a:spcBef>
              <a:spcAft>
                <a:spcPts val="0"/>
              </a:spcAft>
              <a:buClr>
                <a:srgbClr val="000000"/>
              </a:buClr>
              <a:buSzPts val="2800"/>
              <a:buFont typeface="Arial"/>
              <a:buNone/>
              <a:defRPr b="0" i="0" sz="1200" u="none" cap="none" strike="noStrike">
                <a:solidFill>
                  <a:srgbClr val="000000"/>
                </a:solidFill>
                <a:latin typeface="Arial"/>
                <a:ea typeface="Arial"/>
                <a:cs typeface="Arial"/>
                <a:sym typeface="Arial"/>
              </a:defRPr>
            </a:lvl2pPr>
            <a:lvl3pPr indent="-228600" lvl="2" marL="1371600" marR="0" rtl="0" algn="l">
              <a:spcBef>
                <a:spcPts val="200"/>
              </a:spcBef>
              <a:spcAft>
                <a:spcPts val="0"/>
              </a:spcAft>
              <a:buClr>
                <a:srgbClr val="000000"/>
              </a:buClr>
              <a:buSzPts val="2400"/>
              <a:buFont typeface="Arial"/>
              <a:buNone/>
              <a:defRPr b="0" i="0" sz="1000" u="none" cap="none" strike="noStrike">
                <a:solidFill>
                  <a:srgbClr val="000000"/>
                </a:solidFill>
                <a:latin typeface="Arial"/>
                <a:ea typeface="Arial"/>
                <a:cs typeface="Arial"/>
                <a:sym typeface="Arial"/>
              </a:defRPr>
            </a:lvl3pPr>
            <a:lvl4pPr indent="-228600" lvl="3" marL="1828800" marR="0" rtl="0" algn="l">
              <a:spcBef>
                <a:spcPts val="180"/>
              </a:spcBef>
              <a:spcAft>
                <a:spcPts val="0"/>
              </a:spcAft>
              <a:buClr>
                <a:srgbClr val="000000"/>
              </a:buClr>
              <a:buSzPts val="2000"/>
              <a:buFont typeface="Arial"/>
              <a:buNone/>
              <a:defRPr b="0" i="0" sz="900" u="none" cap="none" strike="noStrike">
                <a:solidFill>
                  <a:srgbClr val="000000"/>
                </a:solidFill>
                <a:latin typeface="Arial"/>
                <a:ea typeface="Arial"/>
                <a:cs typeface="Arial"/>
                <a:sym typeface="Arial"/>
              </a:defRPr>
            </a:lvl4pPr>
            <a:lvl5pPr indent="-228600" lvl="4" marL="2286000" marR="0" rtl="0" algn="l">
              <a:spcBef>
                <a:spcPts val="180"/>
              </a:spcBef>
              <a:spcAft>
                <a:spcPts val="0"/>
              </a:spcAft>
              <a:buClr>
                <a:srgbClr val="000000"/>
              </a:buClr>
              <a:buSzPts val="2000"/>
              <a:buFont typeface="Arial"/>
              <a:buNone/>
              <a:defRPr b="0" i="0" sz="900" u="none" cap="none" strike="noStrike">
                <a:solidFill>
                  <a:srgbClr val="000000"/>
                </a:solidFill>
                <a:latin typeface="Arial"/>
                <a:ea typeface="Arial"/>
                <a:cs typeface="Arial"/>
                <a:sym typeface="Arial"/>
              </a:defRPr>
            </a:lvl5pPr>
            <a:lvl6pPr indent="-228600" lvl="5" marL="2743200" marR="0" rtl="0" algn="l">
              <a:spcBef>
                <a:spcPts val="180"/>
              </a:spcBef>
              <a:spcAft>
                <a:spcPts val="0"/>
              </a:spcAft>
              <a:buClr>
                <a:srgbClr val="000000"/>
              </a:buClr>
              <a:buSzPts val="2000"/>
              <a:buFont typeface="Arial"/>
              <a:buNone/>
              <a:defRPr b="0" i="0" sz="900" u="none" cap="none" strike="noStrike">
                <a:solidFill>
                  <a:srgbClr val="000000"/>
                </a:solidFill>
                <a:latin typeface="Arial"/>
                <a:ea typeface="Arial"/>
                <a:cs typeface="Arial"/>
                <a:sym typeface="Arial"/>
              </a:defRPr>
            </a:lvl6pPr>
            <a:lvl7pPr indent="-228600" lvl="6" marL="3200400" marR="0" rtl="0" algn="l">
              <a:spcBef>
                <a:spcPts val="180"/>
              </a:spcBef>
              <a:spcAft>
                <a:spcPts val="0"/>
              </a:spcAft>
              <a:buClr>
                <a:srgbClr val="000000"/>
              </a:buClr>
              <a:buSzPts val="2000"/>
              <a:buFont typeface="Arial"/>
              <a:buNone/>
              <a:defRPr b="0" i="0" sz="900" u="none" cap="none" strike="noStrike">
                <a:solidFill>
                  <a:srgbClr val="000000"/>
                </a:solidFill>
                <a:latin typeface="Arial"/>
                <a:ea typeface="Arial"/>
                <a:cs typeface="Arial"/>
                <a:sym typeface="Arial"/>
              </a:defRPr>
            </a:lvl7pPr>
            <a:lvl8pPr indent="-228600" lvl="7" marL="3657600" marR="0" rtl="0" algn="l">
              <a:spcBef>
                <a:spcPts val="180"/>
              </a:spcBef>
              <a:spcAft>
                <a:spcPts val="0"/>
              </a:spcAft>
              <a:buClr>
                <a:srgbClr val="000000"/>
              </a:buClr>
              <a:buSzPts val="2000"/>
              <a:buFont typeface="Arial"/>
              <a:buNone/>
              <a:defRPr b="0" i="0" sz="900" u="none" cap="none" strike="noStrike">
                <a:solidFill>
                  <a:srgbClr val="000000"/>
                </a:solidFill>
                <a:latin typeface="Arial"/>
                <a:ea typeface="Arial"/>
                <a:cs typeface="Arial"/>
                <a:sym typeface="Arial"/>
              </a:defRPr>
            </a:lvl8pPr>
            <a:lvl9pPr indent="-228600" lvl="8" marL="4114800" marR="0" rtl="0" algn="l">
              <a:spcBef>
                <a:spcPts val="180"/>
              </a:spcBef>
              <a:spcAft>
                <a:spcPts val="0"/>
              </a:spcAft>
              <a:buClr>
                <a:srgbClr val="000000"/>
              </a:buClr>
              <a:buSzPts val="2000"/>
              <a:buFont typeface="Arial"/>
              <a:buNone/>
              <a:defRPr b="0" i="0" sz="900" u="none" cap="none" strike="noStrike">
                <a:solidFill>
                  <a:srgbClr val="000000"/>
                </a:solidFill>
                <a:latin typeface="Arial"/>
                <a:ea typeface="Arial"/>
                <a:cs typeface="Arial"/>
                <a:sym typeface="Arial"/>
              </a:defRPr>
            </a:lvl9pPr>
          </a:lstStyle>
          <a:p/>
        </p:txBody>
      </p:sp>
      <p:sp>
        <p:nvSpPr>
          <p:cNvPr id="268" name="Google Shape;268;p43"/>
          <p:cNvSpPr txBox="1"/>
          <p:nvPr>
            <p:ph idx="10" type="dt"/>
          </p:nvPr>
        </p:nvSpPr>
        <p:spPr>
          <a:xfrm>
            <a:off x="304800" y="6477000"/>
            <a:ext cx="2438400" cy="3048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rgbClr val="FFFFFF"/>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69" name="Google Shape;269;p43"/>
          <p:cNvSpPr txBox="1"/>
          <p:nvPr>
            <p:ph idx="11" type="ftr"/>
          </p:nvPr>
        </p:nvSpPr>
        <p:spPr>
          <a:xfrm>
            <a:off x="3048000" y="6477000"/>
            <a:ext cx="3200400" cy="3048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70" name="Google Shape;270;p43"/>
          <p:cNvSpPr txBox="1"/>
          <p:nvPr>
            <p:ph idx="12" type="sldNum"/>
          </p:nvPr>
        </p:nvSpPr>
        <p:spPr>
          <a:xfrm>
            <a:off x="6553200" y="6477000"/>
            <a:ext cx="2286000" cy="3048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44"/>
          <p:cNvSpPr txBox="1"/>
          <p:nvPr>
            <p:ph idx="10" type="dt"/>
          </p:nvPr>
        </p:nvSpPr>
        <p:spPr>
          <a:xfrm>
            <a:off x="304800" y="6477000"/>
            <a:ext cx="2438400" cy="3048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rgbClr val="FFFFFF"/>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73" name="Google Shape;273;p44"/>
          <p:cNvSpPr txBox="1"/>
          <p:nvPr>
            <p:ph idx="11" type="ftr"/>
          </p:nvPr>
        </p:nvSpPr>
        <p:spPr>
          <a:xfrm>
            <a:off x="3048000" y="6477000"/>
            <a:ext cx="3200400" cy="3048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74" name="Google Shape;274;p44"/>
          <p:cNvSpPr txBox="1"/>
          <p:nvPr>
            <p:ph idx="12" type="sldNum"/>
          </p:nvPr>
        </p:nvSpPr>
        <p:spPr>
          <a:xfrm>
            <a:off x="6553200" y="6477000"/>
            <a:ext cx="2286000" cy="3048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5" name="Shape 275"/>
        <p:cNvGrpSpPr/>
        <p:nvPr/>
      </p:nvGrpSpPr>
      <p:grpSpPr>
        <a:xfrm>
          <a:off x="0" y="0"/>
          <a:ext cx="0" cy="0"/>
          <a:chOff x="0" y="0"/>
          <a:chExt cx="0" cy="0"/>
        </a:xfrm>
      </p:grpSpPr>
      <p:sp>
        <p:nvSpPr>
          <p:cNvPr id="276" name="Google Shape;276;p45"/>
          <p:cNvSpPr txBox="1"/>
          <p:nvPr>
            <p:ph type="title"/>
          </p:nvPr>
        </p:nvSpPr>
        <p:spPr>
          <a:xfrm>
            <a:off x="304800" y="76200"/>
            <a:ext cx="8534400" cy="12192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1pPr>
            <a:lvl2pPr indent="0" lvl="1"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2pPr>
            <a:lvl3pPr indent="0" lvl="2"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3pPr>
            <a:lvl4pPr indent="0" lvl="3"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4pPr>
            <a:lvl5pPr indent="0" lvl="4"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5pPr>
            <a:lvl6pPr indent="0" lvl="5" marL="4572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6pPr>
            <a:lvl7pPr indent="0" lvl="6" marL="9144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7pPr>
            <a:lvl8pPr indent="0" lvl="7" marL="13716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8pPr>
            <a:lvl9pPr indent="0" lvl="8" marL="18288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9pPr>
          </a:lstStyle>
          <a:p/>
        </p:txBody>
      </p:sp>
      <p:sp>
        <p:nvSpPr>
          <p:cNvPr id="277" name="Google Shape;277;p45"/>
          <p:cNvSpPr txBox="1"/>
          <p:nvPr>
            <p:ph idx="10" type="dt"/>
          </p:nvPr>
        </p:nvSpPr>
        <p:spPr>
          <a:xfrm>
            <a:off x="304800" y="6477000"/>
            <a:ext cx="2438400" cy="3048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rgbClr val="FFFFFF"/>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78" name="Google Shape;278;p45"/>
          <p:cNvSpPr txBox="1"/>
          <p:nvPr>
            <p:ph idx="11" type="ftr"/>
          </p:nvPr>
        </p:nvSpPr>
        <p:spPr>
          <a:xfrm>
            <a:off x="3048000" y="6477000"/>
            <a:ext cx="3200400" cy="3048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79" name="Google Shape;279;p45"/>
          <p:cNvSpPr txBox="1"/>
          <p:nvPr>
            <p:ph idx="12" type="sldNum"/>
          </p:nvPr>
        </p:nvSpPr>
        <p:spPr>
          <a:xfrm>
            <a:off x="6553200" y="6477000"/>
            <a:ext cx="2286000" cy="3048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80" name="Shape 280"/>
        <p:cNvGrpSpPr/>
        <p:nvPr/>
      </p:nvGrpSpPr>
      <p:grpSpPr>
        <a:xfrm>
          <a:off x="0" y="0"/>
          <a:ext cx="0" cy="0"/>
          <a:chOff x="0" y="0"/>
          <a:chExt cx="0" cy="0"/>
        </a:xfrm>
      </p:grpSpPr>
      <p:sp>
        <p:nvSpPr>
          <p:cNvPr id="281" name="Google Shape;281;p46"/>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1pPr>
            <a:lvl2pPr indent="0" lvl="1"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2pPr>
            <a:lvl3pPr indent="0" lvl="2"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3pPr>
            <a:lvl4pPr indent="0" lvl="3"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4pPr>
            <a:lvl5pPr indent="0" lvl="4"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5pPr>
            <a:lvl6pPr indent="0" lvl="5" marL="4572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6pPr>
            <a:lvl7pPr indent="0" lvl="6" marL="9144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7pPr>
            <a:lvl8pPr indent="0" lvl="7" marL="13716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8pPr>
            <a:lvl9pPr indent="0" lvl="8" marL="18288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9pPr>
          </a:lstStyle>
          <a:p/>
        </p:txBody>
      </p:sp>
      <p:sp>
        <p:nvSpPr>
          <p:cNvPr id="282" name="Google Shape;282;p46"/>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rgbClr val="000000"/>
              </a:buClr>
              <a:buSzPts val="3200"/>
              <a:buFont typeface="Arial"/>
              <a:buNone/>
              <a:defRPr b="1" sz="2400">
                <a:solidFill>
                  <a:srgbClr val="000000"/>
                </a:solidFill>
                <a:latin typeface="Arial"/>
                <a:ea typeface="Arial"/>
                <a:cs typeface="Arial"/>
                <a:sym typeface="Arial"/>
              </a:defRPr>
            </a:lvl1pPr>
            <a:lvl2pPr indent="-228600" lvl="1" marL="914400" marR="0" rtl="0" algn="l">
              <a:spcBef>
                <a:spcPts val="400"/>
              </a:spcBef>
              <a:spcAft>
                <a:spcPts val="0"/>
              </a:spcAft>
              <a:buClr>
                <a:srgbClr val="000000"/>
              </a:buClr>
              <a:buSzPts val="2800"/>
              <a:buFont typeface="Arial"/>
              <a:buNone/>
              <a:defRPr b="1" i="0" sz="2000" u="none" cap="none" strike="noStrike">
                <a:solidFill>
                  <a:srgbClr val="000000"/>
                </a:solidFill>
                <a:latin typeface="Arial"/>
                <a:ea typeface="Arial"/>
                <a:cs typeface="Arial"/>
                <a:sym typeface="Arial"/>
              </a:defRPr>
            </a:lvl2pPr>
            <a:lvl3pPr indent="-228600" lvl="2" marL="1371600" marR="0" rtl="0" algn="l">
              <a:spcBef>
                <a:spcPts val="360"/>
              </a:spcBef>
              <a:spcAft>
                <a:spcPts val="0"/>
              </a:spcAft>
              <a:buClr>
                <a:srgbClr val="000000"/>
              </a:buClr>
              <a:buSzPts val="2400"/>
              <a:buFont typeface="Arial"/>
              <a:buNone/>
              <a:defRPr b="1" i="0" sz="1800" u="none" cap="none" strike="noStrike">
                <a:solidFill>
                  <a:srgbClr val="000000"/>
                </a:solidFill>
                <a:latin typeface="Arial"/>
                <a:ea typeface="Arial"/>
                <a:cs typeface="Arial"/>
                <a:sym typeface="Arial"/>
              </a:defRPr>
            </a:lvl3pPr>
            <a:lvl4pPr indent="-228600" lvl="3" marL="1828800" marR="0" rtl="0" algn="l">
              <a:spcBef>
                <a:spcPts val="320"/>
              </a:spcBef>
              <a:spcAft>
                <a:spcPts val="0"/>
              </a:spcAft>
              <a:buClr>
                <a:srgbClr val="000000"/>
              </a:buClr>
              <a:buSzPts val="2000"/>
              <a:buFont typeface="Arial"/>
              <a:buNone/>
              <a:defRPr b="1" i="0" sz="1600" u="none" cap="none" strike="noStrike">
                <a:solidFill>
                  <a:srgbClr val="000000"/>
                </a:solidFill>
                <a:latin typeface="Arial"/>
                <a:ea typeface="Arial"/>
                <a:cs typeface="Arial"/>
                <a:sym typeface="Arial"/>
              </a:defRPr>
            </a:lvl4pPr>
            <a:lvl5pPr indent="-228600" lvl="4" marL="2286000" marR="0" rtl="0" algn="l">
              <a:spcBef>
                <a:spcPts val="320"/>
              </a:spcBef>
              <a:spcAft>
                <a:spcPts val="0"/>
              </a:spcAft>
              <a:buClr>
                <a:srgbClr val="000000"/>
              </a:buClr>
              <a:buSzPts val="2000"/>
              <a:buFont typeface="Arial"/>
              <a:buNone/>
              <a:defRPr b="1" i="0" sz="1600" u="none" cap="none" strike="noStrike">
                <a:solidFill>
                  <a:srgbClr val="000000"/>
                </a:solidFill>
                <a:latin typeface="Arial"/>
                <a:ea typeface="Arial"/>
                <a:cs typeface="Arial"/>
                <a:sym typeface="Arial"/>
              </a:defRPr>
            </a:lvl5pPr>
            <a:lvl6pPr indent="-228600" lvl="5" marL="2743200" marR="0" rtl="0" algn="l">
              <a:spcBef>
                <a:spcPts val="320"/>
              </a:spcBef>
              <a:spcAft>
                <a:spcPts val="0"/>
              </a:spcAft>
              <a:buClr>
                <a:srgbClr val="000000"/>
              </a:buClr>
              <a:buSzPts val="2000"/>
              <a:buFont typeface="Arial"/>
              <a:buNone/>
              <a:defRPr b="1" i="0" sz="1600" u="none" cap="none" strike="noStrike">
                <a:solidFill>
                  <a:srgbClr val="000000"/>
                </a:solidFill>
                <a:latin typeface="Arial"/>
                <a:ea typeface="Arial"/>
                <a:cs typeface="Arial"/>
                <a:sym typeface="Arial"/>
              </a:defRPr>
            </a:lvl6pPr>
            <a:lvl7pPr indent="-228600" lvl="6" marL="3200400" marR="0" rtl="0" algn="l">
              <a:spcBef>
                <a:spcPts val="320"/>
              </a:spcBef>
              <a:spcAft>
                <a:spcPts val="0"/>
              </a:spcAft>
              <a:buClr>
                <a:srgbClr val="000000"/>
              </a:buClr>
              <a:buSzPts val="2000"/>
              <a:buFont typeface="Arial"/>
              <a:buNone/>
              <a:defRPr b="1" i="0" sz="1600" u="none" cap="none" strike="noStrike">
                <a:solidFill>
                  <a:srgbClr val="000000"/>
                </a:solidFill>
                <a:latin typeface="Arial"/>
                <a:ea typeface="Arial"/>
                <a:cs typeface="Arial"/>
                <a:sym typeface="Arial"/>
              </a:defRPr>
            </a:lvl7pPr>
            <a:lvl8pPr indent="-228600" lvl="7" marL="3657600" marR="0" rtl="0" algn="l">
              <a:spcBef>
                <a:spcPts val="320"/>
              </a:spcBef>
              <a:spcAft>
                <a:spcPts val="0"/>
              </a:spcAft>
              <a:buClr>
                <a:srgbClr val="000000"/>
              </a:buClr>
              <a:buSzPts val="2000"/>
              <a:buFont typeface="Arial"/>
              <a:buNone/>
              <a:defRPr b="1" i="0" sz="1600" u="none" cap="none" strike="noStrike">
                <a:solidFill>
                  <a:srgbClr val="000000"/>
                </a:solidFill>
                <a:latin typeface="Arial"/>
                <a:ea typeface="Arial"/>
                <a:cs typeface="Arial"/>
                <a:sym typeface="Arial"/>
              </a:defRPr>
            </a:lvl8pPr>
            <a:lvl9pPr indent="-228600" lvl="8" marL="4114800" marR="0" rtl="0" algn="l">
              <a:spcBef>
                <a:spcPts val="320"/>
              </a:spcBef>
              <a:spcAft>
                <a:spcPts val="0"/>
              </a:spcAft>
              <a:buClr>
                <a:srgbClr val="000000"/>
              </a:buClr>
              <a:buSzPts val="2000"/>
              <a:buFont typeface="Arial"/>
              <a:buNone/>
              <a:defRPr b="1" i="0" sz="1600" u="none" cap="none" strike="noStrike">
                <a:solidFill>
                  <a:srgbClr val="000000"/>
                </a:solidFill>
                <a:latin typeface="Arial"/>
                <a:ea typeface="Arial"/>
                <a:cs typeface="Arial"/>
                <a:sym typeface="Arial"/>
              </a:defRPr>
            </a:lvl9pPr>
          </a:lstStyle>
          <a:p/>
        </p:txBody>
      </p:sp>
      <p:sp>
        <p:nvSpPr>
          <p:cNvPr id="283" name="Google Shape;283;p46"/>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rgbClr val="000000"/>
              </a:buClr>
              <a:buSzPts val="2400"/>
              <a:buFont typeface="Arial"/>
              <a:buChar char="•"/>
              <a:defRPr sz="2400">
                <a:solidFill>
                  <a:srgbClr val="000000"/>
                </a:solidFill>
                <a:latin typeface="Arial"/>
                <a:ea typeface="Arial"/>
                <a:cs typeface="Arial"/>
                <a:sym typeface="Arial"/>
              </a:defRPr>
            </a:lvl1pPr>
            <a:lvl2pPr indent="-355600" lvl="1" marL="914400"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2pPr>
            <a:lvl3pPr indent="-342900" lvl="2" marL="1371600" marR="0" rtl="0" algn="l">
              <a:spcBef>
                <a:spcPts val="36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3pPr>
            <a:lvl4pPr indent="-330200" lvl="3" marL="1828800" marR="0" rtl="0" algn="l">
              <a:spcBef>
                <a:spcPts val="320"/>
              </a:spcBef>
              <a:spcAft>
                <a:spcPts val="0"/>
              </a:spcAft>
              <a:buClr>
                <a:srgbClr val="000000"/>
              </a:buClr>
              <a:buSzPts val="1600"/>
              <a:buFont typeface="Arial"/>
              <a:buChar char="–"/>
              <a:defRPr b="0" i="0" sz="1600" u="none" cap="none" strike="noStrike">
                <a:solidFill>
                  <a:srgbClr val="000000"/>
                </a:solidFill>
                <a:latin typeface="Arial"/>
                <a:ea typeface="Arial"/>
                <a:cs typeface="Arial"/>
                <a:sym typeface="Arial"/>
              </a:defRPr>
            </a:lvl4pPr>
            <a:lvl5pPr indent="-330200" lvl="4" marL="2286000" marR="0" rtl="0" algn="l">
              <a:spcBef>
                <a:spcPts val="320"/>
              </a:spcBef>
              <a:spcAft>
                <a:spcPts val="0"/>
              </a:spcAft>
              <a:buClr>
                <a:srgbClr val="000000"/>
              </a:buClr>
              <a:buSzPts val="1600"/>
              <a:buFont typeface="Arial"/>
              <a:buChar char="»"/>
              <a:defRPr b="0" i="0" sz="1600" u="none" cap="none" strike="noStrike">
                <a:solidFill>
                  <a:srgbClr val="000000"/>
                </a:solidFill>
                <a:latin typeface="Arial"/>
                <a:ea typeface="Arial"/>
                <a:cs typeface="Arial"/>
                <a:sym typeface="Arial"/>
              </a:defRPr>
            </a:lvl5pPr>
            <a:lvl6pPr indent="-330200" lvl="5" marL="2743200" marR="0" rtl="0" algn="l">
              <a:spcBef>
                <a:spcPts val="320"/>
              </a:spcBef>
              <a:spcAft>
                <a:spcPts val="0"/>
              </a:spcAft>
              <a:buClr>
                <a:srgbClr val="000000"/>
              </a:buClr>
              <a:buSzPts val="1600"/>
              <a:buFont typeface="Arial"/>
              <a:buChar char="»"/>
              <a:defRPr b="0" i="0" sz="1600" u="none" cap="none" strike="noStrike">
                <a:solidFill>
                  <a:srgbClr val="000000"/>
                </a:solidFill>
                <a:latin typeface="Arial"/>
                <a:ea typeface="Arial"/>
                <a:cs typeface="Arial"/>
                <a:sym typeface="Arial"/>
              </a:defRPr>
            </a:lvl6pPr>
            <a:lvl7pPr indent="-330200" lvl="6" marL="3200400" marR="0" rtl="0" algn="l">
              <a:spcBef>
                <a:spcPts val="320"/>
              </a:spcBef>
              <a:spcAft>
                <a:spcPts val="0"/>
              </a:spcAft>
              <a:buClr>
                <a:srgbClr val="000000"/>
              </a:buClr>
              <a:buSzPts val="1600"/>
              <a:buFont typeface="Arial"/>
              <a:buChar char="»"/>
              <a:defRPr b="0" i="0" sz="1600" u="none" cap="none" strike="noStrike">
                <a:solidFill>
                  <a:srgbClr val="000000"/>
                </a:solidFill>
                <a:latin typeface="Arial"/>
                <a:ea typeface="Arial"/>
                <a:cs typeface="Arial"/>
                <a:sym typeface="Arial"/>
              </a:defRPr>
            </a:lvl7pPr>
            <a:lvl8pPr indent="-330200" lvl="7" marL="3657600" marR="0" rtl="0" algn="l">
              <a:spcBef>
                <a:spcPts val="320"/>
              </a:spcBef>
              <a:spcAft>
                <a:spcPts val="0"/>
              </a:spcAft>
              <a:buClr>
                <a:srgbClr val="000000"/>
              </a:buClr>
              <a:buSzPts val="1600"/>
              <a:buFont typeface="Arial"/>
              <a:buChar char="»"/>
              <a:defRPr b="0" i="0" sz="1600" u="none" cap="none" strike="noStrike">
                <a:solidFill>
                  <a:srgbClr val="000000"/>
                </a:solidFill>
                <a:latin typeface="Arial"/>
                <a:ea typeface="Arial"/>
                <a:cs typeface="Arial"/>
                <a:sym typeface="Arial"/>
              </a:defRPr>
            </a:lvl8pPr>
            <a:lvl9pPr indent="-330200" lvl="8" marL="4114800" marR="0" rtl="0" algn="l">
              <a:spcBef>
                <a:spcPts val="320"/>
              </a:spcBef>
              <a:spcAft>
                <a:spcPts val="0"/>
              </a:spcAft>
              <a:buClr>
                <a:srgbClr val="000000"/>
              </a:buClr>
              <a:buSzPts val="1600"/>
              <a:buFont typeface="Arial"/>
              <a:buChar char="»"/>
              <a:defRPr b="0" i="0" sz="1600" u="none" cap="none" strike="noStrike">
                <a:solidFill>
                  <a:srgbClr val="000000"/>
                </a:solidFill>
                <a:latin typeface="Arial"/>
                <a:ea typeface="Arial"/>
                <a:cs typeface="Arial"/>
                <a:sym typeface="Arial"/>
              </a:defRPr>
            </a:lvl9pPr>
          </a:lstStyle>
          <a:p/>
        </p:txBody>
      </p:sp>
      <p:sp>
        <p:nvSpPr>
          <p:cNvPr id="284" name="Google Shape;284;p46"/>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rgbClr val="000000"/>
              </a:buClr>
              <a:buSzPts val="3200"/>
              <a:buFont typeface="Arial"/>
              <a:buNone/>
              <a:defRPr b="1" sz="2400">
                <a:solidFill>
                  <a:srgbClr val="000000"/>
                </a:solidFill>
                <a:latin typeface="Arial"/>
                <a:ea typeface="Arial"/>
                <a:cs typeface="Arial"/>
                <a:sym typeface="Arial"/>
              </a:defRPr>
            </a:lvl1pPr>
            <a:lvl2pPr indent="-228600" lvl="1" marL="914400" marR="0" rtl="0" algn="l">
              <a:spcBef>
                <a:spcPts val="400"/>
              </a:spcBef>
              <a:spcAft>
                <a:spcPts val="0"/>
              </a:spcAft>
              <a:buClr>
                <a:srgbClr val="000000"/>
              </a:buClr>
              <a:buSzPts val="2800"/>
              <a:buFont typeface="Arial"/>
              <a:buNone/>
              <a:defRPr b="1" i="0" sz="2000" u="none" cap="none" strike="noStrike">
                <a:solidFill>
                  <a:srgbClr val="000000"/>
                </a:solidFill>
                <a:latin typeface="Arial"/>
                <a:ea typeface="Arial"/>
                <a:cs typeface="Arial"/>
                <a:sym typeface="Arial"/>
              </a:defRPr>
            </a:lvl2pPr>
            <a:lvl3pPr indent="-228600" lvl="2" marL="1371600" marR="0" rtl="0" algn="l">
              <a:spcBef>
                <a:spcPts val="360"/>
              </a:spcBef>
              <a:spcAft>
                <a:spcPts val="0"/>
              </a:spcAft>
              <a:buClr>
                <a:srgbClr val="000000"/>
              </a:buClr>
              <a:buSzPts val="2400"/>
              <a:buFont typeface="Arial"/>
              <a:buNone/>
              <a:defRPr b="1" i="0" sz="1800" u="none" cap="none" strike="noStrike">
                <a:solidFill>
                  <a:srgbClr val="000000"/>
                </a:solidFill>
                <a:latin typeface="Arial"/>
                <a:ea typeface="Arial"/>
                <a:cs typeface="Arial"/>
                <a:sym typeface="Arial"/>
              </a:defRPr>
            </a:lvl3pPr>
            <a:lvl4pPr indent="-228600" lvl="3" marL="1828800" marR="0" rtl="0" algn="l">
              <a:spcBef>
                <a:spcPts val="320"/>
              </a:spcBef>
              <a:spcAft>
                <a:spcPts val="0"/>
              </a:spcAft>
              <a:buClr>
                <a:srgbClr val="000000"/>
              </a:buClr>
              <a:buSzPts val="2000"/>
              <a:buFont typeface="Arial"/>
              <a:buNone/>
              <a:defRPr b="1" i="0" sz="1600" u="none" cap="none" strike="noStrike">
                <a:solidFill>
                  <a:srgbClr val="000000"/>
                </a:solidFill>
                <a:latin typeface="Arial"/>
                <a:ea typeface="Arial"/>
                <a:cs typeface="Arial"/>
                <a:sym typeface="Arial"/>
              </a:defRPr>
            </a:lvl4pPr>
            <a:lvl5pPr indent="-228600" lvl="4" marL="2286000" marR="0" rtl="0" algn="l">
              <a:spcBef>
                <a:spcPts val="320"/>
              </a:spcBef>
              <a:spcAft>
                <a:spcPts val="0"/>
              </a:spcAft>
              <a:buClr>
                <a:srgbClr val="000000"/>
              </a:buClr>
              <a:buSzPts val="2000"/>
              <a:buFont typeface="Arial"/>
              <a:buNone/>
              <a:defRPr b="1" i="0" sz="1600" u="none" cap="none" strike="noStrike">
                <a:solidFill>
                  <a:srgbClr val="000000"/>
                </a:solidFill>
                <a:latin typeface="Arial"/>
                <a:ea typeface="Arial"/>
                <a:cs typeface="Arial"/>
                <a:sym typeface="Arial"/>
              </a:defRPr>
            </a:lvl5pPr>
            <a:lvl6pPr indent="-228600" lvl="5" marL="2743200" marR="0" rtl="0" algn="l">
              <a:spcBef>
                <a:spcPts val="320"/>
              </a:spcBef>
              <a:spcAft>
                <a:spcPts val="0"/>
              </a:spcAft>
              <a:buClr>
                <a:srgbClr val="000000"/>
              </a:buClr>
              <a:buSzPts val="2000"/>
              <a:buFont typeface="Arial"/>
              <a:buNone/>
              <a:defRPr b="1" i="0" sz="1600" u="none" cap="none" strike="noStrike">
                <a:solidFill>
                  <a:srgbClr val="000000"/>
                </a:solidFill>
                <a:latin typeface="Arial"/>
                <a:ea typeface="Arial"/>
                <a:cs typeface="Arial"/>
                <a:sym typeface="Arial"/>
              </a:defRPr>
            </a:lvl6pPr>
            <a:lvl7pPr indent="-228600" lvl="6" marL="3200400" marR="0" rtl="0" algn="l">
              <a:spcBef>
                <a:spcPts val="320"/>
              </a:spcBef>
              <a:spcAft>
                <a:spcPts val="0"/>
              </a:spcAft>
              <a:buClr>
                <a:srgbClr val="000000"/>
              </a:buClr>
              <a:buSzPts val="2000"/>
              <a:buFont typeface="Arial"/>
              <a:buNone/>
              <a:defRPr b="1" i="0" sz="1600" u="none" cap="none" strike="noStrike">
                <a:solidFill>
                  <a:srgbClr val="000000"/>
                </a:solidFill>
                <a:latin typeface="Arial"/>
                <a:ea typeface="Arial"/>
                <a:cs typeface="Arial"/>
                <a:sym typeface="Arial"/>
              </a:defRPr>
            </a:lvl7pPr>
            <a:lvl8pPr indent="-228600" lvl="7" marL="3657600" marR="0" rtl="0" algn="l">
              <a:spcBef>
                <a:spcPts val="320"/>
              </a:spcBef>
              <a:spcAft>
                <a:spcPts val="0"/>
              </a:spcAft>
              <a:buClr>
                <a:srgbClr val="000000"/>
              </a:buClr>
              <a:buSzPts val="2000"/>
              <a:buFont typeface="Arial"/>
              <a:buNone/>
              <a:defRPr b="1" i="0" sz="1600" u="none" cap="none" strike="noStrike">
                <a:solidFill>
                  <a:srgbClr val="000000"/>
                </a:solidFill>
                <a:latin typeface="Arial"/>
                <a:ea typeface="Arial"/>
                <a:cs typeface="Arial"/>
                <a:sym typeface="Arial"/>
              </a:defRPr>
            </a:lvl8pPr>
            <a:lvl9pPr indent="-228600" lvl="8" marL="4114800" marR="0" rtl="0" algn="l">
              <a:spcBef>
                <a:spcPts val="320"/>
              </a:spcBef>
              <a:spcAft>
                <a:spcPts val="0"/>
              </a:spcAft>
              <a:buClr>
                <a:srgbClr val="000000"/>
              </a:buClr>
              <a:buSzPts val="2000"/>
              <a:buFont typeface="Arial"/>
              <a:buNone/>
              <a:defRPr b="1" i="0" sz="1600" u="none" cap="none" strike="noStrike">
                <a:solidFill>
                  <a:srgbClr val="000000"/>
                </a:solidFill>
                <a:latin typeface="Arial"/>
                <a:ea typeface="Arial"/>
                <a:cs typeface="Arial"/>
                <a:sym typeface="Arial"/>
              </a:defRPr>
            </a:lvl9pPr>
          </a:lstStyle>
          <a:p/>
        </p:txBody>
      </p:sp>
      <p:sp>
        <p:nvSpPr>
          <p:cNvPr id="285" name="Google Shape;285;p46"/>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rgbClr val="000000"/>
              </a:buClr>
              <a:buSzPts val="2400"/>
              <a:buFont typeface="Arial"/>
              <a:buChar char="•"/>
              <a:defRPr sz="2400">
                <a:solidFill>
                  <a:srgbClr val="000000"/>
                </a:solidFill>
                <a:latin typeface="Arial"/>
                <a:ea typeface="Arial"/>
                <a:cs typeface="Arial"/>
                <a:sym typeface="Arial"/>
              </a:defRPr>
            </a:lvl1pPr>
            <a:lvl2pPr indent="-355600" lvl="1" marL="914400"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2pPr>
            <a:lvl3pPr indent="-342900" lvl="2" marL="1371600" marR="0" rtl="0" algn="l">
              <a:spcBef>
                <a:spcPts val="36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3pPr>
            <a:lvl4pPr indent="-330200" lvl="3" marL="1828800" marR="0" rtl="0" algn="l">
              <a:spcBef>
                <a:spcPts val="320"/>
              </a:spcBef>
              <a:spcAft>
                <a:spcPts val="0"/>
              </a:spcAft>
              <a:buClr>
                <a:srgbClr val="000000"/>
              </a:buClr>
              <a:buSzPts val="1600"/>
              <a:buFont typeface="Arial"/>
              <a:buChar char="–"/>
              <a:defRPr b="0" i="0" sz="1600" u="none" cap="none" strike="noStrike">
                <a:solidFill>
                  <a:srgbClr val="000000"/>
                </a:solidFill>
                <a:latin typeface="Arial"/>
                <a:ea typeface="Arial"/>
                <a:cs typeface="Arial"/>
                <a:sym typeface="Arial"/>
              </a:defRPr>
            </a:lvl4pPr>
            <a:lvl5pPr indent="-330200" lvl="4" marL="2286000" marR="0" rtl="0" algn="l">
              <a:spcBef>
                <a:spcPts val="320"/>
              </a:spcBef>
              <a:spcAft>
                <a:spcPts val="0"/>
              </a:spcAft>
              <a:buClr>
                <a:srgbClr val="000000"/>
              </a:buClr>
              <a:buSzPts val="1600"/>
              <a:buFont typeface="Arial"/>
              <a:buChar char="»"/>
              <a:defRPr b="0" i="0" sz="1600" u="none" cap="none" strike="noStrike">
                <a:solidFill>
                  <a:srgbClr val="000000"/>
                </a:solidFill>
                <a:latin typeface="Arial"/>
                <a:ea typeface="Arial"/>
                <a:cs typeface="Arial"/>
                <a:sym typeface="Arial"/>
              </a:defRPr>
            </a:lvl5pPr>
            <a:lvl6pPr indent="-330200" lvl="5" marL="2743200" marR="0" rtl="0" algn="l">
              <a:spcBef>
                <a:spcPts val="320"/>
              </a:spcBef>
              <a:spcAft>
                <a:spcPts val="0"/>
              </a:spcAft>
              <a:buClr>
                <a:srgbClr val="000000"/>
              </a:buClr>
              <a:buSzPts val="1600"/>
              <a:buFont typeface="Arial"/>
              <a:buChar char="»"/>
              <a:defRPr b="0" i="0" sz="1600" u="none" cap="none" strike="noStrike">
                <a:solidFill>
                  <a:srgbClr val="000000"/>
                </a:solidFill>
                <a:latin typeface="Arial"/>
                <a:ea typeface="Arial"/>
                <a:cs typeface="Arial"/>
                <a:sym typeface="Arial"/>
              </a:defRPr>
            </a:lvl6pPr>
            <a:lvl7pPr indent="-330200" lvl="6" marL="3200400" marR="0" rtl="0" algn="l">
              <a:spcBef>
                <a:spcPts val="320"/>
              </a:spcBef>
              <a:spcAft>
                <a:spcPts val="0"/>
              </a:spcAft>
              <a:buClr>
                <a:srgbClr val="000000"/>
              </a:buClr>
              <a:buSzPts val="1600"/>
              <a:buFont typeface="Arial"/>
              <a:buChar char="»"/>
              <a:defRPr b="0" i="0" sz="1600" u="none" cap="none" strike="noStrike">
                <a:solidFill>
                  <a:srgbClr val="000000"/>
                </a:solidFill>
                <a:latin typeface="Arial"/>
                <a:ea typeface="Arial"/>
                <a:cs typeface="Arial"/>
                <a:sym typeface="Arial"/>
              </a:defRPr>
            </a:lvl7pPr>
            <a:lvl8pPr indent="-330200" lvl="7" marL="3657600" marR="0" rtl="0" algn="l">
              <a:spcBef>
                <a:spcPts val="320"/>
              </a:spcBef>
              <a:spcAft>
                <a:spcPts val="0"/>
              </a:spcAft>
              <a:buClr>
                <a:srgbClr val="000000"/>
              </a:buClr>
              <a:buSzPts val="1600"/>
              <a:buFont typeface="Arial"/>
              <a:buChar char="»"/>
              <a:defRPr b="0" i="0" sz="1600" u="none" cap="none" strike="noStrike">
                <a:solidFill>
                  <a:srgbClr val="000000"/>
                </a:solidFill>
                <a:latin typeface="Arial"/>
                <a:ea typeface="Arial"/>
                <a:cs typeface="Arial"/>
                <a:sym typeface="Arial"/>
              </a:defRPr>
            </a:lvl8pPr>
            <a:lvl9pPr indent="-330200" lvl="8" marL="4114800" marR="0" rtl="0" algn="l">
              <a:spcBef>
                <a:spcPts val="320"/>
              </a:spcBef>
              <a:spcAft>
                <a:spcPts val="0"/>
              </a:spcAft>
              <a:buClr>
                <a:srgbClr val="000000"/>
              </a:buClr>
              <a:buSzPts val="1600"/>
              <a:buFont typeface="Arial"/>
              <a:buChar char="»"/>
              <a:defRPr b="0" i="0" sz="1600" u="none" cap="none" strike="noStrike">
                <a:solidFill>
                  <a:srgbClr val="000000"/>
                </a:solidFill>
                <a:latin typeface="Arial"/>
                <a:ea typeface="Arial"/>
                <a:cs typeface="Arial"/>
                <a:sym typeface="Arial"/>
              </a:defRPr>
            </a:lvl9pPr>
          </a:lstStyle>
          <a:p/>
        </p:txBody>
      </p:sp>
      <p:sp>
        <p:nvSpPr>
          <p:cNvPr id="286" name="Google Shape;286;p46"/>
          <p:cNvSpPr txBox="1"/>
          <p:nvPr>
            <p:ph idx="10" type="dt"/>
          </p:nvPr>
        </p:nvSpPr>
        <p:spPr>
          <a:xfrm>
            <a:off x="304800" y="6477000"/>
            <a:ext cx="2438400" cy="3048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rgbClr val="FFFFFF"/>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87" name="Google Shape;287;p46"/>
          <p:cNvSpPr txBox="1"/>
          <p:nvPr>
            <p:ph idx="11" type="ftr"/>
          </p:nvPr>
        </p:nvSpPr>
        <p:spPr>
          <a:xfrm>
            <a:off x="3048000" y="6477000"/>
            <a:ext cx="3200400" cy="3048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88" name="Google Shape;288;p46"/>
          <p:cNvSpPr txBox="1"/>
          <p:nvPr>
            <p:ph idx="12" type="sldNum"/>
          </p:nvPr>
        </p:nvSpPr>
        <p:spPr>
          <a:xfrm>
            <a:off x="6553200" y="6477000"/>
            <a:ext cx="2286000" cy="3048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89" name="Shape 289"/>
        <p:cNvGrpSpPr/>
        <p:nvPr/>
      </p:nvGrpSpPr>
      <p:grpSpPr>
        <a:xfrm>
          <a:off x="0" y="0"/>
          <a:ext cx="0" cy="0"/>
          <a:chOff x="0" y="0"/>
          <a:chExt cx="0" cy="0"/>
        </a:xfrm>
      </p:grpSpPr>
      <p:sp>
        <p:nvSpPr>
          <p:cNvPr id="290" name="Google Shape;290;p47"/>
          <p:cNvSpPr txBox="1"/>
          <p:nvPr>
            <p:ph type="title"/>
          </p:nvPr>
        </p:nvSpPr>
        <p:spPr>
          <a:xfrm>
            <a:off x="304800" y="76200"/>
            <a:ext cx="8534400" cy="12192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1pPr>
            <a:lvl2pPr indent="0" lvl="1"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2pPr>
            <a:lvl3pPr indent="0" lvl="2"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3pPr>
            <a:lvl4pPr indent="0" lvl="3"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4pPr>
            <a:lvl5pPr indent="0" lvl="4"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5pPr>
            <a:lvl6pPr indent="0" lvl="5" marL="4572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6pPr>
            <a:lvl7pPr indent="0" lvl="6" marL="9144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7pPr>
            <a:lvl8pPr indent="0" lvl="7" marL="13716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8pPr>
            <a:lvl9pPr indent="0" lvl="8" marL="18288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9pPr>
          </a:lstStyle>
          <a:p/>
        </p:txBody>
      </p:sp>
      <p:sp>
        <p:nvSpPr>
          <p:cNvPr id="291" name="Google Shape;291;p47"/>
          <p:cNvSpPr txBox="1"/>
          <p:nvPr>
            <p:ph idx="1" type="body"/>
          </p:nvPr>
        </p:nvSpPr>
        <p:spPr>
          <a:xfrm>
            <a:off x="304800" y="1524000"/>
            <a:ext cx="4191000" cy="48006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rgbClr val="000000"/>
              </a:buClr>
              <a:buSzPts val="2800"/>
              <a:buFont typeface="Arial"/>
              <a:buChar char="•"/>
              <a:defRPr sz="2800">
                <a:solidFill>
                  <a:srgbClr val="000000"/>
                </a:solidFill>
                <a:latin typeface="Arial"/>
                <a:ea typeface="Arial"/>
                <a:cs typeface="Arial"/>
                <a:sym typeface="Arial"/>
              </a:defRPr>
            </a:lvl1pPr>
            <a:lvl2pPr indent="-381000" lvl="1" marL="914400" marR="0" rtl="0" algn="l">
              <a:spcBef>
                <a:spcPts val="48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2pPr>
            <a:lvl3pPr indent="-355600" lvl="2" marL="1371600"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3pPr>
            <a:lvl4pPr indent="-342900" lvl="3" marL="1828800" marR="0" rtl="0" algn="l">
              <a:spcBef>
                <a:spcPts val="36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4pPr>
            <a:lvl5pPr indent="-342900" lvl="4" marL="2286000" marR="0" rtl="0" algn="l">
              <a:spcBef>
                <a:spcPts val="36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5pPr>
            <a:lvl6pPr indent="-342900" lvl="5" marL="2743200" marR="0" rtl="0" algn="l">
              <a:spcBef>
                <a:spcPts val="36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6pPr>
            <a:lvl7pPr indent="-342900" lvl="6" marL="3200400" marR="0" rtl="0" algn="l">
              <a:spcBef>
                <a:spcPts val="36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7pPr>
            <a:lvl8pPr indent="-342900" lvl="7" marL="3657600" marR="0" rtl="0" algn="l">
              <a:spcBef>
                <a:spcPts val="36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8pPr>
            <a:lvl9pPr indent="-342900" lvl="8" marL="4114800" marR="0" rtl="0" algn="l">
              <a:spcBef>
                <a:spcPts val="36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9pPr>
          </a:lstStyle>
          <a:p/>
        </p:txBody>
      </p:sp>
      <p:sp>
        <p:nvSpPr>
          <p:cNvPr id="292" name="Google Shape;292;p47"/>
          <p:cNvSpPr txBox="1"/>
          <p:nvPr>
            <p:ph idx="2" type="body"/>
          </p:nvPr>
        </p:nvSpPr>
        <p:spPr>
          <a:xfrm>
            <a:off x="4648200" y="1524000"/>
            <a:ext cx="4191000" cy="48006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rgbClr val="000000"/>
              </a:buClr>
              <a:buSzPts val="2800"/>
              <a:buFont typeface="Arial"/>
              <a:buChar char="•"/>
              <a:defRPr sz="2800">
                <a:solidFill>
                  <a:srgbClr val="000000"/>
                </a:solidFill>
                <a:latin typeface="Arial"/>
                <a:ea typeface="Arial"/>
                <a:cs typeface="Arial"/>
                <a:sym typeface="Arial"/>
              </a:defRPr>
            </a:lvl1pPr>
            <a:lvl2pPr indent="-381000" lvl="1" marL="914400" marR="0" rtl="0" algn="l">
              <a:spcBef>
                <a:spcPts val="48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2pPr>
            <a:lvl3pPr indent="-355600" lvl="2" marL="1371600"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3pPr>
            <a:lvl4pPr indent="-342900" lvl="3" marL="1828800" marR="0" rtl="0" algn="l">
              <a:spcBef>
                <a:spcPts val="36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4pPr>
            <a:lvl5pPr indent="-342900" lvl="4" marL="2286000" marR="0" rtl="0" algn="l">
              <a:spcBef>
                <a:spcPts val="36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5pPr>
            <a:lvl6pPr indent="-342900" lvl="5" marL="2743200" marR="0" rtl="0" algn="l">
              <a:spcBef>
                <a:spcPts val="36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6pPr>
            <a:lvl7pPr indent="-342900" lvl="6" marL="3200400" marR="0" rtl="0" algn="l">
              <a:spcBef>
                <a:spcPts val="36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7pPr>
            <a:lvl8pPr indent="-342900" lvl="7" marL="3657600" marR="0" rtl="0" algn="l">
              <a:spcBef>
                <a:spcPts val="36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8pPr>
            <a:lvl9pPr indent="-342900" lvl="8" marL="4114800" marR="0" rtl="0" algn="l">
              <a:spcBef>
                <a:spcPts val="36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9pPr>
          </a:lstStyle>
          <a:p/>
        </p:txBody>
      </p:sp>
      <p:sp>
        <p:nvSpPr>
          <p:cNvPr id="293" name="Google Shape;293;p47"/>
          <p:cNvSpPr txBox="1"/>
          <p:nvPr>
            <p:ph idx="10" type="dt"/>
          </p:nvPr>
        </p:nvSpPr>
        <p:spPr>
          <a:xfrm>
            <a:off x="304800" y="6477000"/>
            <a:ext cx="2438400" cy="3048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rgbClr val="FFFFFF"/>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94" name="Google Shape;294;p47"/>
          <p:cNvSpPr txBox="1"/>
          <p:nvPr>
            <p:ph idx="11" type="ftr"/>
          </p:nvPr>
        </p:nvSpPr>
        <p:spPr>
          <a:xfrm>
            <a:off x="3048000" y="6477000"/>
            <a:ext cx="3200400" cy="3048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95" name="Google Shape;295;p47"/>
          <p:cNvSpPr txBox="1"/>
          <p:nvPr>
            <p:ph idx="12" type="sldNum"/>
          </p:nvPr>
        </p:nvSpPr>
        <p:spPr>
          <a:xfrm>
            <a:off x="6553200" y="6477000"/>
            <a:ext cx="2286000" cy="3048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5" name="Shape 35"/>
        <p:cNvGrpSpPr/>
        <p:nvPr/>
      </p:nvGrpSpPr>
      <p:grpSpPr>
        <a:xfrm>
          <a:off x="0" y="0"/>
          <a:ext cx="0" cy="0"/>
          <a:chOff x="0" y="0"/>
          <a:chExt cx="0" cy="0"/>
        </a:xfrm>
      </p:grpSpPr>
      <p:sp>
        <p:nvSpPr>
          <p:cNvPr id="36" name="Google Shape;36;p6"/>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9pPr>
          </a:lstStyle>
          <a:p/>
        </p:txBody>
      </p:sp>
      <p:sp>
        <p:nvSpPr>
          <p:cNvPr id="37" name="Google Shape;37;p6"/>
          <p:cNvSpPr txBox="1"/>
          <p:nvPr>
            <p:ph idx="1" type="body"/>
          </p:nvPr>
        </p:nvSpPr>
        <p:spPr>
          <a:xfrm rot="5400000">
            <a:off x="2362200" y="-198438"/>
            <a:ext cx="4419600" cy="82296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6" name="Shape 296"/>
        <p:cNvGrpSpPr/>
        <p:nvPr/>
      </p:nvGrpSpPr>
      <p:grpSpPr>
        <a:xfrm>
          <a:off x="0" y="0"/>
          <a:ext cx="0" cy="0"/>
          <a:chOff x="0" y="0"/>
          <a:chExt cx="0" cy="0"/>
        </a:xfrm>
      </p:grpSpPr>
      <p:sp>
        <p:nvSpPr>
          <p:cNvPr id="297" name="Google Shape;297;p48"/>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chemeClr val="lt2"/>
                </a:solidFill>
                <a:latin typeface="Arial"/>
                <a:ea typeface="Arial"/>
                <a:cs typeface="Arial"/>
                <a:sym typeface="Arial"/>
              </a:defRPr>
            </a:lvl1pPr>
            <a:lvl2pPr indent="0" lvl="1"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2pPr>
            <a:lvl3pPr indent="0" lvl="2"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3pPr>
            <a:lvl4pPr indent="0" lvl="3"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4pPr>
            <a:lvl5pPr indent="0" lvl="4"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5pPr>
            <a:lvl6pPr indent="0" lvl="5" marL="4572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6pPr>
            <a:lvl7pPr indent="0" lvl="6" marL="9144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7pPr>
            <a:lvl8pPr indent="0" lvl="7" marL="13716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8pPr>
            <a:lvl9pPr indent="0" lvl="8" marL="18288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9pPr>
          </a:lstStyle>
          <a:p/>
        </p:txBody>
      </p:sp>
      <p:sp>
        <p:nvSpPr>
          <p:cNvPr id="298" name="Google Shape;298;p48"/>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rgbClr val="000000"/>
              </a:buClr>
              <a:buSzPts val="3200"/>
              <a:buFont typeface="Arial"/>
              <a:buNone/>
              <a:defRPr sz="2000">
                <a:solidFill>
                  <a:srgbClr val="000000"/>
                </a:solidFill>
                <a:latin typeface="Arial"/>
                <a:ea typeface="Arial"/>
                <a:cs typeface="Arial"/>
                <a:sym typeface="Arial"/>
              </a:defRPr>
            </a:lvl1pPr>
            <a:lvl2pPr indent="-228600" lvl="1" marL="914400" marR="0" rtl="0" algn="l">
              <a:spcBef>
                <a:spcPts val="360"/>
              </a:spcBef>
              <a:spcAft>
                <a:spcPts val="0"/>
              </a:spcAft>
              <a:buClr>
                <a:srgbClr val="000000"/>
              </a:buClr>
              <a:buSzPts val="2800"/>
              <a:buFont typeface="Arial"/>
              <a:buNone/>
              <a:defRPr b="0" i="0" sz="1800" u="none" cap="none" strike="noStrike">
                <a:solidFill>
                  <a:srgbClr val="000000"/>
                </a:solidFill>
                <a:latin typeface="Arial"/>
                <a:ea typeface="Arial"/>
                <a:cs typeface="Arial"/>
                <a:sym typeface="Arial"/>
              </a:defRPr>
            </a:lvl2pPr>
            <a:lvl3pPr indent="-228600" lvl="2" marL="1371600" marR="0" rtl="0" algn="l">
              <a:spcBef>
                <a:spcPts val="320"/>
              </a:spcBef>
              <a:spcAft>
                <a:spcPts val="0"/>
              </a:spcAft>
              <a:buClr>
                <a:srgbClr val="000000"/>
              </a:buClr>
              <a:buSzPts val="2400"/>
              <a:buFont typeface="Arial"/>
              <a:buNone/>
              <a:defRPr b="0" i="0" sz="1600" u="none" cap="none" strike="noStrike">
                <a:solidFill>
                  <a:srgbClr val="000000"/>
                </a:solidFill>
                <a:latin typeface="Arial"/>
                <a:ea typeface="Arial"/>
                <a:cs typeface="Arial"/>
                <a:sym typeface="Arial"/>
              </a:defRPr>
            </a:lvl3pPr>
            <a:lvl4pPr indent="-228600" lvl="3" marL="1828800" marR="0" rtl="0" algn="l">
              <a:spcBef>
                <a:spcPts val="280"/>
              </a:spcBef>
              <a:spcAft>
                <a:spcPts val="0"/>
              </a:spcAft>
              <a:buClr>
                <a:srgbClr val="000000"/>
              </a:buClr>
              <a:buSzPts val="2000"/>
              <a:buFont typeface="Arial"/>
              <a:buNone/>
              <a:defRPr b="0" i="0" sz="1400" u="none" cap="none" strike="noStrike">
                <a:solidFill>
                  <a:srgbClr val="000000"/>
                </a:solidFill>
                <a:latin typeface="Arial"/>
                <a:ea typeface="Arial"/>
                <a:cs typeface="Arial"/>
                <a:sym typeface="Arial"/>
              </a:defRPr>
            </a:lvl4pPr>
            <a:lvl5pPr indent="-228600" lvl="4" marL="2286000" marR="0" rtl="0" algn="l">
              <a:spcBef>
                <a:spcPts val="280"/>
              </a:spcBef>
              <a:spcAft>
                <a:spcPts val="0"/>
              </a:spcAft>
              <a:buClr>
                <a:srgbClr val="000000"/>
              </a:buClr>
              <a:buSzPts val="2000"/>
              <a:buFont typeface="Arial"/>
              <a:buNone/>
              <a:defRPr b="0" i="0" sz="1400" u="none" cap="none" strike="noStrike">
                <a:solidFill>
                  <a:srgbClr val="000000"/>
                </a:solidFill>
                <a:latin typeface="Arial"/>
                <a:ea typeface="Arial"/>
                <a:cs typeface="Arial"/>
                <a:sym typeface="Arial"/>
              </a:defRPr>
            </a:lvl5pPr>
            <a:lvl6pPr indent="-228600" lvl="5" marL="2743200" marR="0" rtl="0" algn="l">
              <a:spcBef>
                <a:spcPts val="280"/>
              </a:spcBef>
              <a:spcAft>
                <a:spcPts val="0"/>
              </a:spcAft>
              <a:buClr>
                <a:srgbClr val="000000"/>
              </a:buClr>
              <a:buSzPts val="2000"/>
              <a:buFont typeface="Arial"/>
              <a:buNone/>
              <a:defRPr b="0" i="0" sz="1400" u="none" cap="none" strike="noStrike">
                <a:solidFill>
                  <a:srgbClr val="000000"/>
                </a:solidFill>
                <a:latin typeface="Arial"/>
                <a:ea typeface="Arial"/>
                <a:cs typeface="Arial"/>
                <a:sym typeface="Arial"/>
              </a:defRPr>
            </a:lvl6pPr>
            <a:lvl7pPr indent="-228600" lvl="6" marL="3200400" marR="0" rtl="0" algn="l">
              <a:spcBef>
                <a:spcPts val="280"/>
              </a:spcBef>
              <a:spcAft>
                <a:spcPts val="0"/>
              </a:spcAft>
              <a:buClr>
                <a:srgbClr val="000000"/>
              </a:buClr>
              <a:buSzPts val="2000"/>
              <a:buFont typeface="Arial"/>
              <a:buNone/>
              <a:defRPr b="0" i="0" sz="1400" u="none" cap="none" strike="noStrike">
                <a:solidFill>
                  <a:srgbClr val="000000"/>
                </a:solidFill>
                <a:latin typeface="Arial"/>
                <a:ea typeface="Arial"/>
                <a:cs typeface="Arial"/>
                <a:sym typeface="Arial"/>
              </a:defRPr>
            </a:lvl7pPr>
            <a:lvl8pPr indent="-228600" lvl="7" marL="3657600" marR="0" rtl="0" algn="l">
              <a:spcBef>
                <a:spcPts val="280"/>
              </a:spcBef>
              <a:spcAft>
                <a:spcPts val="0"/>
              </a:spcAft>
              <a:buClr>
                <a:srgbClr val="000000"/>
              </a:buClr>
              <a:buSzPts val="2000"/>
              <a:buFont typeface="Arial"/>
              <a:buNone/>
              <a:defRPr b="0" i="0" sz="1400" u="none" cap="none" strike="noStrike">
                <a:solidFill>
                  <a:srgbClr val="000000"/>
                </a:solidFill>
                <a:latin typeface="Arial"/>
                <a:ea typeface="Arial"/>
                <a:cs typeface="Arial"/>
                <a:sym typeface="Arial"/>
              </a:defRPr>
            </a:lvl8pPr>
            <a:lvl9pPr indent="-228600" lvl="8" marL="4114800" marR="0" rtl="0" algn="l">
              <a:spcBef>
                <a:spcPts val="280"/>
              </a:spcBef>
              <a:spcAft>
                <a:spcPts val="0"/>
              </a:spcAft>
              <a:buClr>
                <a:srgbClr val="000000"/>
              </a:buClr>
              <a:buSzPts val="2000"/>
              <a:buFont typeface="Arial"/>
              <a:buNone/>
              <a:defRPr b="0" i="0" sz="1400" u="none" cap="none" strike="noStrike">
                <a:solidFill>
                  <a:srgbClr val="000000"/>
                </a:solidFill>
                <a:latin typeface="Arial"/>
                <a:ea typeface="Arial"/>
                <a:cs typeface="Arial"/>
                <a:sym typeface="Arial"/>
              </a:defRPr>
            </a:lvl9pPr>
          </a:lstStyle>
          <a:p/>
        </p:txBody>
      </p:sp>
      <p:sp>
        <p:nvSpPr>
          <p:cNvPr id="299" name="Google Shape;299;p48"/>
          <p:cNvSpPr txBox="1"/>
          <p:nvPr>
            <p:ph idx="10" type="dt"/>
          </p:nvPr>
        </p:nvSpPr>
        <p:spPr>
          <a:xfrm>
            <a:off x="304800" y="6477000"/>
            <a:ext cx="2438400" cy="3048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rgbClr val="FFFFFF"/>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00" name="Google Shape;300;p48"/>
          <p:cNvSpPr txBox="1"/>
          <p:nvPr>
            <p:ph idx="11" type="ftr"/>
          </p:nvPr>
        </p:nvSpPr>
        <p:spPr>
          <a:xfrm>
            <a:off x="3048000" y="6477000"/>
            <a:ext cx="3200400" cy="3048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01" name="Google Shape;301;p48"/>
          <p:cNvSpPr txBox="1"/>
          <p:nvPr>
            <p:ph idx="12" type="sldNum"/>
          </p:nvPr>
        </p:nvSpPr>
        <p:spPr>
          <a:xfrm>
            <a:off x="6553200" y="6477000"/>
            <a:ext cx="2286000" cy="3048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08" name="Shape 308"/>
        <p:cNvGrpSpPr/>
        <p:nvPr/>
      </p:nvGrpSpPr>
      <p:grpSpPr>
        <a:xfrm>
          <a:off x="0" y="0"/>
          <a:ext cx="0" cy="0"/>
          <a:chOff x="0" y="0"/>
          <a:chExt cx="0" cy="0"/>
        </a:xfrm>
      </p:grpSpPr>
      <p:sp>
        <p:nvSpPr>
          <p:cNvPr id="309" name="Google Shape;309;p50"/>
          <p:cNvSpPr txBox="1"/>
          <p:nvPr>
            <p:ph type="ctrTitle"/>
          </p:nvPr>
        </p:nvSpPr>
        <p:spPr>
          <a:xfrm>
            <a:off x="1066800" y="76200"/>
            <a:ext cx="6934200" cy="9906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1pPr>
            <a:lvl2pPr indent="0" lvl="1"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2pPr>
            <a:lvl3pPr indent="0" lvl="2"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3pPr>
            <a:lvl4pPr indent="0" lvl="3"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4pPr>
            <a:lvl5pPr indent="0" lvl="4"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5pPr>
            <a:lvl6pPr indent="0" lvl="5" marL="4572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6pPr>
            <a:lvl7pPr indent="0" lvl="6" marL="9144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7pPr>
            <a:lvl8pPr indent="0" lvl="7" marL="13716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8pPr>
            <a:lvl9pPr indent="0" lvl="8" marL="18288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9pPr>
          </a:lstStyle>
          <a:p/>
        </p:txBody>
      </p:sp>
      <p:sp>
        <p:nvSpPr>
          <p:cNvPr id="310" name="Google Shape;310;p50"/>
          <p:cNvSpPr txBox="1"/>
          <p:nvPr>
            <p:ph idx="1" type="subTitle"/>
          </p:nvPr>
        </p:nvSpPr>
        <p:spPr>
          <a:xfrm>
            <a:off x="1371600" y="990600"/>
            <a:ext cx="6324600" cy="533400"/>
          </a:xfrm>
          <a:prstGeom prst="rect">
            <a:avLst/>
          </a:prstGeom>
          <a:noFill/>
          <a:ln>
            <a:noFill/>
          </a:ln>
        </p:spPr>
        <p:txBody>
          <a:bodyPr anchorCtr="0" anchor="t" bIns="91425" lIns="91425" spcFirstLastPara="1" rIns="91425" wrap="square" tIns="91425">
            <a:noAutofit/>
          </a:bodyPr>
          <a:lstStyle>
            <a:lvl1pPr indent="0" lvl="0" marL="0" marR="0" rtl="0" algn="ctr">
              <a:spcBef>
                <a:spcPts val="560"/>
              </a:spcBef>
              <a:spcAft>
                <a:spcPts val="0"/>
              </a:spcAft>
              <a:buClr>
                <a:schemeClr val="lt1"/>
              </a:buClr>
              <a:buSzPts val="3200"/>
              <a:buFont typeface="Arial"/>
              <a:buNone/>
              <a:defRPr b="0" i="0" sz="2800" u="none" cap="none" strike="noStrike">
                <a:solidFill>
                  <a:schemeClr val="lt1"/>
                </a:solidFill>
                <a:latin typeface="Arial"/>
                <a:ea typeface="Arial"/>
                <a:cs typeface="Arial"/>
                <a:sym typeface="Arial"/>
              </a:defRPr>
            </a:lvl1pPr>
            <a:lvl2pPr indent="-285750" lvl="1" marL="742950" marR="0" rtl="0" algn="l">
              <a:spcBef>
                <a:spcPts val="56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2pPr>
            <a:lvl3pPr indent="-228600" lvl="2" marL="1143000" marR="0" rtl="0" algn="l">
              <a:spcBef>
                <a:spcPts val="48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3pPr>
            <a:lvl4pPr indent="-228600" lvl="3" marL="1600200"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4pPr>
            <a:lvl5pPr indent="-228600" lvl="4" marL="2057400"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5pPr>
            <a:lvl6pPr indent="-228600" lvl="5" marL="2514600"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6pPr>
            <a:lvl7pPr indent="-228600" lvl="6" marL="2971800"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7pPr>
            <a:lvl8pPr indent="-228600" lvl="7" marL="3429000"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8pPr>
            <a:lvl9pPr indent="-228600" lvl="8" marL="3886200"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9pPr>
          </a:lstStyle>
          <a:p/>
        </p:txBody>
      </p:sp>
      <p:sp>
        <p:nvSpPr>
          <p:cNvPr id="311" name="Google Shape;311;p50"/>
          <p:cNvSpPr txBox="1"/>
          <p:nvPr>
            <p:ph idx="10" type="dt"/>
          </p:nvPr>
        </p:nvSpPr>
        <p:spPr>
          <a:xfrm>
            <a:off x="381000" y="6477000"/>
            <a:ext cx="2590800" cy="3048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rgbClr val="FFFFFF"/>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12" name="Google Shape;312;p50"/>
          <p:cNvSpPr txBox="1"/>
          <p:nvPr>
            <p:ph idx="11" type="ftr"/>
          </p:nvPr>
        </p:nvSpPr>
        <p:spPr>
          <a:xfrm>
            <a:off x="3276600" y="6477000"/>
            <a:ext cx="2895600" cy="3048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13" name="Google Shape;313;p50"/>
          <p:cNvSpPr txBox="1"/>
          <p:nvPr>
            <p:ph idx="12" type="sldNum"/>
          </p:nvPr>
        </p:nvSpPr>
        <p:spPr>
          <a:xfrm>
            <a:off x="6477000" y="6477000"/>
            <a:ext cx="2286000" cy="3048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20" name="Shape 320"/>
        <p:cNvGrpSpPr/>
        <p:nvPr/>
      </p:nvGrpSpPr>
      <p:grpSpPr>
        <a:xfrm>
          <a:off x="0" y="0"/>
          <a:ext cx="0" cy="0"/>
          <a:chOff x="0" y="0"/>
          <a:chExt cx="0" cy="0"/>
        </a:xfrm>
      </p:grpSpPr>
      <p:sp>
        <p:nvSpPr>
          <p:cNvPr id="321" name="Google Shape;321;p52"/>
          <p:cNvSpPr txBox="1"/>
          <p:nvPr>
            <p:ph type="ctrTitle"/>
          </p:nvPr>
        </p:nvSpPr>
        <p:spPr>
          <a:xfrm>
            <a:off x="2057400" y="155575"/>
            <a:ext cx="7010400" cy="1292225"/>
          </a:xfrm>
          <a:prstGeom prst="rect">
            <a:avLst/>
          </a:prstGeom>
          <a:noFill/>
          <a:ln>
            <a:noFill/>
          </a:ln>
        </p:spPr>
        <p:txBody>
          <a:bodyPr anchorCtr="0" anchor="ctr" bIns="91425" lIns="91425" spcFirstLastPara="1" rIns="91425" wrap="square" tIns="91425">
            <a:noAutofit/>
          </a:bodyPr>
          <a:lstStyle>
            <a:lvl1pPr indent="0" lvl="0" marL="0" marR="0" rtl="0" algn="r">
              <a:lnSpc>
                <a:spcPct val="65000"/>
              </a:lnSpc>
              <a:spcBef>
                <a:spcPts val="0"/>
              </a:spcBef>
              <a:spcAft>
                <a:spcPts val="0"/>
              </a:spcAft>
              <a:buSzPts val="1400"/>
              <a:buNone/>
              <a:defRPr b="1" i="0" sz="4400" u="none" cap="none" strike="noStrike">
                <a:solidFill>
                  <a:schemeClr val="dk2"/>
                </a:solidFill>
                <a:latin typeface="Arial"/>
                <a:ea typeface="Arial"/>
                <a:cs typeface="Arial"/>
                <a:sym typeface="Arial"/>
              </a:defRPr>
            </a:lvl1pPr>
            <a:lvl2pPr indent="0" lvl="1" marL="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2pPr>
            <a:lvl3pPr indent="0" lvl="2" marL="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3pPr>
            <a:lvl4pPr indent="0" lvl="3" marL="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4pPr>
            <a:lvl5pPr indent="0" lvl="4" marL="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5pPr>
            <a:lvl6pPr indent="0" lvl="5" marL="45720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6pPr>
            <a:lvl7pPr indent="0" lvl="6" marL="91440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7pPr>
            <a:lvl8pPr indent="0" lvl="7" marL="137160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8pPr>
            <a:lvl9pPr indent="0" lvl="8" marL="182880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9pPr>
          </a:lstStyle>
          <a:p/>
        </p:txBody>
      </p:sp>
      <p:sp>
        <p:nvSpPr>
          <p:cNvPr id="322" name="Google Shape;322;p52"/>
          <p:cNvSpPr txBox="1"/>
          <p:nvPr>
            <p:ph idx="1" type="subTitle"/>
          </p:nvPr>
        </p:nvSpPr>
        <p:spPr>
          <a:xfrm>
            <a:off x="4114800" y="1527175"/>
            <a:ext cx="4953000" cy="606425"/>
          </a:xfrm>
          <a:prstGeom prst="rect">
            <a:avLst/>
          </a:prstGeom>
          <a:noFill/>
          <a:ln>
            <a:noFill/>
          </a:ln>
        </p:spPr>
        <p:txBody>
          <a:bodyPr anchorCtr="0" anchor="t" bIns="91425" lIns="91425" spcFirstLastPara="1" rIns="91425" wrap="square" tIns="91425">
            <a:noAutofit/>
          </a:bodyPr>
          <a:lstStyle>
            <a:lvl1pPr indent="0" lvl="0" marL="0" marR="0" rtl="0" algn="r">
              <a:spcBef>
                <a:spcPts val="480"/>
              </a:spcBef>
              <a:spcAft>
                <a:spcPts val="0"/>
              </a:spcAft>
              <a:buClr>
                <a:schemeClr val="dk1"/>
              </a:buClr>
              <a:buSzPts val="3200"/>
              <a:buFont typeface="Arial"/>
              <a:buNone/>
              <a:defRPr b="1" i="0" sz="2400" u="none" cap="none" strike="noStrike">
                <a:solidFill>
                  <a:schemeClr val="dk1"/>
                </a:solidFill>
                <a:latin typeface="Arial"/>
                <a:ea typeface="Arial"/>
                <a:cs typeface="Arial"/>
                <a:sym typeface="Arial"/>
              </a:defRPr>
            </a:lvl1pPr>
            <a:lvl2pPr indent="-285750" lvl="1" marL="74295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2pPr>
            <a:lvl3pPr indent="-228600" lvl="2" marL="11430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228600" lvl="3" marL="1600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4pPr>
            <a:lvl5pPr indent="-228600" lvl="4" marL="20574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5pPr>
            <a:lvl6pPr indent="-228600" lvl="5" marL="2514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6pPr>
            <a:lvl7pPr indent="-228600" lvl="6" marL="29718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7pPr>
            <a:lvl8pPr indent="-228600" lvl="7" marL="34290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8pPr>
            <a:lvl9pPr indent="-228600" lvl="8" marL="3886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9pPr>
          </a:lstStyle>
          <a:p/>
        </p:txBody>
      </p:sp>
      <p:sp>
        <p:nvSpPr>
          <p:cNvPr id="323" name="Google Shape;323;p52"/>
          <p:cNvSpPr txBox="1"/>
          <p:nvPr>
            <p:ph idx="10" type="dt"/>
          </p:nvPr>
        </p:nvSpPr>
        <p:spPr>
          <a:xfrm>
            <a:off x="228600" y="6381750"/>
            <a:ext cx="2362200" cy="4572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24" name="Google Shape;324;p52"/>
          <p:cNvSpPr txBox="1"/>
          <p:nvPr>
            <p:ph idx="11" type="ftr"/>
          </p:nvPr>
        </p:nvSpPr>
        <p:spPr>
          <a:xfrm>
            <a:off x="3200400" y="6381750"/>
            <a:ext cx="2590800" cy="4572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25" name="Google Shape;325;p52"/>
          <p:cNvSpPr txBox="1"/>
          <p:nvPr>
            <p:ph idx="12" type="sldNum"/>
          </p:nvPr>
        </p:nvSpPr>
        <p:spPr>
          <a:xfrm>
            <a:off x="6400800" y="6400800"/>
            <a:ext cx="23622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2" name="Shape 332"/>
        <p:cNvGrpSpPr/>
        <p:nvPr/>
      </p:nvGrpSpPr>
      <p:grpSpPr>
        <a:xfrm>
          <a:off x="0" y="0"/>
          <a:ext cx="0" cy="0"/>
          <a:chOff x="0" y="0"/>
          <a:chExt cx="0" cy="0"/>
        </a:xfrm>
      </p:grpSpPr>
      <p:sp>
        <p:nvSpPr>
          <p:cNvPr id="333" name="Google Shape;333;p54"/>
          <p:cNvSpPr txBox="1"/>
          <p:nvPr>
            <p:ph type="title"/>
          </p:nvPr>
        </p:nvSpPr>
        <p:spPr>
          <a:xfrm>
            <a:off x="228600" y="76200"/>
            <a:ext cx="8686800" cy="9144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1pPr>
            <a:lvl2pPr indent="0" lvl="1" marL="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2pPr>
            <a:lvl3pPr indent="0" lvl="2" marL="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3pPr>
            <a:lvl4pPr indent="0" lvl="3" marL="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4pPr>
            <a:lvl5pPr indent="0" lvl="4" marL="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5pPr>
            <a:lvl6pPr indent="0" lvl="5" marL="45720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6pPr>
            <a:lvl7pPr indent="0" lvl="6" marL="91440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7pPr>
            <a:lvl8pPr indent="0" lvl="7" marL="137160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8pPr>
            <a:lvl9pPr indent="0" lvl="8" marL="182880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9pPr>
          </a:lstStyle>
          <a:p/>
        </p:txBody>
      </p:sp>
      <p:sp>
        <p:nvSpPr>
          <p:cNvPr id="334" name="Google Shape;334;p54"/>
          <p:cNvSpPr txBox="1"/>
          <p:nvPr>
            <p:ph idx="1" type="body"/>
          </p:nvPr>
        </p:nvSpPr>
        <p:spPr>
          <a:xfrm>
            <a:off x="228600" y="1066800"/>
            <a:ext cx="7467600" cy="51816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31800" lvl="1" marL="9144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431800" lvl="3" marL="18288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4pPr>
            <a:lvl5pPr indent="-431800" lvl="4" marL="22860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5pPr>
            <a:lvl6pPr indent="-431800" lvl="5" marL="2743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6pPr>
            <a:lvl7pPr indent="-431800" lvl="6" marL="32004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7pPr>
            <a:lvl8pPr indent="-431800" lvl="7" marL="3657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8pPr>
            <a:lvl9pPr indent="-431800" lvl="8" marL="41148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9pPr>
          </a:lstStyle>
          <a:p/>
        </p:txBody>
      </p:sp>
      <p:sp>
        <p:nvSpPr>
          <p:cNvPr id="335" name="Google Shape;335;p54"/>
          <p:cNvSpPr txBox="1"/>
          <p:nvPr>
            <p:ph idx="10" type="dt"/>
          </p:nvPr>
        </p:nvSpPr>
        <p:spPr>
          <a:xfrm>
            <a:off x="228600" y="6381750"/>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36" name="Google Shape;336;p54"/>
          <p:cNvSpPr txBox="1"/>
          <p:nvPr>
            <p:ph idx="11" type="ftr"/>
          </p:nvPr>
        </p:nvSpPr>
        <p:spPr>
          <a:xfrm>
            <a:off x="2743200" y="6381750"/>
            <a:ext cx="22860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37" name="Google Shape;337;p54"/>
          <p:cNvSpPr txBox="1"/>
          <p:nvPr>
            <p:ph idx="12" type="sldNum"/>
          </p:nvPr>
        </p:nvSpPr>
        <p:spPr>
          <a:xfrm>
            <a:off x="5410200" y="6381750"/>
            <a:ext cx="22098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38" name="Shape 338"/>
        <p:cNvGrpSpPr/>
        <p:nvPr/>
      </p:nvGrpSpPr>
      <p:grpSpPr>
        <a:xfrm>
          <a:off x="0" y="0"/>
          <a:ext cx="0" cy="0"/>
          <a:chOff x="0" y="0"/>
          <a:chExt cx="0" cy="0"/>
        </a:xfrm>
      </p:grpSpPr>
      <p:sp>
        <p:nvSpPr>
          <p:cNvPr id="339" name="Google Shape;339;p55"/>
          <p:cNvSpPr txBox="1"/>
          <p:nvPr>
            <p:ph type="title"/>
          </p:nvPr>
        </p:nvSpPr>
        <p:spPr>
          <a:xfrm rot="5400000">
            <a:off x="4743450" y="2076450"/>
            <a:ext cx="6172200" cy="2171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1pPr>
            <a:lvl2pPr indent="0" lvl="1" marL="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2pPr>
            <a:lvl3pPr indent="0" lvl="2" marL="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3pPr>
            <a:lvl4pPr indent="0" lvl="3" marL="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4pPr>
            <a:lvl5pPr indent="0" lvl="4" marL="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5pPr>
            <a:lvl6pPr indent="0" lvl="5" marL="45720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6pPr>
            <a:lvl7pPr indent="0" lvl="6" marL="91440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7pPr>
            <a:lvl8pPr indent="0" lvl="7" marL="137160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8pPr>
            <a:lvl9pPr indent="0" lvl="8" marL="182880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9pPr>
          </a:lstStyle>
          <a:p/>
        </p:txBody>
      </p:sp>
      <p:sp>
        <p:nvSpPr>
          <p:cNvPr id="340" name="Google Shape;340;p55"/>
          <p:cNvSpPr txBox="1"/>
          <p:nvPr>
            <p:ph idx="1" type="body"/>
          </p:nvPr>
        </p:nvSpPr>
        <p:spPr>
          <a:xfrm rot="5400000">
            <a:off x="323850" y="-19050"/>
            <a:ext cx="6172200" cy="63627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31800" lvl="1" marL="9144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431800" lvl="3" marL="18288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4pPr>
            <a:lvl5pPr indent="-431800" lvl="4" marL="22860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5pPr>
            <a:lvl6pPr indent="-431800" lvl="5" marL="2743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6pPr>
            <a:lvl7pPr indent="-431800" lvl="6" marL="32004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7pPr>
            <a:lvl8pPr indent="-431800" lvl="7" marL="3657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8pPr>
            <a:lvl9pPr indent="-431800" lvl="8" marL="41148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9pPr>
          </a:lstStyle>
          <a:p/>
        </p:txBody>
      </p:sp>
      <p:sp>
        <p:nvSpPr>
          <p:cNvPr id="341" name="Google Shape;341;p55"/>
          <p:cNvSpPr txBox="1"/>
          <p:nvPr>
            <p:ph idx="10" type="dt"/>
          </p:nvPr>
        </p:nvSpPr>
        <p:spPr>
          <a:xfrm>
            <a:off x="228600" y="6381750"/>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42" name="Google Shape;342;p55"/>
          <p:cNvSpPr txBox="1"/>
          <p:nvPr>
            <p:ph idx="11" type="ftr"/>
          </p:nvPr>
        </p:nvSpPr>
        <p:spPr>
          <a:xfrm>
            <a:off x="2743200" y="6381750"/>
            <a:ext cx="22860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43" name="Google Shape;343;p55"/>
          <p:cNvSpPr txBox="1"/>
          <p:nvPr>
            <p:ph idx="12" type="sldNum"/>
          </p:nvPr>
        </p:nvSpPr>
        <p:spPr>
          <a:xfrm>
            <a:off x="5410200" y="6381750"/>
            <a:ext cx="22098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44" name="Shape 344"/>
        <p:cNvGrpSpPr/>
        <p:nvPr/>
      </p:nvGrpSpPr>
      <p:grpSpPr>
        <a:xfrm>
          <a:off x="0" y="0"/>
          <a:ext cx="0" cy="0"/>
          <a:chOff x="0" y="0"/>
          <a:chExt cx="0" cy="0"/>
        </a:xfrm>
      </p:grpSpPr>
      <p:sp>
        <p:nvSpPr>
          <p:cNvPr id="345" name="Google Shape;345;p56"/>
          <p:cNvSpPr txBox="1"/>
          <p:nvPr>
            <p:ph type="title"/>
          </p:nvPr>
        </p:nvSpPr>
        <p:spPr>
          <a:xfrm>
            <a:off x="228600" y="76200"/>
            <a:ext cx="8686800" cy="9144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1pPr>
            <a:lvl2pPr indent="0" lvl="1" marL="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2pPr>
            <a:lvl3pPr indent="0" lvl="2" marL="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3pPr>
            <a:lvl4pPr indent="0" lvl="3" marL="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4pPr>
            <a:lvl5pPr indent="0" lvl="4" marL="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5pPr>
            <a:lvl6pPr indent="0" lvl="5" marL="45720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6pPr>
            <a:lvl7pPr indent="0" lvl="6" marL="91440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7pPr>
            <a:lvl8pPr indent="0" lvl="7" marL="137160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8pPr>
            <a:lvl9pPr indent="0" lvl="8" marL="182880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9pPr>
          </a:lstStyle>
          <a:p/>
        </p:txBody>
      </p:sp>
      <p:sp>
        <p:nvSpPr>
          <p:cNvPr id="346" name="Google Shape;346;p56"/>
          <p:cNvSpPr txBox="1"/>
          <p:nvPr>
            <p:ph idx="1" type="body"/>
          </p:nvPr>
        </p:nvSpPr>
        <p:spPr>
          <a:xfrm rot="5400000">
            <a:off x="1371600" y="-76200"/>
            <a:ext cx="5181600" cy="74676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31800" lvl="1" marL="9144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431800" lvl="3" marL="18288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4pPr>
            <a:lvl5pPr indent="-431800" lvl="4" marL="22860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5pPr>
            <a:lvl6pPr indent="-431800" lvl="5" marL="2743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6pPr>
            <a:lvl7pPr indent="-431800" lvl="6" marL="32004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7pPr>
            <a:lvl8pPr indent="-431800" lvl="7" marL="3657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8pPr>
            <a:lvl9pPr indent="-431800" lvl="8" marL="41148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9pPr>
          </a:lstStyle>
          <a:p/>
        </p:txBody>
      </p:sp>
      <p:sp>
        <p:nvSpPr>
          <p:cNvPr id="347" name="Google Shape;347;p56"/>
          <p:cNvSpPr txBox="1"/>
          <p:nvPr>
            <p:ph idx="10" type="dt"/>
          </p:nvPr>
        </p:nvSpPr>
        <p:spPr>
          <a:xfrm>
            <a:off x="228600" y="6381750"/>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48" name="Google Shape;348;p56"/>
          <p:cNvSpPr txBox="1"/>
          <p:nvPr>
            <p:ph idx="11" type="ftr"/>
          </p:nvPr>
        </p:nvSpPr>
        <p:spPr>
          <a:xfrm>
            <a:off x="2743200" y="6381750"/>
            <a:ext cx="22860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49" name="Google Shape;349;p56"/>
          <p:cNvSpPr txBox="1"/>
          <p:nvPr>
            <p:ph idx="12" type="sldNum"/>
          </p:nvPr>
        </p:nvSpPr>
        <p:spPr>
          <a:xfrm>
            <a:off x="5410200" y="6381750"/>
            <a:ext cx="22098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50" name="Shape 350"/>
        <p:cNvGrpSpPr/>
        <p:nvPr/>
      </p:nvGrpSpPr>
      <p:grpSpPr>
        <a:xfrm>
          <a:off x="0" y="0"/>
          <a:ext cx="0" cy="0"/>
          <a:chOff x="0" y="0"/>
          <a:chExt cx="0" cy="0"/>
        </a:xfrm>
      </p:grpSpPr>
      <p:sp>
        <p:nvSpPr>
          <p:cNvPr id="351" name="Google Shape;351;p57"/>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indent="0" lvl="1" marL="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2pPr>
            <a:lvl3pPr indent="0" lvl="2" marL="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3pPr>
            <a:lvl4pPr indent="0" lvl="3" marL="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4pPr>
            <a:lvl5pPr indent="0" lvl="4" marL="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5pPr>
            <a:lvl6pPr indent="0" lvl="5" marL="45720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6pPr>
            <a:lvl7pPr indent="0" lvl="6" marL="91440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7pPr>
            <a:lvl8pPr indent="0" lvl="7" marL="137160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8pPr>
            <a:lvl9pPr indent="0" lvl="8" marL="182880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9pPr>
          </a:lstStyle>
          <a:p/>
        </p:txBody>
      </p:sp>
      <p:sp>
        <p:nvSpPr>
          <p:cNvPr id="352" name="Google Shape;352;p57"/>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Arial"/>
                <a:ea typeface="Arial"/>
                <a:cs typeface="Arial"/>
                <a:sym typeface="Arial"/>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353" name="Google Shape;353;p57"/>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32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3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32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32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32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32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32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32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3200"/>
              <a:buFont typeface="Arial"/>
              <a:buNone/>
              <a:defRPr b="0" i="0" sz="900" u="none" cap="none" strike="noStrike">
                <a:solidFill>
                  <a:schemeClr val="dk1"/>
                </a:solidFill>
                <a:latin typeface="Arial"/>
                <a:ea typeface="Arial"/>
                <a:cs typeface="Arial"/>
                <a:sym typeface="Arial"/>
              </a:defRPr>
            </a:lvl9pPr>
          </a:lstStyle>
          <a:p/>
        </p:txBody>
      </p:sp>
      <p:sp>
        <p:nvSpPr>
          <p:cNvPr id="354" name="Google Shape;354;p57"/>
          <p:cNvSpPr txBox="1"/>
          <p:nvPr>
            <p:ph idx="10" type="dt"/>
          </p:nvPr>
        </p:nvSpPr>
        <p:spPr>
          <a:xfrm>
            <a:off x="228600" y="6381750"/>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55" name="Google Shape;355;p57"/>
          <p:cNvSpPr txBox="1"/>
          <p:nvPr>
            <p:ph idx="11" type="ftr"/>
          </p:nvPr>
        </p:nvSpPr>
        <p:spPr>
          <a:xfrm>
            <a:off x="2743200" y="6381750"/>
            <a:ext cx="22860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56" name="Google Shape;356;p57"/>
          <p:cNvSpPr txBox="1"/>
          <p:nvPr>
            <p:ph idx="12" type="sldNum"/>
          </p:nvPr>
        </p:nvSpPr>
        <p:spPr>
          <a:xfrm>
            <a:off x="5410200" y="6381750"/>
            <a:ext cx="22098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57" name="Shape 357"/>
        <p:cNvGrpSpPr/>
        <p:nvPr/>
      </p:nvGrpSpPr>
      <p:grpSpPr>
        <a:xfrm>
          <a:off x="0" y="0"/>
          <a:ext cx="0" cy="0"/>
          <a:chOff x="0" y="0"/>
          <a:chExt cx="0" cy="0"/>
        </a:xfrm>
      </p:grpSpPr>
      <p:sp>
        <p:nvSpPr>
          <p:cNvPr id="358" name="Google Shape;358;p58"/>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indent="0" lvl="1" marL="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2pPr>
            <a:lvl3pPr indent="0" lvl="2" marL="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3pPr>
            <a:lvl4pPr indent="0" lvl="3" marL="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4pPr>
            <a:lvl5pPr indent="0" lvl="4" marL="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5pPr>
            <a:lvl6pPr indent="0" lvl="5" marL="45720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6pPr>
            <a:lvl7pPr indent="0" lvl="6" marL="91440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7pPr>
            <a:lvl8pPr indent="0" lvl="7" marL="137160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8pPr>
            <a:lvl9pPr indent="0" lvl="8" marL="182880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9pPr>
          </a:lstStyle>
          <a:p/>
        </p:txBody>
      </p:sp>
      <p:sp>
        <p:nvSpPr>
          <p:cNvPr id="359" name="Google Shape;359;p58"/>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60" name="Google Shape;360;p58"/>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32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3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32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32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32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32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32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32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3200"/>
              <a:buFont typeface="Arial"/>
              <a:buNone/>
              <a:defRPr b="0" i="0" sz="900" u="none" cap="none" strike="noStrike">
                <a:solidFill>
                  <a:schemeClr val="dk1"/>
                </a:solidFill>
                <a:latin typeface="Arial"/>
                <a:ea typeface="Arial"/>
                <a:cs typeface="Arial"/>
                <a:sym typeface="Arial"/>
              </a:defRPr>
            </a:lvl9pPr>
          </a:lstStyle>
          <a:p/>
        </p:txBody>
      </p:sp>
      <p:sp>
        <p:nvSpPr>
          <p:cNvPr id="361" name="Google Shape;361;p58"/>
          <p:cNvSpPr txBox="1"/>
          <p:nvPr>
            <p:ph idx="10" type="dt"/>
          </p:nvPr>
        </p:nvSpPr>
        <p:spPr>
          <a:xfrm>
            <a:off x="228600" y="6381750"/>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62" name="Google Shape;362;p58"/>
          <p:cNvSpPr txBox="1"/>
          <p:nvPr>
            <p:ph idx="11" type="ftr"/>
          </p:nvPr>
        </p:nvSpPr>
        <p:spPr>
          <a:xfrm>
            <a:off x="2743200" y="6381750"/>
            <a:ext cx="22860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63" name="Google Shape;363;p58"/>
          <p:cNvSpPr txBox="1"/>
          <p:nvPr>
            <p:ph idx="12" type="sldNum"/>
          </p:nvPr>
        </p:nvSpPr>
        <p:spPr>
          <a:xfrm>
            <a:off x="5410200" y="6381750"/>
            <a:ext cx="22098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64" name="Shape 364"/>
        <p:cNvGrpSpPr/>
        <p:nvPr/>
      </p:nvGrpSpPr>
      <p:grpSpPr>
        <a:xfrm>
          <a:off x="0" y="0"/>
          <a:ext cx="0" cy="0"/>
          <a:chOff x="0" y="0"/>
          <a:chExt cx="0" cy="0"/>
        </a:xfrm>
      </p:grpSpPr>
      <p:sp>
        <p:nvSpPr>
          <p:cNvPr id="365" name="Google Shape;365;p59"/>
          <p:cNvSpPr txBox="1"/>
          <p:nvPr>
            <p:ph idx="10" type="dt"/>
          </p:nvPr>
        </p:nvSpPr>
        <p:spPr>
          <a:xfrm>
            <a:off x="228600" y="6381750"/>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66" name="Google Shape;366;p59"/>
          <p:cNvSpPr txBox="1"/>
          <p:nvPr>
            <p:ph idx="11" type="ftr"/>
          </p:nvPr>
        </p:nvSpPr>
        <p:spPr>
          <a:xfrm>
            <a:off x="2743200" y="6381750"/>
            <a:ext cx="22860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67" name="Google Shape;367;p59"/>
          <p:cNvSpPr txBox="1"/>
          <p:nvPr>
            <p:ph idx="12" type="sldNum"/>
          </p:nvPr>
        </p:nvSpPr>
        <p:spPr>
          <a:xfrm>
            <a:off x="5410200" y="6381750"/>
            <a:ext cx="22098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8" name="Shape 368"/>
        <p:cNvGrpSpPr/>
        <p:nvPr/>
      </p:nvGrpSpPr>
      <p:grpSpPr>
        <a:xfrm>
          <a:off x="0" y="0"/>
          <a:ext cx="0" cy="0"/>
          <a:chOff x="0" y="0"/>
          <a:chExt cx="0" cy="0"/>
        </a:xfrm>
      </p:grpSpPr>
      <p:sp>
        <p:nvSpPr>
          <p:cNvPr id="369" name="Google Shape;369;p60"/>
          <p:cNvSpPr txBox="1"/>
          <p:nvPr>
            <p:ph type="title"/>
          </p:nvPr>
        </p:nvSpPr>
        <p:spPr>
          <a:xfrm>
            <a:off x="228600" y="76200"/>
            <a:ext cx="8686800" cy="9144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1pPr>
            <a:lvl2pPr indent="0" lvl="1" marL="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2pPr>
            <a:lvl3pPr indent="0" lvl="2" marL="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3pPr>
            <a:lvl4pPr indent="0" lvl="3" marL="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4pPr>
            <a:lvl5pPr indent="0" lvl="4" marL="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5pPr>
            <a:lvl6pPr indent="0" lvl="5" marL="45720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6pPr>
            <a:lvl7pPr indent="0" lvl="6" marL="91440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7pPr>
            <a:lvl8pPr indent="0" lvl="7" marL="137160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8pPr>
            <a:lvl9pPr indent="0" lvl="8" marL="182880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9pPr>
          </a:lstStyle>
          <a:p/>
        </p:txBody>
      </p:sp>
      <p:sp>
        <p:nvSpPr>
          <p:cNvPr id="370" name="Google Shape;370;p60"/>
          <p:cNvSpPr txBox="1"/>
          <p:nvPr>
            <p:ph idx="10" type="dt"/>
          </p:nvPr>
        </p:nvSpPr>
        <p:spPr>
          <a:xfrm>
            <a:off x="228600" y="6381750"/>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71" name="Google Shape;371;p60"/>
          <p:cNvSpPr txBox="1"/>
          <p:nvPr>
            <p:ph idx="11" type="ftr"/>
          </p:nvPr>
        </p:nvSpPr>
        <p:spPr>
          <a:xfrm>
            <a:off x="2743200" y="6381750"/>
            <a:ext cx="22860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72" name="Google Shape;372;p60"/>
          <p:cNvSpPr txBox="1"/>
          <p:nvPr>
            <p:ph idx="12" type="sldNum"/>
          </p:nvPr>
        </p:nvSpPr>
        <p:spPr>
          <a:xfrm>
            <a:off x="5410200" y="6381750"/>
            <a:ext cx="22098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1" name="Shape 41"/>
        <p:cNvGrpSpPr/>
        <p:nvPr/>
      </p:nvGrpSpPr>
      <p:grpSpPr>
        <a:xfrm>
          <a:off x="0" y="0"/>
          <a:ext cx="0" cy="0"/>
          <a:chOff x="0" y="0"/>
          <a:chExt cx="0" cy="0"/>
        </a:xfrm>
      </p:grpSpPr>
      <p:sp>
        <p:nvSpPr>
          <p:cNvPr id="42" name="Google Shape;42;p7"/>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9pPr>
          </a:lstStyle>
          <a:p/>
        </p:txBody>
      </p:sp>
      <p:sp>
        <p:nvSpPr>
          <p:cNvPr id="43" name="Google Shape;43;p7"/>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Arial"/>
                <a:ea typeface="Arial"/>
                <a:cs typeface="Arial"/>
                <a:sym typeface="Arial"/>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44" name="Google Shape;44;p7"/>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32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73" name="Shape 373"/>
        <p:cNvGrpSpPr/>
        <p:nvPr/>
      </p:nvGrpSpPr>
      <p:grpSpPr>
        <a:xfrm>
          <a:off x="0" y="0"/>
          <a:ext cx="0" cy="0"/>
          <a:chOff x="0" y="0"/>
          <a:chExt cx="0" cy="0"/>
        </a:xfrm>
      </p:grpSpPr>
      <p:sp>
        <p:nvSpPr>
          <p:cNvPr id="374" name="Google Shape;374;p6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1pPr>
            <a:lvl2pPr indent="0" lvl="1" marL="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2pPr>
            <a:lvl3pPr indent="0" lvl="2" marL="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3pPr>
            <a:lvl4pPr indent="0" lvl="3" marL="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4pPr>
            <a:lvl5pPr indent="0" lvl="4" marL="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5pPr>
            <a:lvl6pPr indent="0" lvl="5" marL="45720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6pPr>
            <a:lvl7pPr indent="0" lvl="6" marL="91440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7pPr>
            <a:lvl8pPr indent="0" lvl="7" marL="137160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8pPr>
            <a:lvl9pPr indent="0" lvl="8" marL="182880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9pPr>
          </a:lstStyle>
          <a:p/>
        </p:txBody>
      </p:sp>
      <p:sp>
        <p:nvSpPr>
          <p:cNvPr id="375" name="Google Shape;375;p61"/>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32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32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32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32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32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32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32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32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3200"/>
              <a:buFont typeface="Arial"/>
              <a:buNone/>
              <a:defRPr b="1" i="0" sz="1600" u="none" cap="none" strike="noStrike">
                <a:solidFill>
                  <a:schemeClr val="dk1"/>
                </a:solidFill>
                <a:latin typeface="Arial"/>
                <a:ea typeface="Arial"/>
                <a:cs typeface="Arial"/>
                <a:sym typeface="Arial"/>
              </a:defRPr>
            </a:lvl9pPr>
          </a:lstStyle>
          <a:p/>
        </p:txBody>
      </p:sp>
      <p:sp>
        <p:nvSpPr>
          <p:cNvPr id="376" name="Google Shape;376;p61"/>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377" name="Google Shape;377;p61"/>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32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32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32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32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32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32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32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32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3200"/>
              <a:buFont typeface="Arial"/>
              <a:buNone/>
              <a:defRPr b="1" i="0" sz="1600" u="none" cap="none" strike="noStrike">
                <a:solidFill>
                  <a:schemeClr val="dk1"/>
                </a:solidFill>
                <a:latin typeface="Arial"/>
                <a:ea typeface="Arial"/>
                <a:cs typeface="Arial"/>
                <a:sym typeface="Arial"/>
              </a:defRPr>
            </a:lvl9pPr>
          </a:lstStyle>
          <a:p/>
        </p:txBody>
      </p:sp>
      <p:sp>
        <p:nvSpPr>
          <p:cNvPr id="378" name="Google Shape;378;p61"/>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379" name="Google Shape;379;p61"/>
          <p:cNvSpPr txBox="1"/>
          <p:nvPr>
            <p:ph idx="10" type="dt"/>
          </p:nvPr>
        </p:nvSpPr>
        <p:spPr>
          <a:xfrm>
            <a:off x="228600" y="6381750"/>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80" name="Google Shape;380;p61"/>
          <p:cNvSpPr txBox="1"/>
          <p:nvPr>
            <p:ph idx="11" type="ftr"/>
          </p:nvPr>
        </p:nvSpPr>
        <p:spPr>
          <a:xfrm>
            <a:off x="2743200" y="6381750"/>
            <a:ext cx="22860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81" name="Google Shape;381;p61"/>
          <p:cNvSpPr txBox="1"/>
          <p:nvPr>
            <p:ph idx="12" type="sldNum"/>
          </p:nvPr>
        </p:nvSpPr>
        <p:spPr>
          <a:xfrm>
            <a:off x="5410200" y="6381750"/>
            <a:ext cx="22098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2" name="Shape 382"/>
        <p:cNvGrpSpPr/>
        <p:nvPr/>
      </p:nvGrpSpPr>
      <p:grpSpPr>
        <a:xfrm>
          <a:off x="0" y="0"/>
          <a:ext cx="0" cy="0"/>
          <a:chOff x="0" y="0"/>
          <a:chExt cx="0" cy="0"/>
        </a:xfrm>
      </p:grpSpPr>
      <p:sp>
        <p:nvSpPr>
          <p:cNvPr id="383" name="Google Shape;383;p62"/>
          <p:cNvSpPr txBox="1"/>
          <p:nvPr>
            <p:ph type="title"/>
          </p:nvPr>
        </p:nvSpPr>
        <p:spPr>
          <a:xfrm>
            <a:off x="228600" y="76200"/>
            <a:ext cx="8686800" cy="9144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1pPr>
            <a:lvl2pPr indent="0" lvl="1" marL="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2pPr>
            <a:lvl3pPr indent="0" lvl="2" marL="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3pPr>
            <a:lvl4pPr indent="0" lvl="3" marL="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4pPr>
            <a:lvl5pPr indent="0" lvl="4" marL="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5pPr>
            <a:lvl6pPr indent="0" lvl="5" marL="45720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6pPr>
            <a:lvl7pPr indent="0" lvl="6" marL="91440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7pPr>
            <a:lvl8pPr indent="0" lvl="7" marL="137160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8pPr>
            <a:lvl9pPr indent="0" lvl="8" marL="182880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9pPr>
          </a:lstStyle>
          <a:p/>
        </p:txBody>
      </p:sp>
      <p:sp>
        <p:nvSpPr>
          <p:cNvPr id="384" name="Google Shape;384;p62"/>
          <p:cNvSpPr txBox="1"/>
          <p:nvPr>
            <p:ph idx="1" type="body"/>
          </p:nvPr>
        </p:nvSpPr>
        <p:spPr>
          <a:xfrm>
            <a:off x="228600" y="1066800"/>
            <a:ext cx="3657600" cy="51816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5" name="Google Shape;385;p62"/>
          <p:cNvSpPr txBox="1"/>
          <p:nvPr>
            <p:ph idx="2" type="body"/>
          </p:nvPr>
        </p:nvSpPr>
        <p:spPr>
          <a:xfrm>
            <a:off x="4038600" y="1066800"/>
            <a:ext cx="3657600" cy="51816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6" name="Google Shape;386;p62"/>
          <p:cNvSpPr txBox="1"/>
          <p:nvPr>
            <p:ph idx="10" type="dt"/>
          </p:nvPr>
        </p:nvSpPr>
        <p:spPr>
          <a:xfrm>
            <a:off x="228600" y="6381750"/>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87" name="Google Shape;387;p62"/>
          <p:cNvSpPr txBox="1"/>
          <p:nvPr>
            <p:ph idx="11" type="ftr"/>
          </p:nvPr>
        </p:nvSpPr>
        <p:spPr>
          <a:xfrm>
            <a:off x="2743200" y="6381750"/>
            <a:ext cx="22860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88" name="Google Shape;388;p62"/>
          <p:cNvSpPr txBox="1"/>
          <p:nvPr>
            <p:ph idx="12" type="sldNum"/>
          </p:nvPr>
        </p:nvSpPr>
        <p:spPr>
          <a:xfrm>
            <a:off x="5410200" y="6381750"/>
            <a:ext cx="22098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9" name="Shape 389"/>
        <p:cNvGrpSpPr/>
        <p:nvPr/>
      </p:nvGrpSpPr>
      <p:grpSpPr>
        <a:xfrm>
          <a:off x="0" y="0"/>
          <a:ext cx="0" cy="0"/>
          <a:chOff x="0" y="0"/>
          <a:chExt cx="0" cy="0"/>
        </a:xfrm>
      </p:grpSpPr>
      <p:sp>
        <p:nvSpPr>
          <p:cNvPr id="390" name="Google Shape;390;p63"/>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chemeClr val="dk2"/>
                </a:solidFill>
                <a:latin typeface="Arial"/>
                <a:ea typeface="Arial"/>
                <a:cs typeface="Arial"/>
                <a:sym typeface="Arial"/>
              </a:defRPr>
            </a:lvl1pPr>
            <a:lvl2pPr indent="0" lvl="1" marL="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2pPr>
            <a:lvl3pPr indent="0" lvl="2" marL="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3pPr>
            <a:lvl4pPr indent="0" lvl="3" marL="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4pPr>
            <a:lvl5pPr indent="0" lvl="4" marL="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5pPr>
            <a:lvl6pPr indent="0" lvl="5" marL="45720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6pPr>
            <a:lvl7pPr indent="0" lvl="6" marL="91440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7pPr>
            <a:lvl8pPr indent="0" lvl="7" marL="137160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8pPr>
            <a:lvl9pPr indent="0" lvl="8" marL="182880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9pPr>
          </a:lstStyle>
          <a:p/>
        </p:txBody>
      </p:sp>
      <p:sp>
        <p:nvSpPr>
          <p:cNvPr id="391" name="Google Shape;391;p63"/>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chemeClr val="dk1"/>
              </a:buClr>
              <a:buSzPts val="3200"/>
              <a:buFont typeface="Arial"/>
              <a:buNone/>
              <a:defRPr b="0" i="0" sz="20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Clr>
                <a:schemeClr val="dk1"/>
              </a:buClr>
              <a:buSzPts val="3200"/>
              <a:buFont typeface="Arial"/>
              <a:buNone/>
              <a:defRPr b="0" i="0" sz="1800" u="none" cap="none" strike="noStrike">
                <a:solidFill>
                  <a:schemeClr val="dk1"/>
                </a:solidFill>
                <a:latin typeface="Arial"/>
                <a:ea typeface="Arial"/>
                <a:cs typeface="Arial"/>
                <a:sym typeface="Arial"/>
              </a:defRPr>
            </a:lvl2pPr>
            <a:lvl3pPr indent="-228600" lvl="2" marL="1371600" marR="0" rtl="0" algn="l">
              <a:spcBef>
                <a:spcPts val="320"/>
              </a:spcBef>
              <a:spcAft>
                <a:spcPts val="0"/>
              </a:spcAft>
              <a:buClr>
                <a:schemeClr val="dk1"/>
              </a:buClr>
              <a:buSzPts val="3200"/>
              <a:buFont typeface="Arial"/>
              <a:buNone/>
              <a:defRPr b="0" i="0" sz="1600" u="none" cap="none" strike="noStrike">
                <a:solidFill>
                  <a:schemeClr val="dk1"/>
                </a:solidFill>
                <a:latin typeface="Arial"/>
                <a:ea typeface="Arial"/>
                <a:cs typeface="Arial"/>
                <a:sym typeface="Arial"/>
              </a:defRPr>
            </a:lvl3pPr>
            <a:lvl4pPr indent="-228600" lvl="3" marL="1828800" marR="0" rtl="0" algn="l">
              <a:spcBef>
                <a:spcPts val="280"/>
              </a:spcBef>
              <a:spcAft>
                <a:spcPts val="0"/>
              </a:spcAft>
              <a:buClr>
                <a:schemeClr val="dk1"/>
              </a:buClr>
              <a:buSzPts val="3200"/>
              <a:buFont typeface="Arial"/>
              <a:buNone/>
              <a:defRPr b="0" i="0" sz="1400" u="none" cap="none" strike="noStrike">
                <a:solidFill>
                  <a:schemeClr val="dk1"/>
                </a:solidFill>
                <a:latin typeface="Arial"/>
                <a:ea typeface="Arial"/>
                <a:cs typeface="Arial"/>
                <a:sym typeface="Arial"/>
              </a:defRPr>
            </a:lvl4pPr>
            <a:lvl5pPr indent="-228600" lvl="4" marL="2286000" marR="0" rtl="0" algn="l">
              <a:spcBef>
                <a:spcPts val="280"/>
              </a:spcBef>
              <a:spcAft>
                <a:spcPts val="0"/>
              </a:spcAft>
              <a:buClr>
                <a:schemeClr val="dk1"/>
              </a:buClr>
              <a:buSzPts val="3200"/>
              <a:buFont typeface="Arial"/>
              <a:buNone/>
              <a:defRPr b="0" i="0" sz="1400" u="none" cap="none" strike="noStrike">
                <a:solidFill>
                  <a:schemeClr val="dk1"/>
                </a:solidFill>
                <a:latin typeface="Arial"/>
                <a:ea typeface="Arial"/>
                <a:cs typeface="Arial"/>
                <a:sym typeface="Arial"/>
              </a:defRPr>
            </a:lvl5pPr>
            <a:lvl6pPr indent="-228600" lvl="5" marL="2743200" marR="0" rtl="0" algn="l">
              <a:spcBef>
                <a:spcPts val="280"/>
              </a:spcBef>
              <a:spcAft>
                <a:spcPts val="0"/>
              </a:spcAft>
              <a:buClr>
                <a:schemeClr val="dk1"/>
              </a:buClr>
              <a:buSzPts val="3200"/>
              <a:buFont typeface="Arial"/>
              <a:buNone/>
              <a:defRPr b="0" i="0" sz="1400" u="none" cap="none" strike="noStrike">
                <a:solidFill>
                  <a:schemeClr val="dk1"/>
                </a:solidFill>
                <a:latin typeface="Arial"/>
                <a:ea typeface="Arial"/>
                <a:cs typeface="Arial"/>
                <a:sym typeface="Arial"/>
              </a:defRPr>
            </a:lvl6pPr>
            <a:lvl7pPr indent="-228600" lvl="6" marL="3200400" marR="0" rtl="0" algn="l">
              <a:spcBef>
                <a:spcPts val="280"/>
              </a:spcBef>
              <a:spcAft>
                <a:spcPts val="0"/>
              </a:spcAft>
              <a:buClr>
                <a:schemeClr val="dk1"/>
              </a:buClr>
              <a:buSzPts val="3200"/>
              <a:buFont typeface="Arial"/>
              <a:buNone/>
              <a:defRPr b="0" i="0" sz="1400" u="none" cap="none" strike="noStrike">
                <a:solidFill>
                  <a:schemeClr val="dk1"/>
                </a:solidFill>
                <a:latin typeface="Arial"/>
                <a:ea typeface="Arial"/>
                <a:cs typeface="Arial"/>
                <a:sym typeface="Arial"/>
              </a:defRPr>
            </a:lvl7pPr>
            <a:lvl8pPr indent="-228600" lvl="7" marL="3657600" marR="0" rtl="0" algn="l">
              <a:spcBef>
                <a:spcPts val="280"/>
              </a:spcBef>
              <a:spcAft>
                <a:spcPts val="0"/>
              </a:spcAft>
              <a:buClr>
                <a:schemeClr val="dk1"/>
              </a:buClr>
              <a:buSzPts val="3200"/>
              <a:buFont typeface="Arial"/>
              <a:buNone/>
              <a:defRPr b="0" i="0" sz="1400" u="none" cap="none" strike="noStrike">
                <a:solidFill>
                  <a:schemeClr val="dk1"/>
                </a:solidFill>
                <a:latin typeface="Arial"/>
                <a:ea typeface="Arial"/>
                <a:cs typeface="Arial"/>
                <a:sym typeface="Arial"/>
              </a:defRPr>
            </a:lvl8pPr>
            <a:lvl9pPr indent="-228600" lvl="8" marL="4114800" marR="0" rtl="0" algn="l">
              <a:spcBef>
                <a:spcPts val="280"/>
              </a:spcBef>
              <a:spcAft>
                <a:spcPts val="0"/>
              </a:spcAft>
              <a:buClr>
                <a:schemeClr val="dk1"/>
              </a:buClr>
              <a:buSzPts val="3200"/>
              <a:buFont typeface="Arial"/>
              <a:buNone/>
              <a:defRPr b="0" i="0" sz="1400" u="none" cap="none" strike="noStrike">
                <a:solidFill>
                  <a:schemeClr val="dk1"/>
                </a:solidFill>
                <a:latin typeface="Arial"/>
                <a:ea typeface="Arial"/>
                <a:cs typeface="Arial"/>
                <a:sym typeface="Arial"/>
              </a:defRPr>
            </a:lvl9pPr>
          </a:lstStyle>
          <a:p/>
        </p:txBody>
      </p:sp>
      <p:sp>
        <p:nvSpPr>
          <p:cNvPr id="392" name="Google Shape;392;p63"/>
          <p:cNvSpPr txBox="1"/>
          <p:nvPr>
            <p:ph idx="10" type="dt"/>
          </p:nvPr>
        </p:nvSpPr>
        <p:spPr>
          <a:xfrm>
            <a:off x="228600" y="6381750"/>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93" name="Google Shape;393;p63"/>
          <p:cNvSpPr txBox="1"/>
          <p:nvPr>
            <p:ph idx="11" type="ftr"/>
          </p:nvPr>
        </p:nvSpPr>
        <p:spPr>
          <a:xfrm>
            <a:off x="2743200" y="6381750"/>
            <a:ext cx="22860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94" name="Google Shape;394;p63"/>
          <p:cNvSpPr txBox="1"/>
          <p:nvPr>
            <p:ph idx="12" type="sldNum"/>
          </p:nvPr>
        </p:nvSpPr>
        <p:spPr>
          <a:xfrm>
            <a:off x="5410200" y="6381750"/>
            <a:ext cx="22098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01" name="Shape 401"/>
        <p:cNvGrpSpPr/>
        <p:nvPr/>
      </p:nvGrpSpPr>
      <p:grpSpPr>
        <a:xfrm>
          <a:off x="0" y="0"/>
          <a:ext cx="0" cy="0"/>
          <a:chOff x="0" y="0"/>
          <a:chExt cx="0" cy="0"/>
        </a:xfrm>
      </p:grpSpPr>
      <p:sp>
        <p:nvSpPr>
          <p:cNvPr id="402" name="Google Shape;402;p65"/>
          <p:cNvSpPr txBox="1"/>
          <p:nvPr>
            <p:ph type="title"/>
          </p:nvPr>
        </p:nvSpPr>
        <p:spPr>
          <a:xfrm>
            <a:off x="457200" y="369887"/>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1pPr>
            <a:lvl2pPr indent="0" lvl="1" marL="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2pPr>
            <a:lvl3pPr indent="0" lvl="2" marL="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3pPr>
            <a:lvl4pPr indent="0" lvl="3" marL="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4pPr>
            <a:lvl5pPr indent="0" lvl="4" marL="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5pPr>
            <a:lvl6pPr indent="0" lvl="5" marL="45720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6pPr>
            <a:lvl7pPr indent="0" lvl="6" marL="91440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7pPr>
            <a:lvl8pPr indent="0" lvl="7" marL="137160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8pPr>
            <a:lvl9pPr indent="0" lvl="8" marL="182880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9pPr>
          </a:lstStyle>
          <a:p/>
        </p:txBody>
      </p:sp>
      <p:sp>
        <p:nvSpPr>
          <p:cNvPr id="403" name="Google Shape;403;p65"/>
          <p:cNvSpPr txBox="1"/>
          <p:nvPr>
            <p:ph idx="1" type="body"/>
          </p:nvPr>
        </p:nvSpPr>
        <p:spPr>
          <a:xfrm>
            <a:off x="457200" y="1630362"/>
            <a:ext cx="8229600" cy="44958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9pPr>
          </a:lstStyle>
          <a:p/>
        </p:txBody>
      </p:sp>
      <p:sp>
        <p:nvSpPr>
          <p:cNvPr id="404" name="Google Shape;404;p65"/>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05" name="Google Shape;405;p65"/>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06" name="Google Shape;406;p6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07" name="Shape 407"/>
        <p:cNvGrpSpPr/>
        <p:nvPr/>
      </p:nvGrpSpPr>
      <p:grpSpPr>
        <a:xfrm>
          <a:off x="0" y="0"/>
          <a:ext cx="0" cy="0"/>
          <a:chOff x="0" y="0"/>
          <a:chExt cx="0" cy="0"/>
        </a:xfrm>
      </p:grpSpPr>
      <p:sp>
        <p:nvSpPr>
          <p:cNvPr id="408" name="Google Shape;408;p66"/>
          <p:cNvSpPr txBox="1"/>
          <p:nvPr>
            <p:ph type="title"/>
          </p:nvPr>
        </p:nvSpPr>
        <p:spPr>
          <a:xfrm rot="5400000">
            <a:off x="4779962" y="2219326"/>
            <a:ext cx="5756275" cy="20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1pPr>
            <a:lvl2pPr indent="0" lvl="1" marL="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2pPr>
            <a:lvl3pPr indent="0" lvl="2" marL="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3pPr>
            <a:lvl4pPr indent="0" lvl="3" marL="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4pPr>
            <a:lvl5pPr indent="0" lvl="4" marL="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5pPr>
            <a:lvl6pPr indent="0" lvl="5" marL="45720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6pPr>
            <a:lvl7pPr indent="0" lvl="6" marL="91440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7pPr>
            <a:lvl8pPr indent="0" lvl="7" marL="137160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8pPr>
            <a:lvl9pPr indent="0" lvl="8" marL="182880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9pPr>
          </a:lstStyle>
          <a:p/>
        </p:txBody>
      </p:sp>
      <p:sp>
        <p:nvSpPr>
          <p:cNvPr id="409" name="Google Shape;409;p66"/>
          <p:cNvSpPr txBox="1"/>
          <p:nvPr>
            <p:ph idx="1" type="body"/>
          </p:nvPr>
        </p:nvSpPr>
        <p:spPr>
          <a:xfrm rot="5400000">
            <a:off x="588963" y="238126"/>
            <a:ext cx="5756275" cy="60198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lt1"/>
              </a:buClr>
              <a:buSzPts val="3200"/>
              <a:buFont typeface="Arial"/>
              <a:buChar char="•"/>
              <a:defRPr sz="3200">
                <a:solidFill>
                  <a:schemeClr val="lt1"/>
                </a:solidFill>
                <a:latin typeface="Arial"/>
                <a:ea typeface="Arial"/>
                <a:cs typeface="Arial"/>
                <a:sym typeface="Arial"/>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9pPr>
          </a:lstStyle>
          <a:p/>
        </p:txBody>
      </p:sp>
      <p:sp>
        <p:nvSpPr>
          <p:cNvPr id="410" name="Google Shape;410;p66"/>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11" name="Google Shape;411;p66"/>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12" name="Google Shape;412;p6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13" name="Shape 413"/>
        <p:cNvGrpSpPr/>
        <p:nvPr/>
      </p:nvGrpSpPr>
      <p:grpSpPr>
        <a:xfrm>
          <a:off x="0" y="0"/>
          <a:ext cx="0" cy="0"/>
          <a:chOff x="0" y="0"/>
          <a:chExt cx="0" cy="0"/>
        </a:xfrm>
      </p:grpSpPr>
      <p:sp>
        <p:nvSpPr>
          <p:cNvPr id="414" name="Google Shape;414;p67"/>
          <p:cNvSpPr txBox="1"/>
          <p:nvPr>
            <p:ph type="title"/>
          </p:nvPr>
        </p:nvSpPr>
        <p:spPr>
          <a:xfrm>
            <a:off x="457200" y="369887"/>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1pPr>
            <a:lvl2pPr indent="0" lvl="1" marL="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2pPr>
            <a:lvl3pPr indent="0" lvl="2" marL="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3pPr>
            <a:lvl4pPr indent="0" lvl="3" marL="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4pPr>
            <a:lvl5pPr indent="0" lvl="4" marL="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5pPr>
            <a:lvl6pPr indent="0" lvl="5" marL="45720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6pPr>
            <a:lvl7pPr indent="0" lvl="6" marL="91440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7pPr>
            <a:lvl8pPr indent="0" lvl="7" marL="137160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8pPr>
            <a:lvl9pPr indent="0" lvl="8" marL="182880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9pPr>
          </a:lstStyle>
          <a:p/>
        </p:txBody>
      </p:sp>
      <p:sp>
        <p:nvSpPr>
          <p:cNvPr id="415" name="Google Shape;415;p67"/>
          <p:cNvSpPr txBox="1"/>
          <p:nvPr>
            <p:ph idx="1" type="body"/>
          </p:nvPr>
        </p:nvSpPr>
        <p:spPr>
          <a:xfrm rot="5400000">
            <a:off x="2324100" y="-236538"/>
            <a:ext cx="4495800" cy="82296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lt1"/>
              </a:buClr>
              <a:buSzPts val="3200"/>
              <a:buFont typeface="Arial"/>
              <a:buChar char="•"/>
              <a:defRPr sz="3200">
                <a:solidFill>
                  <a:schemeClr val="lt1"/>
                </a:solidFill>
                <a:latin typeface="Arial"/>
                <a:ea typeface="Arial"/>
                <a:cs typeface="Arial"/>
                <a:sym typeface="Arial"/>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9pPr>
          </a:lstStyle>
          <a:p/>
        </p:txBody>
      </p:sp>
      <p:sp>
        <p:nvSpPr>
          <p:cNvPr id="416" name="Google Shape;416;p67"/>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17" name="Google Shape;417;p67"/>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18" name="Google Shape;418;p6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19" name="Shape 419"/>
        <p:cNvGrpSpPr/>
        <p:nvPr/>
      </p:nvGrpSpPr>
      <p:grpSpPr>
        <a:xfrm>
          <a:off x="0" y="0"/>
          <a:ext cx="0" cy="0"/>
          <a:chOff x="0" y="0"/>
          <a:chExt cx="0" cy="0"/>
        </a:xfrm>
      </p:grpSpPr>
      <p:sp>
        <p:nvSpPr>
          <p:cNvPr id="420" name="Google Shape;420;p68"/>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lt2"/>
                </a:solidFill>
                <a:latin typeface="Arial"/>
                <a:ea typeface="Arial"/>
                <a:cs typeface="Arial"/>
                <a:sym typeface="Arial"/>
              </a:defRPr>
            </a:lvl1pPr>
            <a:lvl2pPr indent="0" lvl="1" marL="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2pPr>
            <a:lvl3pPr indent="0" lvl="2" marL="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3pPr>
            <a:lvl4pPr indent="0" lvl="3" marL="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4pPr>
            <a:lvl5pPr indent="0" lvl="4" marL="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5pPr>
            <a:lvl6pPr indent="0" lvl="5" marL="45720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6pPr>
            <a:lvl7pPr indent="0" lvl="6" marL="91440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7pPr>
            <a:lvl8pPr indent="0" lvl="7" marL="137160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8pPr>
            <a:lvl9pPr indent="0" lvl="8" marL="182880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9pPr>
          </a:lstStyle>
          <a:p/>
        </p:txBody>
      </p:sp>
      <p:sp>
        <p:nvSpPr>
          <p:cNvPr id="421" name="Google Shape;421;p68"/>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lt1"/>
              </a:buClr>
              <a:buSzPts val="1400"/>
              <a:buFont typeface="Arial"/>
              <a:buNone/>
              <a:defRPr sz="3200">
                <a:solidFill>
                  <a:schemeClr val="lt1"/>
                </a:solidFill>
                <a:latin typeface="Arial"/>
                <a:ea typeface="Arial"/>
                <a:cs typeface="Arial"/>
                <a:sym typeface="Arial"/>
              </a:defRPr>
            </a:lvl1pPr>
            <a:lvl2pPr indent="0" lvl="1" marL="457200" marR="0" rtl="0" algn="l">
              <a:spcBef>
                <a:spcPts val="560"/>
              </a:spcBef>
              <a:spcAft>
                <a:spcPts val="0"/>
              </a:spcAft>
              <a:buClr>
                <a:schemeClr val="lt1"/>
              </a:buClr>
              <a:buSzPts val="1400"/>
              <a:buFont typeface="Arial"/>
              <a:buNone/>
              <a:defRPr b="0" i="0" sz="2800" u="none" cap="none" strike="noStrike">
                <a:solidFill>
                  <a:schemeClr val="lt1"/>
                </a:solidFill>
                <a:latin typeface="Arial"/>
                <a:ea typeface="Arial"/>
                <a:cs typeface="Arial"/>
                <a:sym typeface="Arial"/>
              </a:defRPr>
            </a:lvl2pPr>
            <a:lvl3pPr indent="0" lvl="2" marL="914400" marR="0" rtl="0" algn="l">
              <a:spcBef>
                <a:spcPts val="480"/>
              </a:spcBef>
              <a:spcAft>
                <a:spcPts val="0"/>
              </a:spcAft>
              <a:buClr>
                <a:schemeClr val="lt1"/>
              </a:buClr>
              <a:buSzPts val="1400"/>
              <a:buFont typeface="Arial"/>
              <a:buNone/>
              <a:defRPr b="0" i="0" sz="2400" u="none" cap="none" strike="noStrike">
                <a:solidFill>
                  <a:schemeClr val="lt1"/>
                </a:solidFill>
                <a:latin typeface="Arial"/>
                <a:ea typeface="Arial"/>
                <a:cs typeface="Arial"/>
                <a:sym typeface="Arial"/>
              </a:defRPr>
            </a:lvl3pPr>
            <a:lvl4pPr indent="0" lvl="3" marL="1371600" marR="0" rtl="0" algn="l">
              <a:spcBef>
                <a:spcPts val="400"/>
              </a:spcBef>
              <a:spcAft>
                <a:spcPts val="0"/>
              </a:spcAft>
              <a:buClr>
                <a:schemeClr val="lt1"/>
              </a:buClr>
              <a:buSzPts val="1400"/>
              <a:buFont typeface="Arial"/>
              <a:buNone/>
              <a:defRPr b="0" i="0" sz="2000" u="none" cap="none" strike="noStrike">
                <a:solidFill>
                  <a:schemeClr val="lt1"/>
                </a:solidFill>
                <a:latin typeface="Arial"/>
                <a:ea typeface="Arial"/>
                <a:cs typeface="Arial"/>
                <a:sym typeface="Arial"/>
              </a:defRPr>
            </a:lvl4pPr>
            <a:lvl5pPr indent="0" lvl="4" marL="1828800" marR="0" rtl="0" algn="l">
              <a:spcBef>
                <a:spcPts val="400"/>
              </a:spcBef>
              <a:spcAft>
                <a:spcPts val="0"/>
              </a:spcAft>
              <a:buClr>
                <a:schemeClr val="lt1"/>
              </a:buClr>
              <a:buSzPts val="1400"/>
              <a:buFont typeface="Arial"/>
              <a:buNone/>
              <a:defRPr b="0" i="0" sz="2000" u="none" cap="none" strike="noStrike">
                <a:solidFill>
                  <a:schemeClr val="lt1"/>
                </a:solidFill>
                <a:latin typeface="Arial"/>
                <a:ea typeface="Arial"/>
                <a:cs typeface="Arial"/>
                <a:sym typeface="Arial"/>
              </a:defRPr>
            </a:lvl5pPr>
            <a:lvl6pPr indent="0" lvl="5" marL="2286000" marR="0" rtl="0" algn="l">
              <a:spcBef>
                <a:spcPts val="400"/>
              </a:spcBef>
              <a:spcAft>
                <a:spcPts val="0"/>
              </a:spcAft>
              <a:buClr>
                <a:schemeClr val="lt1"/>
              </a:buClr>
              <a:buSzPts val="1400"/>
              <a:buFont typeface="Arial"/>
              <a:buNone/>
              <a:defRPr b="0" i="0" sz="2000" u="none" cap="none" strike="noStrike">
                <a:solidFill>
                  <a:schemeClr val="lt1"/>
                </a:solidFill>
                <a:latin typeface="Arial"/>
                <a:ea typeface="Arial"/>
                <a:cs typeface="Arial"/>
                <a:sym typeface="Arial"/>
              </a:defRPr>
            </a:lvl6pPr>
            <a:lvl7pPr indent="0" lvl="6" marL="2743200" marR="0" rtl="0" algn="l">
              <a:spcBef>
                <a:spcPts val="400"/>
              </a:spcBef>
              <a:spcAft>
                <a:spcPts val="0"/>
              </a:spcAft>
              <a:buClr>
                <a:schemeClr val="lt1"/>
              </a:buClr>
              <a:buSzPts val="1400"/>
              <a:buFont typeface="Arial"/>
              <a:buNone/>
              <a:defRPr b="0" i="0" sz="2000" u="none" cap="none" strike="noStrike">
                <a:solidFill>
                  <a:schemeClr val="lt1"/>
                </a:solidFill>
                <a:latin typeface="Arial"/>
                <a:ea typeface="Arial"/>
                <a:cs typeface="Arial"/>
                <a:sym typeface="Arial"/>
              </a:defRPr>
            </a:lvl7pPr>
            <a:lvl8pPr indent="0" lvl="7" marL="3200400" marR="0" rtl="0" algn="l">
              <a:spcBef>
                <a:spcPts val="400"/>
              </a:spcBef>
              <a:spcAft>
                <a:spcPts val="0"/>
              </a:spcAft>
              <a:buClr>
                <a:schemeClr val="lt1"/>
              </a:buClr>
              <a:buSzPts val="1400"/>
              <a:buFont typeface="Arial"/>
              <a:buNone/>
              <a:defRPr b="0" i="0" sz="2000" u="none" cap="none" strike="noStrike">
                <a:solidFill>
                  <a:schemeClr val="lt1"/>
                </a:solidFill>
                <a:latin typeface="Arial"/>
                <a:ea typeface="Arial"/>
                <a:cs typeface="Arial"/>
                <a:sym typeface="Arial"/>
              </a:defRPr>
            </a:lvl8pPr>
            <a:lvl9pPr indent="0" lvl="8" marL="3657600" marR="0" rtl="0" algn="l">
              <a:spcBef>
                <a:spcPts val="400"/>
              </a:spcBef>
              <a:spcAft>
                <a:spcPts val="0"/>
              </a:spcAft>
              <a:buClr>
                <a:schemeClr val="lt1"/>
              </a:buClr>
              <a:buSzPts val="1400"/>
              <a:buFont typeface="Arial"/>
              <a:buNone/>
              <a:defRPr b="0" i="0" sz="2000" u="none" cap="none" strike="noStrike">
                <a:solidFill>
                  <a:schemeClr val="lt1"/>
                </a:solidFill>
                <a:latin typeface="Arial"/>
                <a:ea typeface="Arial"/>
                <a:cs typeface="Arial"/>
                <a:sym typeface="Arial"/>
              </a:defRPr>
            </a:lvl9pPr>
          </a:lstStyle>
          <a:p/>
        </p:txBody>
      </p:sp>
      <p:sp>
        <p:nvSpPr>
          <p:cNvPr id="422" name="Google Shape;422;p68"/>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lt1"/>
              </a:buClr>
              <a:buSzPts val="3200"/>
              <a:buFont typeface="Arial"/>
              <a:buNone/>
              <a:defRPr sz="1400">
                <a:solidFill>
                  <a:schemeClr val="lt1"/>
                </a:solidFill>
                <a:latin typeface="Arial"/>
                <a:ea typeface="Arial"/>
                <a:cs typeface="Arial"/>
                <a:sym typeface="Arial"/>
              </a:defRPr>
            </a:lvl1pPr>
            <a:lvl2pPr indent="-228600" lvl="1" marL="914400" marR="0" rtl="0" algn="l">
              <a:spcBef>
                <a:spcPts val="240"/>
              </a:spcBef>
              <a:spcAft>
                <a:spcPts val="0"/>
              </a:spcAft>
              <a:buClr>
                <a:schemeClr val="lt1"/>
              </a:buClr>
              <a:buSzPts val="2800"/>
              <a:buFont typeface="Arial"/>
              <a:buNone/>
              <a:defRPr b="0" i="0" sz="1200" u="none" cap="none" strike="noStrike">
                <a:solidFill>
                  <a:schemeClr val="lt1"/>
                </a:solidFill>
                <a:latin typeface="Arial"/>
                <a:ea typeface="Arial"/>
                <a:cs typeface="Arial"/>
                <a:sym typeface="Arial"/>
              </a:defRPr>
            </a:lvl2pPr>
            <a:lvl3pPr indent="-228600" lvl="2" marL="1371600" marR="0" rtl="0" algn="l">
              <a:spcBef>
                <a:spcPts val="200"/>
              </a:spcBef>
              <a:spcAft>
                <a:spcPts val="0"/>
              </a:spcAft>
              <a:buClr>
                <a:schemeClr val="lt1"/>
              </a:buClr>
              <a:buSzPts val="2400"/>
              <a:buFont typeface="Arial"/>
              <a:buNone/>
              <a:defRPr b="0" i="0" sz="1000" u="none" cap="none" strike="noStrike">
                <a:solidFill>
                  <a:schemeClr val="lt1"/>
                </a:solidFill>
                <a:latin typeface="Arial"/>
                <a:ea typeface="Arial"/>
                <a:cs typeface="Arial"/>
                <a:sym typeface="Arial"/>
              </a:defRPr>
            </a:lvl3pPr>
            <a:lvl4pPr indent="-228600" lvl="3" marL="1828800" marR="0" rtl="0" algn="l">
              <a:spcBef>
                <a:spcPts val="180"/>
              </a:spcBef>
              <a:spcAft>
                <a:spcPts val="0"/>
              </a:spcAft>
              <a:buClr>
                <a:schemeClr val="lt1"/>
              </a:buClr>
              <a:buSzPts val="2000"/>
              <a:buFont typeface="Arial"/>
              <a:buNone/>
              <a:defRPr b="0" i="0" sz="900" u="none" cap="none" strike="noStrike">
                <a:solidFill>
                  <a:schemeClr val="lt1"/>
                </a:solidFill>
                <a:latin typeface="Arial"/>
                <a:ea typeface="Arial"/>
                <a:cs typeface="Arial"/>
                <a:sym typeface="Arial"/>
              </a:defRPr>
            </a:lvl4pPr>
            <a:lvl5pPr indent="-228600" lvl="4" marL="2286000" marR="0" rtl="0" algn="l">
              <a:spcBef>
                <a:spcPts val="180"/>
              </a:spcBef>
              <a:spcAft>
                <a:spcPts val="0"/>
              </a:spcAft>
              <a:buClr>
                <a:schemeClr val="lt1"/>
              </a:buClr>
              <a:buSzPts val="2000"/>
              <a:buFont typeface="Arial"/>
              <a:buNone/>
              <a:defRPr b="0" i="0" sz="900" u="none" cap="none" strike="noStrike">
                <a:solidFill>
                  <a:schemeClr val="lt1"/>
                </a:solidFill>
                <a:latin typeface="Arial"/>
                <a:ea typeface="Arial"/>
                <a:cs typeface="Arial"/>
                <a:sym typeface="Arial"/>
              </a:defRPr>
            </a:lvl5pPr>
            <a:lvl6pPr indent="-228600" lvl="5" marL="2743200" marR="0" rtl="0" algn="l">
              <a:spcBef>
                <a:spcPts val="180"/>
              </a:spcBef>
              <a:spcAft>
                <a:spcPts val="0"/>
              </a:spcAft>
              <a:buClr>
                <a:schemeClr val="lt1"/>
              </a:buClr>
              <a:buSzPts val="2000"/>
              <a:buFont typeface="Arial"/>
              <a:buNone/>
              <a:defRPr b="0" i="0" sz="900" u="none" cap="none" strike="noStrike">
                <a:solidFill>
                  <a:schemeClr val="lt1"/>
                </a:solidFill>
                <a:latin typeface="Arial"/>
                <a:ea typeface="Arial"/>
                <a:cs typeface="Arial"/>
                <a:sym typeface="Arial"/>
              </a:defRPr>
            </a:lvl6pPr>
            <a:lvl7pPr indent="-228600" lvl="6" marL="3200400" marR="0" rtl="0" algn="l">
              <a:spcBef>
                <a:spcPts val="180"/>
              </a:spcBef>
              <a:spcAft>
                <a:spcPts val="0"/>
              </a:spcAft>
              <a:buClr>
                <a:schemeClr val="lt1"/>
              </a:buClr>
              <a:buSzPts val="2000"/>
              <a:buFont typeface="Arial"/>
              <a:buNone/>
              <a:defRPr b="0" i="0" sz="900" u="none" cap="none" strike="noStrike">
                <a:solidFill>
                  <a:schemeClr val="lt1"/>
                </a:solidFill>
                <a:latin typeface="Arial"/>
                <a:ea typeface="Arial"/>
                <a:cs typeface="Arial"/>
                <a:sym typeface="Arial"/>
              </a:defRPr>
            </a:lvl7pPr>
            <a:lvl8pPr indent="-228600" lvl="7" marL="3657600" marR="0" rtl="0" algn="l">
              <a:spcBef>
                <a:spcPts val="180"/>
              </a:spcBef>
              <a:spcAft>
                <a:spcPts val="0"/>
              </a:spcAft>
              <a:buClr>
                <a:schemeClr val="lt1"/>
              </a:buClr>
              <a:buSzPts val="2000"/>
              <a:buFont typeface="Arial"/>
              <a:buNone/>
              <a:defRPr b="0" i="0" sz="900" u="none" cap="none" strike="noStrike">
                <a:solidFill>
                  <a:schemeClr val="lt1"/>
                </a:solidFill>
                <a:latin typeface="Arial"/>
                <a:ea typeface="Arial"/>
                <a:cs typeface="Arial"/>
                <a:sym typeface="Arial"/>
              </a:defRPr>
            </a:lvl8pPr>
            <a:lvl9pPr indent="-228600" lvl="8" marL="4114800" marR="0" rtl="0" algn="l">
              <a:spcBef>
                <a:spcPts val="180"/>
              </a:spcBef>
              <a:spcAft>
                <a:spcPts val="0"/>
              </a:spcAft>
              <a:buClr>
                <a:schemeClr val="lt1"/>
              </a:buClr>
              <a:buSzPts val="2000"/>
              <a:buFont typeface="Arial"/>
              <a:buNone/>
              <a:defRPr b="0" i="0" sz="900" u="none" cap="none" strike="noStrike">
                <a:solidFill>
                  <a:schemeClr val="lt1"/>
                </a:solidFill>
                <a:latin typeface="Arial"/>
                <a:ea typeface="Arial"/>
                <a:cs typeface="Arial"/>
                <a:sym typeface="Arial"/>
              </a:defRPr>
            </a:lvl9pPr>
          </a:lstStyle>
          <a:p/>
        </p:txBody>
      </p:sp>
      <p:sp>
        <p:nvSpPr>
          <p:cNvPr id="423" name="Google Shape;423;p68"/>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24" name="Google Shape;424;p68"/>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25" name="Google Shape;425;p6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26" name="Shape 426"/>
        <p:cNvGrpSpPr/>
        <p:nvPr/>
      </p:nvGrpSpPr>
      <p:grpSpPr>
        <a:xfrm>
          <a:off x="0" y="0"/>
          <a:ext cx="0" cy="0"/>
          <a:chOff x="0" y="0"/>
          <a:chExt cx="0" cy="0"/>
        </a:xfrm>
      </p:grpSpPr>
      <p:sp>
        <p:nvSpPr>
          <p:cNvPr id="427" name="Google Shape;427;p69"/>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lt2"/>
                </a:solidFill>
                <a:latin typeface="Arial"/>
                <a:ea typeface="Arial"/>
                <a:cs typeface="Arial"/>
                <a:sym typeface="Arial"/>
              </a:defRPr>
            </a:lvl1pPr>
            <a:lvl2pPr indent="0" lvl="1" marL="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2pPr>
            <a:lvl3pPr indent="0" lvl="2" marL="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3pPr>
            <a:lvl4pPr indent="0" lvl="3" marL="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4pPr>
            <a:lvl5pPr indent="0" lvl="4" marL="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5pPr>
            <a:lvl6pPr indent="0" lvl="5" marL="45720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6pPr>
            <a:lvl7pPr indent="0" lvl="6" marL="91440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7pPr>
            <a:lvl8pPr indent="0" lvl="7" marL="137160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8pPr>
            <a:lvl9pPr indent="0" lvl="8" marL="182880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9pPr>
          </a:lstStyle>
          <a:p/>
        </p:txBody>
      </p:sp>
      <p:sp>
        <p:nvSpPr>
          <p:cNvPr id="428" name="Google Shape;428;p69"/>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lt1"/>
              </a:buClr>
              <a:buSzPts val="3200"/>
              <a:buFont typeface="Arial"/>
              <a:buChar char="•"/>
              <a:defRPr sz="3200">
                <a:solidFill>
                  <a:schemeClr val="lt1"/>
                </a:solidFill>
                <a:latin typeface="Arial"/>
                <a:ea typeface="Arial"/>
                <a:cs typeface="Arial"/>
                <a:sym typeface="Arial"/>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9pPr>
          </a:lstStyle>
          <a:p/>
        </p:txBody>
      </p:sp>
      <p:sp>
        <p:nvSpPr>
          <p:cNvPr id="429" name="Google Shape;429;p69"/>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lt1"/>
              </a:buClr>
              <a:buSzPts val="3200"/>
              <a:buFont typeface="Arial"/>
              <a:buNone/>
              <a:defRPr sz="1400">
                <a:solidFill>
                  <a:schemeClr val="lt1"/>
                </a:solidFill>
                <a:latin typeface="Arial"/>
                <a:ea typeface="Arial"/>
                <a:cs typeface="Arial"/>
                <a:sym typeface="Arial"/>
              </a:defRPr>
            </a:lvl1pPr>
            <a:lvl2pPr indent="-228600" lvl="1" marL="914400" marR="0" rtl="0" algn="l">
              <a:spcBef>
                <a:spcPts val="240"/>
              </a:spcBef>
              <a:spcAft>
                <a:spcPts val="0"/>
              </a:spcAft>
              <a:buClr>
                <a:schemeClr val="lt1"/>
              </a:buClr>
              <a:buSzPts val="2800"/>
              <a:buFont typeface="Arial"/>
              <a:buNone/>
              <a:defRPr b="0" i="0" sz="1200" u="none" cap="none" strike="noStrike">
                <a:solidFill>
                  <a:schemeClr val="lt1"/>
                </a:solidFill>
                <a:latin typeface="Arial"/>
                <a:ea typeface="Arial"/>
                <a:cs typeface="Arial"/>
                <a:sym typeface="Arial"/>
              </a:defRPr>
            </a:lvl2pPr>
            <a:lvl3pPr indent="-228600" lvl="2" marL="1371600" marR="0" rtl="0" algn="l">
              <a:spcBef>
                <a:spcPts val="200"/>
              </a:spcBef>
              <a:spcAft>
                <a:spcPts val="0"/>
              </a:spcAft>
              <a:buClr>
                <a:schemeClr val="lt1"/>
              </a:buClr>
              <a:buSzPts val="2400"/>
              <a:buFont typeface="Arial"/>
              <a:buNone/>
              <a:defRPr b="0" i="0" sz="1000" u="none" cap="none" strike="noStrike">
                <a:solidFill>
                  <a:schemeClr val="lt1"/>
                </a:solidFill>
                <a:latin typeface="Arial"/>
                <a:ea typeface="Arial"/>
                <a:cs typeface="Arial"/>
                <a:sym typeface="Arial"/>
              </a:defRPr>
            </a:lvl3pPr>
            <a:lvl4pPr indent="-228600" lvl="3" marL="1828800" marR="0" rtl="0" algn="l">
              <a:spcBef>
                <a:spcPts val="180"/>
              </a:spcBef>
              <a:spcAft>
                <a:spcPts val="0"/>
              </a:spcAft>
              <a:buClr>
                <a:schemeClr val="lt1"/>
              </a:buClr>
              <a:buSzPts val="2000"/>
              <a:buFont typeface="Arial"/>
              <a:buNone/>
              <a:defRPr b="0" i="0" sz="900" u="none" cap="none" strike="noStrike">
                <a:solidFill>
                  <a:schemeClr val="lt1"/>
                </a:solidFill>
                <a:latin typeface="Arial"/>
                <a:ea typeface="Arial"/>
                <a:cs typeface="Arial"/>
                <a:sym typeface="Arial"/>
              </a:defRPr>
            </a:lvl4pPr>
            <a:lvl5pPr indent="-228600" lvl="4" marL="2286000" marR="0" rtl="0" algn="l">
              <a:spcBef>
                <a:spcPts val="180"/>
              </a:spcBef>
              <a:spcAft>
                <a:spcPts val="0"/>
              </a:spcAft>
              <a:buClr>
                <a:schemeClr val="lt1"/>
              </a:buClr>
              <a:buSzPts val="2000"/>
              <a:buFont typeface="Arial"/>
              <a:buNone/>
              <a:defRPr b="0" i="0" sz="900" u="none" cap="none" strike="noStrike">
                <a:solidFill>
                  <a:schemeClr val="lt1"/>
                </a:solidFill>
                <a:latin typeface="Arial"/>
                <a:ea typeface="Arial"/>
                <a:cs typeface="Arial"/>
                <a:sym typeface="Arial"/>
              </a:defRPr>
            </a:lvl5pPr>
            <a:lvl6pPr indent="-228600" lvl="5" marL="2743200" marR="0" rtl="0" algn="l">
              <a:spcBef>
                <a:spcPts val="180"/>
              </a:spcBef>
              <a:spcAft>
                <a:spcPts val="0"/>
              </a:spcAft>
              <a:buClr>
                <a:schemeClr val="lt1"/>
              </a:buClr>
              <a:buSzPts val="2000"/>
              <a:buFont typeface="Arial"/>
              <a:buNone/>
              <a:defRPr b="0" i="0" sz="900" u="none" cap="none" strike="noStrike">
                <a:solidFill>
                  <a:schemeClr val="lt1"/>
                </a:solidFill>
                <a:latin typeface="Arial"/>
                <a:ea typeface="Arial"/>
                <a:cs typeface="Arial"/>
                <a:sym typeface="Arial"/>
              </a:defRPr>
            </a:lvl6pPr>
            <a:lvl7pPr indent="-228600" lvl="6" marL="3200400" marR="0" rtl="0" algn="l">
              <a:spcBef>
                <a:spcPts val="180"/>
              </a:spcBef>
              <a:spcAft>
                <a:spcPts val="0"/>
              </a:spcAft>
              <a:buClr>
                <a:schemeClr val="lt1"/>
              </a:buClr>
              <a:buSzPts val="2000"/>
              <a:buFont typeface="Arial"/>
              <a:buNone/>
              <a:defRPr b="0" i="0" sz="900" u="none" cap="none" strike="noStrike">
                <a:solidFill>
                  <a:schemeClr val="lt1"/>
                </a:solidFill>
                <a:latin typeface="Arial"/>
                <a:ea typeface="Arial"/>
                <a:cs typeface="Arial"/>
                <a:sym typeface="Arial"/>
              </a:defRPr>
            </a:lvl7pPr>
            <a:lvl8pPr indent="-228600" lvl="7" marL="3657600" marR="0" rtl="0" algn="l">
              <a:spcBef>
                <a:spcPts val="180"/>
              </a:spcBef>
              <a:spcAft>
                <a:spcPts val="0"/>
              </a:spcAft>
              <a:buClr>
                <a:schemeClr val="lt1"/>
              </a:buClr>
              <a:buSzPts val="2000"/>
              <a:buFont typeface="Arial"/>
              <a:buNone/>
              <a:defRPr b="0" i="0" sz="900" u="none" cap="none" strike="noStrike">
                <a:solidFill>
                  <a:schemeClr val="lt1"/>
                </a:solidFill>
                <a:latin typeface="Arial"/>
                <a:ea typeface="Arial"/>
                <a:cs typeface="Arial"/>
                <a:sym typeface="Arial"/>
              </a:defRPr>
            </a:lvl8pPr>
            <a:lvl9pPr indent="-228600" lvl="8" marL="4114800" marR="0" rtl="0" algn="l">
              <a:spcBef>
                <a:spcPts val="180"/>
              </a:spcBef>
              <a:spcAft>
                <a:spcPts val="0"/>
              </a:spcAft>
              <a:buClr>
                <a:schemeClr val="lt1"/>
              </a:buClr>
              <a:buSzPts val="2000"/>
              <a:buFont typeface="Arial"/>
              <a:buNone/>
              <a:defRPr b="0" i="0" sz="900" u="none" cap="none" strike="noStrike">
                <a:solidFill>
                  <a:schemeClr val="lt1"/>
                </a:solidFill>
                <a:latin typeface="Arial"/>
                <a:ea typeface="Arial"/>
                <a:cs typeface="Arial"/>
                <a:sym typeface="Arial"/>
              </a:defRPr>
            </a:lvl9pPr>
          </a:lstStyle>
          <a:p/>
        </p:txBody>
      </p:sp>
      <p:sp>
        <p:nvSpPr>
          <p:cNvPr id="430" name="Google Shape;430;p69"/>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31" name="Google Shape;431;p69"/>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32" name="Google Shape;432;p6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33" name="Shape 433"/>
        <p:cNvGrpSpPr/>
        <p:nvPr/>
      </p:nvGrpSpPr>
      <p:grpSpPr>
        <a:xfrm>
          <a:off x="0" y="0"/>
          <a:ext cx="0" cy="0"/>
          <a:chOff x="0" y="0"/>
          <a:chExt cx="0" cy="0"/>
        </a:xfrm>
      </p:grpSpPr>
      <p:sp>
        <p:nvSpPr>
          <p:cNvPr id="434" name="Google Shape;434;p70"/>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35" name="Google Shape;435;p70"/>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36" name="Google Shape;436;p7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7" name="Shape 437"/>
        <p:cNvGrpSpPr/>
        <p:nvPr/>
      </p:nvGrpSpPr>
      <p:grpSpPr>
        <a:xfrm>
          <a:off x="0" y="0"/>
          <a:ext cx="0" cy="0"/>
          <a:chOff x="0" y="0"/>
          <a:chExt cx="0" cy="0"/>
        </a:xfrm>
      </p:grpSpPr>
      <p:sp>
        <p:nvSpPr>
          <p:cNvPr id="438" name="Google Shape;438;p71"/>
          <p:cNvSpPr txBox="1"/>
          <p:nvPr>
            <p:ph type="title"/>
          </p:nvPr>
        </p:nvSpPr>
        <p:spPr>
          <a:xfrm>
            <a:off x="457200" y="369887"/>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1pPr>
            <a:lvl2pPr indent="0" lvl="1" marL="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2pPr>
            <a:lvl3pPr indent="0" lvl="2" marL="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3pPr>
            <a:lvl4pPr indent="0" lvl="3" marL="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4pPr>
            <a:lvl5pPr indent="0" lvl="4" marL="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5pPr>
            <a:lvl6pPr indent="0" lvl="5" marL="45720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6pPr>
            <a:lvl7pPr indent="0" lvl="6" marL="91440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7pPr>
            <a:lvl8pPr indent="0" lvl="7" marL="137160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8pPr>
            <a:lvl9pPr indent="0" lvl="8" marL="182880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9pPr>
          </a:lstStyle>
          <a:p/>
        </p:txBody>
      </p:sp>
      <p:sp>
        <p:nvSpPr>
          <p:cNvPr id="439" name="Google Shape;439;p71"/>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40" name="Google Shape;440;p71"/>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41" name="Google Shape;441;p7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8" name="Shape 48"/>
        <p:cNvGrpSpPr/>
        <p:nvPr/>
      </p:nvGrpSpPr>
      <p:grpSpPr>
        <a:xfrm>
          <a:off x="0" y="0"/>
          <a:ext cx="0" cy="0"/>
          <a:chOff x="0" y="0"/>
          <a:chExt cx="0" cy="0"/>
        </a:xfrm>
      </p:grpSpPr>
      <p:sp>
        <p:nvSpPr>
          <p:cNvPr id="49" name="Google Shape;49;p8"/>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9pPr>
          </a:lstStyle>
          <a:p/>
        </p:txBody>
      </p:sp>
      <p:sp>
        <p:nvSpPr>
          <p:cNvPr id="50" name="Google Shape;50;p8"/>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1" name="Google Shape;51;p8"/>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32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2" name="Shape 442"/>
        <p:cNvGrpSpPr/>
        <p:nvPr/>
      </p:nvGrpSpPr>
      <p:grpSpPr>
        <a:xfrm>
          <a:off x="0" y="0"/>
          <a:ext cx="0" cy="0"/>
          <a:chOff x="0" y="0"/>
          <a:chExt cx="0" cy="0"/>
        </a:xfrm>
      </p:grpSpPr>
      <p:sp>
        <p:nvSpPr>
          <p:cNvPr id="443" name="Google Shape;443;p72"/>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1pPr>
            <a:lvl2pPr indent="0" lvl="1" marL="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2pPr>
            <a:lvl3pPr indent="0" lvl="2" marL="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3pPr>
            <a:lvl4pPr indent="0" lvl="3" marL="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4pPr>
            <a:lvl5pPr indent="0" lvl="4" marL="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5pPr>
            <a:lvl6pPr indent="0" lvl="5" marL="45720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6pPr>
            <a:lvl7pPr indent="0" lvl="6" marL="91440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7pPr>
            <a:lvl8pPr indent="0" lvl="7" marL="137160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8pPr>
            <a:lvl9pPr indent="0" lvl="8" marL="182880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9pPr>
          </a:lstStyle>
          <a:p/>
        </p:txBody>
      </p:sp>
      <p:sp>
        <p:nvSpPr>
          <p:cNvPr id="444" name="Google Shape;444;p72"/>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lt1"/>
              </a:buClr>
              <a:buSzPts val="3200"/>
              <a:buFont typeface="Arial"/>
              <a:buNone/>
              <a:defRPr b="1" sz="2400">
                <a:solidFill>
                  <a:schemeClr val="lt1"/>
                </a:solidFill>
                <a:latin typeface="Arial"/>
                <a:ea typeface="Arial"/>
                <a:cs typeface="Arial"/>
                <a:sym typeface="Arial"/>
              </a:defRPr>
            </a:lvl1pPr>
            <a:lvl2pPr indent="-228600" lvl="1" marL="914400" marR="0" rtl="0" algn="l">
              <a:spcBef>
                <a:spcPts val="400"/>
              </a:spcBef>
              <a:spcAft>
                <a:spcPts val="0"/>
              </a:spcAft>
              <a:buClr>
                <a:schemeClr val="lt1"/>
              </a:buClr>
              <a:buSzPts val="2800"/>
              <a:buFont typeface="Arial"/>
              <a:buNone/>
              <a:defRPr b="1" i="0" sz="2000" u="none" cap="none" strike="noStrike">
                <a:solidFill>
                  <a:schemeClr val="lt1"/>
                </a:solidFill>
                <a:latin typeface="Arial"/>
                <a:ea typeface="Arial"/>
                <a:cs typeface="Arial"/>
                <a:sym typeface="Arial"/>
              </a:defRPr>
            </a:lvl2pPr>
            <a:lvl3pPr indent="-228600" lvl="2" marL="1371600" marR="0" rtl="0" algn="l">
              <a:spcBef>
                <a:spcPts val="360"/>
              </a:spcBef>
              <a:spcAft>
                <a:spcPts val="0"/>
              </a:spcAft>
              <a:buClr>
                <a:schemeClr val="lt1"/>
              </a:buClr>
              <a:buSzPts val="2400"/>
              <a:buFont typeface="Arial"/>
              <a:buNone/>
              <a:defRPr b="1" i="0" sz="1800" u="none" cap="none" strike="noStrike">
                <a:solidFill>
                  <a:schemeClr val="lt1"/>
                </a:solidFill>
                <a:latin typeface="Arial"/>
                <a:ea typeface="Arial"/>
                <a:cs typeface="Arial"/>
                <a:sym typeface="Arial"/>
              </a:defRPr>
            </a:lvl3pPr>
            <a:lvl4pPr indent="-228600" lvl="3" marL="1828800" marR="0" rtl="0" algn="l">
              <a:spcBef>
                <a:spcPts val="320"/>
              </a:spcBef>
              <a:spcAft>
                <a:spcPts val="0"/>
              </a:spcAft>
              <a:buClr>
                <a:schemeClr val="lt1"/>
              </a:buClr>
              <a:buSzPts val="2000"/>
              <a:buFont typeface="Arial"/>
              <a:buNone/>
              <a:defRPr b="1" i="0" sz="1600" u="none" cap="none" strike="noStrike">
                <a:solidFill>
                  <a:schemeClr val="lt1"/>
                </a:solidFill>
                <a:latin typeface="Arial"/>
                <a:ea typeface="Arial"/>
                <a:cs typeface="Arial"/>
                <a:sym typeface="Arial"/>
              </a:defRPr>
            </a:lvl4pPr>
            <a:lvl5pPr indent="-228600" lvl="4" marL="2286000" marR="0" rtl="0" algn="l">
              <a:spcBef>
                <a:spcPts val="320"/>
              </a:spcBef>
              <a:spcAft>
                <a:spcPts val="0"/>
              </a:spcAft>
              <a:buClr>
                <a:schemeClr val="lt1"/>
              </a:buClr>
              <a:buSzPts val="2000"/>
              <a:buFont typeface="Arial"/>
              <a:buNone/>
              <a:defRPr b="1" i="0" sz="1600" u="none" cap="none" strike="noStrike">
                <a:solidFill>
                  <a:schemeClr val="lt1"/>
                </a:solidFill>
                <a:latin typeface="Arial"/>
                <a:ea typeface="Arial"/>
                <a:cs typeface="Arial"/>
                <a:sym typeface="Arial"/>
              </a:defRPr>
            </a:lvl5pPr>
            <a:lvl6pPr indent="-228600" lvl="5" marL="2743200" marR="0" rtl="0" algn="l">
              <a:spcBef>
                <a:spcPts val="320"/>
              </a:spcBef>
              <a:spcAft>
                <a:spcPts val="0"/>
              </a:spcAft>
              <a:buClr>
                <a:schemeClr val="lt1"/>
              </a:buClr>
              <a:buSzPts val="2000"/>
              <a:buFont typeface="Arial"/>
              <a:buNone/>
              <a:defRPr b="1" i="0" sz="1600" u="none" cap="none" strike="noStrike">
                <a:solidFill>
                  <a:schemeClr val="lt1"/>
                </a:solidFill>
                <a:latin typeface="Arial"/>
                <a:ea typeface="Arial"/>
                <a:cs typeface="Arial"/>
                <a:sym typeface="Arial"/>
              </a:defRPr>
            </a:lvl6pPr>
            <a:lvl7pPr indent="-228600" lvl="6" marL="3200400" marR="0" rtl="0" algn="l">
              <a:spcBef>
                <a:spcPts val="320"/>
              </a:spcBef>
              <a:spcAft>
                <a:spcPts val="0"/>
              </a:spcAft>
              <a:buClr>
                <a:schemeClr val="lt1"/>
              </a:buClr>
              <a:buSzPts val="2000"/>
              <a:buFont typeface="Arial"/>
              <a:buNone/>
              <a:defRPr b="1" i="0" sz="1600" u="none" cap="none" strike="noStrike">
                <a:solidFill>
                  <a:schemeClr val="lt1"/>
                </a:solidFill>
                <a:latin typeface="Arial"/>
                <a:ea typeface="Arial"/>
                <a:cs typeface="Arial"/>
                <a:sym typeface="Arial"/>
              </a:defRPr>
            </a:lvl7pPr>
            <a:lvl8pPr indent="-228600" lvl="7" marL="3657600" marR="0" rtl="0" algn="l">
              <a:spcBef>
                <a:spcPts val="320"/>
              </a:spcBef>
              <a:spcAft>
                <a:spcPts val="0"/>
              </a:spcAft>
              <a:buClr>
                <a:schemeClr val="lt1"/>
              </a:buClr>
              <a:buSzPts val="2000"/>
              <a:buFont typeface="Arial"/>
              <a:buNone/>
              <a:defRPr b="1" i="0" sz="1600" u="none" cap="none" strike="noStrike">
                <a:solidFill>
                  <a:schemeClr val="lt1"/>
                </a:solidFill>
                <a:latin typeface="Arial"/>
                <a:ea typeface="Arial"/>
                <a:cs typeface="Arial"/>
                <a:sym typeface="Arial"/>
              </a:defRPr>
            </a:lvl8pPr>
            <a:lvl9pPr indent="-228600" lvl="8" marL="4114800" marR="0" rtl="0" algn="l">
              <a:spcBef>
                <a:spcPts val="320"/>
              </a:spcBef>
              <a:spcAft>
                <a:spcPts val="0"/>
              </a:spcAft>
              <a:buClr>
                <a:schemeClr val="lt1"/>
              </a:buClr>
              <a:buSzPts val="2000"/>
              <a:buFont typeface="Arial"/>
              <a:buNone/>
              <a:defRPr b="1" i="0" sz="1600" u="none" cap="none" strike="noStrike">
                <a:solidFill>
                  <a:schemeClr val="lt1"/>
                </a:solidFill>
                <a:latin typeface="Arial"/>
                <a:ea typeface="Arial"/>
                <a:cs typeface="Arial"/>
                <a:sym typeface="Arial"/>
              </a:defRPr>
            </a:lvl9pPr>
          </a:lstStyle>
          <a:p/>
        </p:txBody>
      </p:sp>
      <p:sp>
        <p:nvSpPr>
          <p:cNvPr id="445" name="Google Shape;445;p72"/>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lt1"/>
              </a:buClr>
              <a:buSzPts val="2400"/>
              <a:buFont typeface="Arial"/>
              <a:buChar char="•"/>
              <a:defRPr sz="2400">
                <a:solidFill>
                  <a:schemeClr val="lt1"/>
                </a:solidFill>
                <a:latin typeface="Arial"/>
                <a:ea typeface="Arial"/>
                <a:cs typeface="Arial"/>
                <a:sym typeface="Arial"/>
              </a:defRPr>
            </a:lvl1pPr>
            <a:lvl2pPr indent="-355600" lvl="1" marL="9144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2pPr>
            <a:lvl3pPr indent="-342900" lvl="2" marL="13716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3pPr>
            <a:lvl4pPr indent="-330200" lvl="3" marL="18288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30200" lvl="4" marL="22860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5pPr>
            <a:lvl6pPr indent="-330200" lvl="5" marL="27432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6pPr>
            <a:lvl7pPr indent="-330200" lvl="6" marL="32004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7pPr>
            <a:lvl8pPr indent="-330200" lvl="7" marL="36576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8pPr>
            <a:lvl9pPr indent="-330200" lvl="8" marL="41148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9pPr>
          </a:lstStyle>
          <a:p/>
        </p:txBody>
      </p:sp>
      <p:sp>
        <p:nvSpPr>
          <p:cNvPr id="446" name="Google Shape;446;p72"/>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lt1"/>
              </a:buClr>
              <a:buSzPts val="3200"/>
              <a:buFont typeface="Arial"/>
              <a:buNone/>
              <a:defRPr b="1" sz="2400">
                <a:solidFill>
                  <a:schemeClr val="lt1"/>
                </a:solidFill>
                <a:latin typeface="Arial"/>
                <a:ea typeface="Arial"/>
                <a:cs typeface="Arial"/>
                <a:sym typeface="Arial"/>
              </a:defRPr>
            </a:lvl1pPr>
            <a:lvl2pPr indent="-228600" lvl="1" marL="914400" marR="0" rtl="0" algn="l">
              <a:spcBef>
                <a:spcPts val="400"/>
              </a:spcBef>
              <a:spcAft>
                <a:spcPts val="0"/>
              </a:spcAft>
              <a:buClr>
                <a:schemeClr val="lt1"/>
              </a:buClr>
              <a:buSzPts val="2800"/>
              <a:buFont typeface="Arial"/>
              <a:buNone/>
              <a:defRPr b="1" i="0" sz="2000" u="none" cap="none" strike="noStrike">
                <a:solidFill>
                  <a:schemeClr val="lt1"/>
                </a:solidFill>
                <a:latin typeface="Arial"/>
                <a:ea typeface="Arial"/>
                <a:cs typeface="Arial"/>
                <a:sym typeface="Arial"/>
              </a:defRPr>
            </a:lvl2pPr>
            <a:lvl3pPr indent="-228600" lvl="2" marL="1371600" marR="0" rtl="0" algn="l">
              <a:spcBef>
                <a:spcPts val="360"/>
              </a:spcBef>
              <a:spcAft>
                <a:spcPts val="0"/>
              </a:spcAft>
              <a:buClr>
                <a:schemeClr val="lt1"/>
              </a:buClr>
              <a:buSzPts val="2400"/>
              <a:buFont typeface="Arial"/>
              <a:buNone/>
              <a:defRPr b="1" i="0" sz="1800" u="none" cap="none" strike="noStrike">
                <a:solidFill>
                  <a:schemeClr val="lt1"/>
                </a:solidFill>
                <a:latin typeface="Arial"/>
                <a:ea typeface="Arial"/>
                <a:cs typeface="Arial"/>
                <a:sym typeface="Arial"/>
              </a:defRPr>
            </a:lvl3pPr>
            <a:lvl4pPr indent="-228600" lvl="3" marL="1828800" marR="0" rtl="0" algn="l">
              <a:spcBef>
                <a:spcPts val="320"/>
              </a:spcBef>
              <a:spcAft>
                <a:spcPts val="0"/>
              </a:spcAft>
              <a:buClr>
                <a:schemeClr val="lt1"/>
              </a:buClr>
              <a:buSzPts val="2000"/>
              <a:buFont typeface="Arial"/>
              <a:buNone/>
              <a:defRPr b="1" i="0" sz="1600" u="none" cap="none" strike="noStrike">
                <a:solidFill>
                  <a:schemeClr val="lt1"/>
                </a:solidFill>
                <a:latin typeface="Arial"/>
                <a:ea typeface="Arial"/>
                <a:cs typeface="Arial"/>
                <a:sym typeface="Arial"/>
              </a:defRPr>
            </a:lvl4pPr>
            <a:lvl5pPr indent="-228600" lvl="4" marL="2286000" marR="0" rtl="0" algn="l">
              <a:spcBef>
                <a:spcPts val="320"/>
              </a:spcBef>
              <a:spcAft>
                <a:spcPts val="0"/>
              </a:spcAft>
              <a:buClr>
                <a:schemeClr val="lt1"/>
              </a:buClr>
              <a:buSzPts val="2000"/>
              <a:buFont typeface="Arial"/>
              <a:buNone/>
              <a:defRPr b="1" i="0" sz="1600" u="none" cap="none" strike="noStrike">
                <a:solidFill>
                  <a:schemeClr val="lt1"/>
                </a:solidFill>
                <a:latin typeface="Arial"/>
                <a:ea typeface="Arial"/>
                <a:cs typeface="Arial"/>
                <a:sym typeface="Arial"/>
              </a:defRPr>
            </a:lvl5pPr>
            <a:lvl6pPr indent="-228600" lvl="5" marL="2743200" marR="0" rtl="0" algn="l">
              <a:spcBef>
                <a:spcPts val="320"/>
              </a:spcBef>
              <a:spcAft>
                <a:spcPts val="0"/>
              </a:spcAft>
              <a:buClr>
                <a:schemeClr val="lt1"/>
              </a:buClr>
              <a:buSzPts val="2000"/>
              <a:buFont typeface="Arial"/>
              <a:buNone/>
              <a:defRPr b="1" i="0" sz="1600" u="none" cap="none" strike="noStrike">
                <a:solidFill>
                  <a:schemeClr val="lt1"/>
                </a:solidFill>
                <a:latin typeface="Arial"/>
                <a:ea typeface="Arial"/>
                <a:cs typeface="Arial"/>
                <a:sym typeface="Arial"/>
              </a:defRPr>
            </a:lvl6pPr>
            <a:lvl7pPr indent="-228600" lvl="6" marL="3200400" marR="0" rtl="0" algn="l">
              <a:spcBef>
                <a:spcPts val="320"/>
              </a:spcBef>
              <a:spcAft>
                <a:spcPts val="0"/>
              </a:spcAft>
              <a:buClr>
                <a:schemeClr val="lt1"/>
              </a:buClr>
              <a:buSzPts val="2000"/>
              <a:buFont typeface="Arial"/>
              <a:buNone/>
              <a:defRPr b="1" i="0" sz="1600" u="none" cap="none" strike="noStrike">
                <a:solidFill>
                  <a:schemeClr val="lt1"/>
                </a:solidFill>
                <a:latin typeface="Arial"/>
                <a:ea typeface="Arial"/>
                <a:cs typeface="Arial"/>
                <a:sym typeface="Arial"/>
              </a:defRPr>
            </a:lvl7pPr>
            <a:lvl8pPr indent="-228600" lvl="7" marL="3657600" marR="0" rtl="0" algn="l">
              <a:spcBef>
                <a:spcPts val="320"/>
              </a:spcBef>
              <a:spcAft>
                <a:spcPts val="0"/>
              </a:spcAft>
              <a:buClr>
                <a:schemeClr val="lt1"/>
              </a:buClr>
              <a:buSzPts val="2000"/>
              <a:buFont typeface="Arial"/>
              <a:buNone/>
              <a:defRPr b="1" i="0" sz="1600" u="none" cap="none" strike="noStrike">
                <a:solidFill>
                  <a:schemeClr val="lt1"/>
                </a:solidFill>
                <a:latin typeface="Arial"/>
                <a:ea typeface="Arial"/>
                <a:cs typeface="Arial"/>
                <a:sym typeface="Arial"/>
              </a:defRPr>
            </a:lvl8pPr>
            <a:lvl9pPr indent="-228600" lvl="8" marL="4114800" marR="0" rtl="0" algn="l">
              <a:spcBef>
                <a:spcPts val="320"/>
              </a:spcBef>
              <a:spcAft>
                <a:spcPts val="0"/>
              </a:spcAft>
              <a:buClr>
                <a:schemeClr val="lt1"/>
              </a:buClr>
              <a:buSzPts val="2000"/>
              <a:buFont typeface="Arial"/>
              <a:buNone/>
              <a:defRPr b="1" i="0" sz="1600" u="none" cap="none" strike="noStrike">
                <a:solidFill>
                  <a:schemeClr val="lt1"/>
                </a:solidFill>
                <a:latin typeface="Arial"/>
                <a:ea typeface="Arial"/>
                <a:cs typeface="Arial"/>
                <a:sym typeface="Arial"/>
              </a:defRPr>
            </a:lvl9pPr>
          </a:lstStyle>
          <a:p/>
        </p:txBody>
      </p:sp>
      <p:sp>
        <p:nvSpPr>
          <p:cNvPr id="447" name="Google Shape;447;p72"/>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lt1"/>
              </a:buClr>
              <a:buSzPts val="2400"/>
              <a:buFont typeface="Arial"/>
              <a:buChar char="•"/>
              <a:defRPr sz="2400">
                <a:solidFill>
                  <a:schemeClr val="lt1"/>
                </a:solidFill>
                <a:latin typeface="Arial"/>
                <a:ea typeface="Arial"/>
                <a:cs typeface="Arial"/>
                <a:sym typeface="Arial"/>
              </a:defRPr>
            </a:lvl1pPr>
            <a:lvl2pPr indent="-355600" lvl="1" marL="9144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2pPr>
            <a:lvl3pPr indent="-342900" lvl="2" marL="13716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3pPr>
            <a:lvl4pPr indent="-330200" lvl="3" marL="18288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30200" lvl="4" marL="22860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5pPr>
            <a:lvl6pPr indent="-330200" lvl="5" marL="27432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6pPr>
            <a:lvl7pPr indent="-330200" lvl="6" marL="32004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7pPr>
            <a:lvl8pPr indent="-330200" lvl="7" marL="36576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8pPr>
            <a:lvl9pPr indent="-330200" lvl="8" marL="41148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9pPr>
          </a:lstStyle>
          <a:p/>
        </p:txBody>
      </p:sp>
      <p:sp>
        <p:nvSpPr>
          <p:cNvPr id="448" name="Google Shape;448;p72"/>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49" name="Google Shape;449;p72"/>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50" name="Google Shape;450;p7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1" name="Shape 451"/>
        <p:cNvGrpSpPr/>
        <p:nvPr/>
      </p:nvGrpSpPr>
      <p:grpSpPr>
        <a:xfrm>
          <a:off x="0" y="0"/>
          <a:ext cx="0" cy="0"/>
          <a:chOff x="0" y="0"/>
          <a:chExt cx="0" cy="0"/>
        </a:xfrm>
      </p:grpSpPr>
      <p:sp>
        <p:nvSpPr>
          <p:cNvPr id="452" name="Google Shape;452;p73"/>
          <p:cNvSpPr txBox="1"/>
          <p:nvPr>
            <p:ph type="title"/>
          </p:nvPr>
        </p:nvSpPr>
        <p:spPr>
          <a:xfrm>
            <a:off x="457200" y="369887"/>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1pPr>
            <a:lvl2pPr indent="0" lvl="1" marL="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2pPr>
            <a:lvl3pPr indent="0" lvl="2" marL="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3pPr>
            <a:lvl4pPr indent="0" lvl="3" marL="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4pPr>
            <a:lvl5pPr indent="0" lvl="4" marL="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5pPr>
            <a:lvl6pPr indent="0" lvl="5" marL="45720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6pPr>
            <a:lvl7pPr indent="0" lvl="6" marL="91440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7pPr>
            <a:lvl8pPr indent="0" lvl="7" marL="137160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8pPr>
            <a:lvl9pPr indent="0" lvl="8" marL="182880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9pPr>
          </a:lstStyle>
          <a:p/>
        </p:txBody>
      </p:sp>
      <p:sp>
        <p:nvSpPr>
          <p:cNvPr id="453" name="Google Shape;453;p73"/>
          <p:cNvSpPr txBox="1"/>
          <p:nvPr>
            <p:ph idx="1" type="body"/>
          </p:nvPr>
        </p:nvSpPr>
        <p:spPr>
          <a:xfrm>
            <a:off x="457200" y="1630363"/>
            <a:ext cx="4038600" cy="44958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lt1"/>
              </a:buClr>
              <a:buSzPts val="2800"/>
              <a:buFont typeface="Arial"/>
              <a:buChar char="•"/>
              <a:defRPr sz="2800">
                <a:solidFill>
                  <a:schemeClr val="lt1"/>
                </a:solidFill>
                <a:latin typeface="Arial"/>
                <a:ea typeface="Arial"/>
                <a:cs typeface="Arial"/>
                <a:sym typeface="Arial"/>
              </a:defRPr>
            </a:lvl1pPr>
            <a:lvl2pPr indent="-381000" lvl="1" marL="9144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454" name="Google Shape;454;p73"/>
          <p:cNvSpPr txBox="1"/>
          <p:nvPr>
            <p:ph idx="2" type="body"/>
          </p:nvPr>
        </p:nvSpPr>
        <p:spPr>
          <a:xfrm>
            <a:off x="4648200" y="1630363"/>
            <a:ext cx="4038600" cy="44958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lt1"/>
              </a:buClr>
              <a:buSzPts val="2800"/>
              <a:buFont typeface="Arial"/>
              <a:buChar char="•"/>
              <a:defRPr sz="2800">
                <a:solidFill>
                  <a:schemeClr val="lt1"/>
                </a:solidFill>
                <a:latin typeface="Arial"/>
                <a:ea typeface="Arial"/>
                <a:cs typeface="Arial"/>
                <a:sym typeface="Arial"/>
              </a:defRPr>
            </a:lvl1pPr>
            <a:lvl2pPr indent="-381000" lvl="1" marL="9144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455" name="Google Shape;455;p73"/>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56" name="Google Shape;456;p73"/>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57" name="Google Shape;457;p7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8" name="Shape 458"/>
        <p:cNvGrpSpPr/>
        <p:nvPr/>
      </p:nvGrpSpPr>
      <p:grpSpPr>
        <a:xfrm>
          <a:off x="0" y="0"/>
          <a:ext cx="0" cy="0"/>
          <a:chOff x="0" y="0"/>
          <a:chExt cx="0" cy="0"/>
        </a:xfrm>
      </p:grpSpPr>
      <p:sp>
        <p:nvSpPr>
          <p:cNvPr id="459" name="Google Shape;459;p74"/>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chemeClr val="lt2"/>
                </a:solidFill>
                <a:latin typeface="Arial"/>
                <a:ea typeface="Arial"/>
                <a:cs typeface="Arial"/>
                <a:sym typeface="Arial"/>
              </a:defRPr>
            </a:lvl1pPr>
            <a:lvl2pPr indent="0" lvl="1" marL="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2pPr>
            <a:lvl3pPr indent="0" lvl="2" marL="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3pPr>
            <a:lvl4pPr indent="0" lvl="3" marL="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4pPr>
            <a:lvl5pPr indent="0" lvl="4" marL="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5pPr>
            <a:lvl6pPr indent="0" lvl="5" marL="45720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6pPr>
            <a:lvl7pPr indent="0" lvl="6" marL="91440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7pPr>
            <a:lvl8pPr indent="0" lvl="7" marL="137160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8pPr>
            <a:lvl9pPr indent="0" lvl="8" marL="182880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9pPr>
          </a:lstStyle>
          <a:p/>
        </p:txBody>
      </p:sp>
      <p:sp>
        <p:nvSpPr>
          <p:cNvPr id="460" name="Google Shape;460;p74"/>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chemeClr val="lt1"/>
              </a:buClr>
              <a:buSzPts val="3200"/>
              <a:buFont typeface="Arial"/>
              <a:buNone/>
              <a:defRPr sz="2000">
                <a:solidFill>
                  <a:schemeClr val="lt1"/>
                </a:solidFill>
                <a:latin typeface="Arial"/>
                <a:ea typeface="Arial"/>
                <a:cs typeface="Arial"/>
                <a:sym typeface="Arial"/>
              </a:defRPr>
            </a:lvl1pPr>
            <a:lvl2pPr indent="-228600" lvl="1" marL="914400" marR="0" rtl="0" algn="l">
              <a:spcBef>
                <a:spcPts val="360"/>
              </a:spcBef>
              <a:spcAft>
                <a:spcPts val="0"/>
              </a:spcAft>
              <a:buClr>
                <a:schemeClr val="lt1"/>
              </a:buClr>
              <a:buSzPts val="2800"/>
              <a:buFont typeface="Arial"/>
              <a:buNone/>
              <a:defRPr b="0" i="0" sz="1800" u="none" cap="none" strike="noStrike">
                <a:solidFill>
                  <a:schemeClr val="lt1"/>
                </a:solidFill>
                <a:latin typeface="Arial"/>
                <a:ea typeface="Arial"/>
                <a:cs typeface="Arial"/>
                <a:sym typeface="Arial"/>
              </a:defRPr>
            </a:lvl2pPr>
            <a:lvl3pPr indent="-228600" lvl="2" marL="1371600" marR="0" rtl="0" algn="l">
              <a:spcBef>
                <a:spcPts val="320"/>
              </a:spcBef>
              <a:spcAft>
                <a:spcPts val="0"/>
              </a:spcAft>
              <a:buClr>
                <a:schemeClr val="lt1"/>
              </a:buClr>
              <a:buSzPts val="2400"/>
              <a:buFont typeface="Arial"/>
              <a:buNone/>
              <a:defRPr b="0" i="0" sz="1600" u="none" cap="none" strike="noStrike">
                <a:solidFill>
                  <a:schemeClr val="lt1"/>
                </a:solidFill>
                <a:latin typeface="Arial"/>
                <a:ea typeface="Arial"/>
                <a:cs typeface="Arial"/>
                <a:sym typeface="Arial"/>
              </a:defRPr>
            </a:lvl3pPr>
            <a:lvl4pPr indent="-228600" lvl="3" marL="1828800" marR="0" rtl="0" algn="l">
              <a:spcBef>
                <a:spcPts val="280"/>
              </a:spcBef>
              <a:spcAft>
                <a:spcPts val="0"/>
              </a:spcAft>
              <a:buClr>
                <a:schemeClr val="lt1"/>
              </a:buClr>
              <a:buSzPts val="2000"/>
              <a:buFont typeface="Arial"/>
              <a:buNone/>
              <a:defRPr b="0" i="0" sz="1400" u="none" cap="none" strike="noStrike">
                <a:solidFill>
                  <a:schemeClr val="lt1"/>
                </a:solidFill>
                <a:latin typeface="Arial"/>
                <a:ea typeface="Arial"/>
                <a:cs typeface="Arial"/>
                <a:sym typeface="Arial"/>
              </a:defRPr>
            </a:lvl4pPr>
            <a:lvl5pPr indent="-228600" lvl="4" marL="2286000" marR="0" rtl="0" algn="l">
              <a:spcBef>
                <a:spcPts val="280"/>
              </a:spcBef>
              <a:spcAft>
                <a:spcPts val="0"/>
              </a:spcAft>
              <a:buClr>
                <a:schemeClr val="lt1"/>
              </a:buClr>
              <a:buSzPts val="2000"/>
              <a:buFont typeface="Arial"/>
              <a:buNone/>
              <a:defRPr b="0" i="0" sz="1400" u="none" cap="none" strike="noStrike">
                <a:solidFill>
                  <a:schemeClr val="lt1"/>
                </a:solidFill>
                <a:latin typeface="Arial"/>
                <a:ea typeface="Arial"/>
                <a:cs typeface="Arial"/>
                <a:sym typeface="Arial"/>
              </a:defRPr>
            </a:lvl5pPr>
            <a:lvl6pPr indent="-228600" lvl="5" marL="2743200" marR="0" rtl="0" algn="l">
              <a:spcBef>
                <a:spcPts val="280"/>
              </a:spcBef>
              <a:spcAft>
                <a:spcPts val="0"/>
              </a:spcAft>
              <a:buClr>
                <a:schemeClr val="lt1"/>
              </a:buClr>
              <a:buSzPts val="2000"/>
              <a:buFont typeface="Arial"/>
              <a:buNone/>
              <a:defRPr b="0" i="0" sz="1400" u="none" cap="none" strike="noStrike">
                <a:solidFill>
                  <a:schemeClr val="lt1"/>
                </a:solidFill>
                <a:latin typeface="Arial"/>
                <a:ea typeface="Arial"/>
                <a:cs typeface="Arial"/>
                <a:sym typeface="Arial"/>
              </a:defRPr>
            </a:lvl6pPr>
            <a:lvl7pPr indent="-228600" lvl="6" marL="3200400" marR="0" rtl="0" algn="l">
              <a:spcBef>
                <a:spcPts val="280"/>
              </a:spcBef>
              <a:spcAft>
                <a:spcPts val="0"/>
              </a:spcAft>
              <a:buClr>
                <a:schemeClr val="lt1"/>
              </a:buClr>
              <a:buSzPts val="2000"/>
              <a:buFont typeface="Arial"/>
              <a:buNone/>
              <a:defRPr b="0" i="0" sz="1400" u="none" cap="none" strike="noStrike">
                <a:solidFill>
                  <a:schemeClr val="lt1"/>
                </a:solidFill>
                <a:latin typeface="Arial"/>
                <a:ea typeface="Arial"/>
                <a:cs typeface="Arial"/>
                <a:sym typeface="Arial"/>
              </a:defRPr>
            </a:lvl7pPr>
            <a:lvl8pPr indent="-228600" lvl="7" marL="3657600" marR="0" rtl="0" algn="l">
              <a:spcBef>
                <a:spcPts val="280"/>
              </a:spcBef>
              <a:spcAft>
                <a:spcPts val="0"/>
              </a:spcAft>
              <a:buClr>
                <a:schemeClr val="lt1"/>
              </a:buClr>
              <a:buSzPts val="2000"/>
              <a:buFont typeface="Arial"/>
              <a:buNone/>
              <a:defRPr b="0" i="0" sz="1400" u="none" cap="none" strike="noStrike">
                <a:solidFill>
                  <a:schemeClr val="lt1"/>
                </a:solidFill>
                <a:latin typeface="Arial"/>
                <a:ea typeface="Arial"/>
                <a:cs typeface="Arial"/>
                <a:sym typeface="Arial"/>
              </a:defRPr>
            </a:lvl8pPr>
            <a:lvl9pPr indent="-228600" lvl="8" marL="4114800" marR="0" rtl="0" algn="l">
              <a:spcBef>
                <a:spcPts val="280"/>
              </a:spcBef>
              <a:spcAft>
                <a:spcPts val="0"/>
              </a:spcAft>
              <a:buClr>
                <a:schemeClr val="lt1"/>
              </a:buClr>
              <a:buSzPts val="2000"/>
              <a:buFont typeface="Arial"/>
              <a:buNone/>
              <a:defRPr b="0" i="0" sz="1400" u="none" cap="none" strike="noStrike">
                <a:solidFill>
                  <a:schemeClr val="lt1"/>
                </a:solidFill>
                <a:latin typeface="Arial"/>
                <a:ea typeface="Arial"/>
                <a:cs typeface="Arial"/>
                <a:sym typeface="Arial"/>
              </a:defRPr>
            </a:lvl9pPr>
          </a:lstStyle>
          <a:p/>
        </p:txBody>
      </p:sp>
      <p:sp>
        <p:nvSpPr>
          <p:cNvPr id="461" name="Google Shape;461;p74"/>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62" name="Google Shape;462;p74"/>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63" name="Google Shape;463;p7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9"/>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7" name="Google Shape;57;p9"/>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8" name="Google Shape;58;p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 name="Shape 59"/>
        <p:cNvGrpSpPr/>
        <p:nvPr/>
      </p:nvGrpSpPr>
      <p:grpSpPr>
        <a:xfrm>
          <a:off x="0" y="0"/>
          <a:ext cx="0" cy="0"/>
          <a:chOff x="0" y="0"/>
          <a:chExt cx="0" cy="0"/>
        </a:xfrm>
      </p:grpSpPr>
      <p:sp>
        <p:nvSpPr>
          <p:cNvPr id="60" name="Google Shape;60;p10"/>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9pPr>
          </a:lstStyle>
          <a:p/>
        </p:txBody>
      </p:sp>
      <p:sp>
        <p:nvSpPr>
          <p:cNvPr id="61" name="Google Shape;61;p10"/>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2" name="Google Shape;62;p10"/>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3" name="Google Shape;63;p1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4" name="Shape 64"/>
        <p:cNvGrpSpPr/>
        <p:nvPr/>
      </p:nvGrpSpPr>
      <p:grpSpPr>
        <a:xfrm>
          <a:off x="0" y="0"/>
          <a:ext cx="0" cy="0"/>
          <a:chOff x="0" y="0"/>
          <a:chExt cx="0" cy="0"/>
        </a:xfrm>
      </p:grpSpPr>
      <p:sp>
        <p:nvSpPr>
          <p:cNvPr id="65" name="Google Shape;65;p11"/>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9pPr>
          </a:lstStyle>
          <a:p/>
        </p:txBody>
      </p:sp>
      <p:sp>
        <p:nvSpPr>
          <p:cNvPr id="66" name="Google Shape;66;p11"/>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32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9pPr>
          </a:lstStyle>
          <a:p/>
        </p:txBody>
      </p:sp>
      <p:sp>
        <p:nvSpPr>
          <p:cNvPr id="67" name="Google Shape;67;p11"/>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68" name="Google Shape;68;p11"/>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32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9pPr>
          </a:lstStyle>
          <a:p/>
        </p:txBody>
      </p:sp>
      <p:sp>
        <p:nvSpPr>
          <p:cNvPr id="69" name="Google Shape;69;p11"/>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70" name="Google Shape;70;p11"/>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1" name="Google Shape;71;p11"/>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2" name="Google Shape;72;p1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8.jpg"/><Relationship Id="rId2" Type="http://schemas.openxmlformats.org/officeDocument/2006/relationships/slideLayout" Target="../slideLayouts/slideLayout1.xml"/><Relationship Id="rId3" Type="http://schemas.openxmlformats.org/officeDocument/2006/relationships/theme" Target="../theme/theme7.xml"/></Relationships>
</file>

<file path=ppt/slideMasters/_rels/slideMaster10.xml.rels><?xml version="1.0" encoding="UTF-8" standalone="yes"?><Relationships xmlns="http://schemas.openxmlformats.org/package/2006/relationships"><Relationship Id="rId1" Type="http://schemas.openxmlformats.org/officeDocument/2006/relationships/image" Target="../media/image10.jpg"/><Relationship Id="rId2" Type="http://schemas.openxmlformats.org/officeDocument/2006/relationships/slideLayout" Target="../slideLayouts/slideLayout42.xml"/><Relationship Id="rId3" Type="http://schemas.openxmlformats.org/officeDocument/2006/relationships/theme" Target="../theme/theme1.xml"/></Relationships>
</file>

<file path=ppt/slideMasters/_rels/slideMaster11.xml.rels><?xml version="1.0" encoding="UTF-8" standalone="yes"?><Relationships xmlns="http://schemas.openxmlformats.org/package/2006/relationships"><Relationship Id="rId1" Type="http://schemas.openxmlformats.org/officeDocument/2006/relationships/image" Target="../media/image13.jpg"/><Relationship Id="rId2" Type="http://schemas.openxmlformats.org/officeDocument/2006/relationships/slideLayout" Target="../slideLayouts/slideLayout43.xml"/><Relationship Id="rId3" Type="http://schemas.openxmlformats.org/officeDocument/2006/relationships/slideLayout" Target="../slideLayouts/slideLayout44.xml"/><Relationship Id="rId4" Type="http://schemas.openxmlformats.org/officeDocument/2006/relationships/slideLayout" Target="../slideLayouts/slideLayout45.xml"/><Relationship Id="rId11" Type="http://schemas.openxmlformats.org/officeDocument/2006/relationships/slideLayout" Target="../slideLayouts/slideLayout52.xml"/><Relationship Id="rId10" Type="http://schemas.openxmlformats.org/officeDocument/2006/relationships/slideLayout" Target="../slideLayouts/slideLayout51.xml"/><Relationship Id="rId12" Type="http://schemas.openxmlformats.org/officeDocument/2006/relationships/theme" Target="../theme/theme10.xml"/><Relationship Id="rId9" Type="http://schemas.openxmlformats.org/officeDocument/2006/relationships/slideLayout" Target="../slideLayouts/slideLayout50.xml"/><Relationship Id="rId5" Type="http://schemas.openxmlformats.org/officeDocument/2006/relationships/slideLayout" Target="../slideLayouts/slideLayout46.xml"/><Relationship Id="rId6" Type="http://schemas.openxmlformats.org/officeDocument/2006/relationships/slideLayout" Target="../slideLayouts/slideLayout47.xml"/><Relationship Id="rId7" Type="http://schemas.openxmlformats.org/officeDocument/2006/relationships/slideLayout" Target="../slideLayouts/slideLayout48.xml"/><Relationship Id="rId8" Type="http://schemas.openxmlformats.org/officeDocument/2006/relationships/slideLayout" Target="../slideLayouts/slideLayout49.xml"/></Relationships>
</file>

<file path=ppt/slideMasters/_rels/slideMaster12.xml.rels><?xml version="1.0" encoding="UTF-8" standalone="yes"?><Relationships xmlns="http://schemas.openxmlformats.org/package/2006/relationships"><Relationship Id="rId1" Type="http://schemas.openxmlformats.org/officeDocument/2006/relationships/image" Target="../media/image7.jpg"/><Relationship Id="rId2" Type="http://schemas.openxmlformats.org/officeDocument/2006/relationships/slideLayout" Target="../slideLayouts/slideLayout53.xml"/><Relationship Id="rId3" Type="http://schemas.openxmlformats.org/officeDocument/2006/relationships/slideLayout" Target="../slideLayouts/slideLayout54.xml"/><Relationship Id="rId4" Type="http://schemas.openxmlformats.org/officeDocument/2006/relationships/slideLayout" Target="../slideLayouts/slideLayout55.xml"/><Relationship Id="rId11" Type="http://schemas.openxmlformats.org/officeDocument/2006/relationships/slideLayout" Target="../slideLayouts/slideLayout62.xml"/><Relationship Id="rId10" Type="http://schemas.openxmlformats.org/officeDocument/2006/relationships/slideLayout" Target="../slideLayouts/slideLayout61.xml"/><Relationship Id="rId12" Type="http://schemas.openxmlformats.org/officeDocument/2006/relationships/theme" Target="../theme/theme13.xml"/><Relationship Id="rId9" Type="http://schemas.openxmlformats.org/officeDocument/2006/relationships/slideLayout" Target="../slideLayouts/slideLayout60.xml"/><Relationship Id="rId5" Type="http://schemas.openxmlformats.org/officeDocument/2006/relationships/slideLayout" Target="../slideLayouts/slideLayout56.xml"/><Relationship Id="rId6" Type="http://schemas.openxmlformats.org/officeDocument/2006/relationships/slideLayout" Target="../slideLayouts/slideLayout57.xml"/><Relationship Id="rId7" Type="http://schemas.openxmlformats.org/officeDocument/2006/relationships/slideLayout" Target="../slideLayouts/slideLayout58.xml"/><Relationship Id="rId8" Type="http://schemas.openxmlformats.org/officeDocument/2006/relationships/slideLayout" Target="../slideLayouts/slideLayout59.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2.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9.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2.xml"/><Relationship Id="rId3"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theme" Target="../theme/theme6.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6.jpg"/><Relationship Id="rId2" Type="http://schemas.openxmlformats.org/officeDocument/2006/relationships/slideLayout" Target="../slideLayouts/slideLayout19.xml"/><Relationship Id="rId3" Type="http://schemas.openxmlformats.org/officeDocument/2006/relationships/theme" Target="../theme/theme8.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slideLayout" Target="../slideLayouts/slideLayout20.xml"/><Relationship Id="rId3" Type="http://schemas.openxmlformats.org/officeDocument/2006/relationships/theme" Target="../theme/theme5.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slideLayout" Target="../slideLayouts/slideLayout21.xml"/><Relationship Id="rId3" Type="http://schemas.openxmlformats.org/officeDocument/2006/relationships/slideLayout" Target="../slideLayouts/slideLayout22.xml"/><Relationship Id="rId4" Type="http://schemas.openxmlformats.org/officeDocument/2006/relationships/slideLayout" Target="../slideLayouts/slideLayout23.xml"/><Relationship Id="rId11" Type="http://schemas.openxmlformats.org/officeDocument/2006/relationships/slideLayout" Target="../slideLayouts/slideLayout30.xml"/><Relationship Id="rId10" Type="http://schemas.openxmlformats.org/officeDocument/2006/relationships/slideLayout" Target="../slideLayouts/slideLayout29.xml"/><Relationship Id="rId12" Type="http://schemas.openxmlformats.org/officeDocument/2006/relationships/theme" Target="../theme/theme2.xml"/><Relationship Id="rId9" Type="http://schemas.openxmlformats.org/officeDocument/2006/relationships/slideLayout" Target="../slideLayouts/slideLayout28.xml"/><Relationship Id="rId5" Type="http://schemas.openxmlformats.org/officeDocument/2006/relationships/slideLayout" Target="../slideLayouts/slideLayout24.xml"/><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31.xml"/><Relationship Id="rId3" Type="http://schemas.openxmlformats.org/officeDocument/2006/relationships/slideLayout" Target="../slideLayouts/slideLayout32.xml"/><Relationship Id="rId4" Type="http://schemas.openxmlformats.org/officeDocument/2006/relationships/slideLayout" Target="../slideLayouts/slideLayout33.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2" Type="http://schemas.openxmlformats.org/officeDocument/2006/relationships/theme" Target="../theme/theme12.xml"/><Relationship Id="rId9" Type="http://schemas.openxmlformats.org/officeDocument/2006/relationships/slideLayout" Target="../slideLayouts/slideLayout38.xml"/><Relationship Id="rId5" Type="http://schemas.openxmlformats.org/officeDocument/2006/relationships/slideLayout" Target="../slideLayouts/slideLayout34.xml"/><Relationship Id="rId6" Type="http://schemas.openxmlformats.org/officeDocument/2006/relationships/slideLayout" Target="../slideLayouts/slideLayout35.xml"/><Relationship Id="rId7" Type="http://schemas.openxmlformats.org/officeDocument/2006/relationships/slideLayout" Target="../slideLayouts/slideLayout36.xml"/><Relationship Id="rId8" Type="http://schemas.openxmlformats.org/officeDocument/2006/relationships/slideLayout" Target="../slideLayouts/slideLayout37.xml"/></Relationships>
</file>

<file path=ppt/slideMasters/_rels/slideMaster9.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slideLayout" Target="../slideLayouts/slideLayout41.xml"/><Relationship Id="rId3"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stretch>
            <a:fillRect b="0" l="0" r="0" t="0"/>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369887"/>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1pPr>
            <a:lvl2pPr indent="0" lvl="1" marL="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2pPr>
            <a:lvl3pPr indent="0" lvl="2" marL="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3pPr>
            <a:lvl4pPr indent="0" lvl="3" marL="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4pPr>
            <a:lvl5pPr indent="0" lvl="4" marL="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5pPr>
            <a:lvl6pPr indent="0" lvl="5" marL="45720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6pPr>
            <a:lvl7pPr indent="0" lvl="6" marL="91440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7pPr>
            <a:lvl8pPr indent="0" lvl="7" marL="137160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8pPr>
            <a:lvl9pPr indent="0" lvl="8" marL="182880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9pPr>
          </a:lstStyle>
          <a:p/>
        </p:txBody>
      </p:sp>
      <p:sp>
        <p:nvSpPr>
          <p:cNvPr id="7" name="Google Shape;7;p1"/>
          <p:cNvSpPr txBox="1"/>
          <p:nvPr>
            <p:ph idx="1" type="body"/>
          </p:nvPr>
        </p:nvSpPr>
        <p:spPr>
          <a:xfrm>
            <a:off x="457200" y="1630362"/>
            <a:ext cx="8229600" cy="44958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9pPr>
          </a:lstStyle>
          <a:p/>
        </p:txBody>
      </p:sp>
      <p:sp>
        <p:nvSpPr>
          <p:cNvPr id="8" name="Google Shape;8;p1"/>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cap="none" strike="noStrike">
                <a:solidFill>
                  <a:srgbClr val="FFFFFF"/>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 name="Google Shape;9;p1"/>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0" name="Google Shape;10;p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FFFFFF"/>
              </a:buClr>
              <a:buFont typeface="Arial"/>
              <a:buNone/>
              <a:defRPr b="0" i="0" sz="1400" u="none" cap="none" strike="noStrik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Font typeface="Arial"/>
              <a:buNone/>
              <a:defRPr b="0" i="0" sz="1400" u="none" cap="none" strike="noStrik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Font typeface="Arial"/>
              <a:buNone/>
              <a:defRPr b="0" i="0" sz="1400" u="none" cap="none" strike="noStrik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Font typeface="Arial"/>
              <a:buNone/>
              <a:defRPr b="0" i="0" sz="1400" u="none" cap="none" strike="noStrik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Font typeface="Arial"/>
              <a:buNone/>
              <a:defRPr b="0" i="0" sz="1400" u="none" cap="none" strike="noStrik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Font typeface="Arial"/>
              <a:buNone/>
              <a:defRPr b="0" i="0" sz="1400" u="none" cap="none" strike="noStrik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Font typeface="Arial"/>
              <a:buNone/>
              <a:defRPr b="0" i="0" sz="1400" u="none" cap="none" strike="noStrik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Font typeface="Arial"/>
              <a:buNone/>
              <a:defRPr b="0" i="0" sz="1400" u="none" cap="none" strike="noStrik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Font typeface="Arial"/>
              <a:buNone/>
              <a:defRPr b="0" i="0" sz="14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stretch>
            <a:fillRect b="0" l="0" r="0" t="0"/>
          </a:stretch>
        </a:blipFill>
      </p:bgPr>
    </p:bg>
    <p:spTree>
      <p:nvGrpSpPr>
        <p:cNvPr id="314" name="Shape 314"/>
        <p:cNvGrpSpPr/>
        <p:nvPr/>
      </p:nvGrpSpPr>
      <p:grpSpPr>
        <a:xfrm>
          <a:off x="0" y="0"/>
          <a:ext cx="0" cy="0"/>
          <a:chOff x="0" y="0"/>
          <a:chExt cx="0" cy="0"/>
        </a:xfrm>
      </p:grpSpPr>
      <p:sp>
        <p:nvSpPr>
          <p:cNvPr id="315" name="Google Shape;315;p51"/>
          <p:cNvSpPr txBox="1"/>
          <p:nvPr>
            <p:ph type="title"/>
          </p:nvPr>
        </p:nvSpPr>
        <p:spPr>
          <a:xfrm>
            <a:off x="228600" y="76200"/>
            <a:ext cx="8686800" cy="9144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1pPr>
            <a:lvl2pPr indent="0" lvl="1" marL="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2pPr>
            <a:lvl3pPr indent="0" lvl="2" marL="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3pPr>
            <a:lvl4pPr indent="0" lvl="3" marL="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4pPr>
            <a:lvl5pPr indent="0" lvl="4" marL="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5pPr>
            <a:lvl6pPr indent="0" lvl="5" marL="45720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6pPr>
            <a:lvl7pPr indent="0" lvl="6" marL="91440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7pPr>
            <a:lvl8pPr indent="0" lvl="7" marL="137160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8pPr>
            <a:lvl9pPr indent="0" lvl="8" marL="182880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9pPr>
          </a:lstStyle>
          <a:p/>
        </p:txBody>
      </p:sp>
      <p:sp>
        <p:nvSpPr>
          <p:cNvPr id="316" name="Google Shape;316;p51"/>
          <p:cNvSpPr txBox="1"/>
          <p:nvPr>
            <p:ph idx="1" type="body"/>
          </p:nvPr>
        </p:nvSpPr>
        <p:spPr>
          <a:xfrm>
            <a:off x="228600" y="1066800"/>
            <a:ext cx="7467600" cy="51816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31800" lvl="1" marL="9144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431800" lvl="3" marL="18288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4pPr>
            <a:lvl5pPr indent="-431800" lvl="4" marL="22860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5pPr>
            <a:lvl6pPr indent="-431800" lvl="5" marL="2743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6pPr>
            <a:lvl7pPr indent="-431800" lvl="6" marL="32004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7pPr>
            <a:lvl8pPr indent="-431800" lvl="7" marL="3657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8pPr>
            <a:lvl9pPr indent="-431800" lvl="8" marL="41148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9pPr>
          </a:lstStyle>
          <a:p/>
        </p:txBody>
      </p:sp>
      <p:sp>
        <p:nvSpPr>
          <p:cNvPr id="317" name="Google Shape;317;p51"/>
          <p:cNvSpPr txBox="1"/>
          <p:nvPr>
            <p:ph idx="10" type="dt"/>
          </p:nvPr>
        </p:nvSpPr>
        <p:spPr>
          <a:xfrm>
            <a:off x="228600" y="6381750"/>
            <a:ext cx="2362200" cy="4572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18" name="Google Shape;318;p51"/>
          <p:cNvSpPr txBox="1"/>
          <p:nvPr>
            <p:ph idx="11" type="ftr"/>
          </p:nvPr>
        </p:nvSpPr>
        <p:spPr>
          <a:xfrm>
            <a:off x="3200400" y="6381750"/>
            <a:ext cx="2590800" cy="4572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19" name="Google Shape;319;p51"/>
          <p:cNvSpPr txBox="1"/>
          <p:nvPr>
            <p:ph idx="12" type="sldNum"/>
          </p:nvPr>
        </p:nvSpPr>
        <p:spPr>
          <a:xfrm>
            <a:off x="6400800" y="6400800"/>
            <a:ext cx="23622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8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stretch>
            <a:fillRect b="0" l="0" r="0" t="0"/>
          </a:stretch>
        </a:blipFill>
      </p:bgPr>
    </p:bg>
    <p:spTree>
      <p:nvGrpSpPr>
        <p:cNvPr id="326" name="Shape 326"/>
        <p:cNvGrpSpPr/>
        <p:nvPr/>
      </p:nvGrpSpPr>
      <p:grpSpPr>
        <a:xfrm>
          <a:off x="0" y="0"/>
          <a:ext cx="0" cy="0"/>
          <a:chOff x="0" y="0"/>
          <a:chExt cx="0" cy="0"/>
        </a:xfrm>
      </p:grpSpPr>
      <p:sp>
        <p:nvSpPr>
          <p:cNvPr id="327" name="Google Shape;327;p53"/>
          <p:cNvSpPr txBox="1"/>
          <p:nvPr>
            <p:ph type="title"/>
          </p:nvPr>
        </p:nvSpPr>
        <p:spPr>
          <a:xfrm>
            <a:off x="228600" y="76200"/>
            <a:ext cx="8686800" cy="9144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1pPr>
            <a:lvl2pPr indent="0" lvl="1" marL="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2pPr>
            <a:lvl3pPr indent="0" lvl="2" marL="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3pPr>
            <a:lvl4pPr indent="0" lvl="3" marL="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4pPr>
            <a:lvl5pPr indent="0" lvl="4" marL="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5pPr>
            <a:lvl6pPr indent="0" lvl="5" marL="45720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6pPr>
            <a:lvl7pPr indent="0" lvl="6" marL="91440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7pPr>
            <a:lvl8pPr indent="0" lvl="7" marL="137160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8pPr>
            <a:lvl9pPr indent="0" lvl="8" marL="1828800" marR="0" rtl="0" algn="l">
              <a:spcBef>
                <a:spcPts val="0"/>
              </a:spcBef>
              <a:spcAft>
                <a:spcPts val="0"/>
              </a:spcAft>
              <a:buSzPts val="1400"/>
              <a:buNone/>
              <a:defRPr b="1" i="0" sz="3800" u="none" cap="none" strike="noStrike">
                <a:solidFill>
                  <a:schemeClr val="dk2"/>
                </a:solidFill>
                <a:latin typeface="Arial"/>
                <a:ea typeface="Arial"/>
                <a:cs typeface="Arial"/>
                <a:sym typeface="Arial"/>
              </a:defRPr>
            </a:lvl9pPr>
          </a:lstStyle>
          <a:p/>
        </p:txBody>
      </p:sp>
      <p:sp>
        <p:nvSpPr>
          <p:cNvPr id="328" name="Google Shape;328;p53"/>
          <p:cNvSpPr txBox="1"/>
          <p:nvPr>
            <p:ph idx="1" type="body"/>
          </p:nvPr>
        </p:nvSpPr>
        <p:spPr>
          <a:xfrm>
            <a:off x="228600" y="1066800"/>
            <a:ext cx="7467600" cy="51816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31800" lvl="1" marL="9144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431800" lvl="3" marL="18288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4pPr>
            <a:lvl5pPr indent="-431800" lvl="4" marL="22860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5pPr>
            <a:lvl6pPr indent="-431800" lvl="5" marL="2743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6pPr>
            <a:lvl7pPr indent="-431800" lvl="6" marL="32004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7pPr>
            <a:lvl8pPr indent="-431800" lvl="7" marL="3657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8pPr>
            <a:lvl9pPr indent="-431800" lvl="8" marL="41148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9pPr>
          </a:lstStyle>
          <a:p/>
        </p:txBody>
      </p:sp>
      <p:sp>
        <p:nvSpPr>
          <p:cNvPr id="329" name="Google Shape;329;p53"/>
          <p:cNvSpPr txBox="1"/>
          <p:nvPr>
            <p:ph idx="10" type="dt"/>
          </p:nvPr>
        </p:nvSpPr>
        <p:spPr>
          <a:xfrm>
            <a:off x="228600" y="6381750"/>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30" name="Google Shape;330;p53"/>
          <p:cNvSpPr txBox="1"/>
          <p:nvPr>
            <p:ph idx="11" type="ftr"/>
          </p:nvPr>
        </p:nvSpPr>
        <p:spPr>
          <a:xfrm>
            <a:off x="2743200" y="6381750"/>
            <a:ext cx="22860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31" name="Google Shape;331;p53"/>
          <p:cNvSpPr txBox="1"/>
          <p:nvPr>
            <p:ph idx="12" type="sldNum"/>
          </p:nvPr>
        </p:nvSpPr>
        <p:spPr>
          <a:xfrm>
            <a:off x="5410200" y="6381750"/>
            <a:ext cx="22098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stretch>
            <a:fillRect b="0" l="0" r="0" t="0"/>
          </a:stretch>
        </a:blipFill>
      </p:bgPr>
    </p:bg>
    <p:spTree>
      <p:nvGrpSpPr>
        <p:cNvPr id="395" name="Shape 395"/>
        <p:cNvGrpSpPr/>
        <p:nvPr/>
      </p:nvGrpSpPr>
      <p:grpSpPr>
        <a:xfrm>
          <a:off x="0" y="0"/>
          <a:ext cx="0" cy="0"/>
          <a:chOff x="0" y="0"/>
          <a:chExt cx="0" cy="0"/>
        </a:xfrm>
      </p:grpSpPr>
      <p:sp>
        <p:nvSpPr>
          <p:cNvPr id="396" name="Google Shape;396;p64"/>
          <p:cNvSpPr txBox="1"/>
          <p:nvPr>
            <p:ph type="title"/>
          </p:nvPr>
        </p:nvSpPr>
        <p:spPr>
          <a:xfrm>
            <a:off x="457200" y="369887"/>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1pPr>
            <a:lvl2pPr indent="0" lvl="1" marL="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2pPr>
            <a:lvl3pPr indent="0" lvl="2" marL="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3pPr>
            <a:lvl4pPr indent="0" lvl="3" marL="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4pPr>
            <a:lvl5pPr indent="0" lvl="4" marL="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5pPr>
            <a:lvl6pPr indent="0" lvl="5" marL="45720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6pPr>
            <a:lvl7pPr indent="0" lvl="6" marL="91440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7pPr>
            <a:lvl8pPr indent="0" lvl="7" marL="137160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8pPr>
            <a:lvl9pPr indent="0" lvl="8" marL="1828800" marR="0" rtl="0" algn="ctr">
              <a:spcBef>
                <a:spcPts val="0"/>
              </a:spcBef>
              <a:spcAft>
                <a:spcPts val="0"/>
              </a:spcAft>
              <a:buSzPts val="1400"/>
              <a:buNone/>
              <a:defRPr b="1" i="0" sz="4200" u="none" cap="none" strike="noStrike">
                <a:solidFill>
                  <a:schemeClr val="lt2"/>
                </a:solidFill>
                <a:latin typeface="Arial"/>
                <a:ea typeface="Arial"/>
                <a:cs typeface="Arial"/>
                <a:sym typeface="Arial"/>
              </a:defRPr>
            </a:lvl9pPr>
          </a:lstStyle>
          <a:p/>
        </p:txBody>
      </p:sp>
      <p:sp>
        <p:nvSpPr>
          <p:cNvPr id="397" name="Google Shape;397;p64"/>
          <p:cNvSpPr txBox="1"/>
          <p:nvPr>
            <p:ph idx="1" type="body"/>
          </p:nvPr>
        </p:nvSpPr>
        <p:spPr>
          <a:xfrm>
            <a:off x="457200" y="1630362"/>
            <a:ext cx="8229600" cy="44958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9pPr>
          </a:lstStyle>
          <a:p/>
        </p:txBody>
      </p:sp>
      <p:sp>
        <p:nvSpPr>
          <p:cNvPr id="398" name="Google Shape;398;p64"/>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99" name="Google Shape;399;p64"/>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00" name="Google Shape;400;p6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stretch>
            <a:fillRect b="0" l="0" r="0" t="0"/>
          </a:stretch>
        </a:blipFill>
      </p:bgPr>
    </p:bg>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1" i="0" sz="4200" u="none" cap="none" strike="noStrike">
                <a:solidFill>
                  <a:schemeClr val="dk2"/>
                </a:solidFill>
                <a:latin typeface="Arial"/>
                <a:ea typeface="Arial"/>
                <a:cs typeface="Arial"/>
                <a:sym typeface="Arial"/>
              </a:defRPr>
            </a:lvl9pPr>
          </a:lstStyle>
          <a:p/>
        </p:txBody>
      </p:sp>
      <p:sp>
        <p:nvSpPr>
          <p:cNvPr id="19" name="Google Shape;19;p3"/>
          <p:cNvSpPr txBox="1"/>
          <p:nvPr>
            <p:ph idx="1" type="body"/>
          </p:nvPr>
        </p:nvSpPr>
        <p:spPr>
          <a:xfrm>
            <a:off x="457200" y="1706562"/>
            <a:ext cx="8229600" cy="44196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0" name="Google Shape;20;p3"/>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 name="Google Shape;21;p3"/>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 name="Google Shape;22;p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stretch>
            <a:fillRect b="0" l="0" r="0" t="0"/>
          </a:stretch>
        </a:blipFill>
      </p:bgPr>
    </p:bg>
    <p:spTree>
      <p:nvGrpSpPr>
        <p:cNvPr id="86" name="Shape 86"/>
        <p:cNvGrpSpPr/>
        <p:nvPr/>
      </p:nvGrpSpPr>
      <p:grpSpPr>
        <a:xfrm>
          <a:off x="0" y="0"/>
          <a:ext cx="0" cy="0"/>
          <a:chOff x="0" y="0"/>
          <a:chExt cx="0" cy="0"/>
        </a:xfrm>
      </p:grpSpPr>
      <p:sp>
        <p:nvSpPr>
          <p:cNvPr id="87" name="Google Shape;87;p14"/>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9pPr>
          </a:lstStyle>
          <a:p/>
        </p:txBody>
      </p:sp>
      <p:sp>
        <p:nvSpPr>
          <p:cNvPr id="88" name="Google Shape;88;p14"/>
          <p:cNvSpPr txBox="1"/>
          <p:nvPr>
            <p:ph idx="1" type="body"/>
          </p:nvPr>
        </p:nvSpPr>
        <p:spPr>
          <a:xfrm>
            <a:off x="457200" y="1600200"/>
            <a:ext cx="8229600" cy="4525962"/>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9pPr>
          </a:lstStyle>
          <a:p/>
        </p:txBody>
      </p:sp>
      <p:sp>
        <p:nvSpPr>
          <p:cNvPr id="89" name="Google Shape;89;p14"/>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0" name="Google Shape;90;p14"/>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1" name="Google Shape;91;p1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stretch>
            <a:fillRect b="0" l="0" r="0" t="0"/>
          </a:stretch>
        </a:blipFill>
      </p:bgPr>
    </p:bg>
    <p:spTree>
      <p:nvGrpSpPr>
        <p:cNvPr id="98" name="Shape 98"/>
        <p:cNvGrpSpPr/>
        <p:nvPr/>
      </p:nvGrpSpPr>
      <p:grpSpPr>
        <a:xfrm>
          <a:off x="0" y="0"/>
          <a:ext cx="0" cy="0"/>
          <a:chOff x="0" y="0"/>
          <a:chExt cx="0" cy="0"/>
        </a:xfrm>
      </p:grpSpPr>
      <p:sp>
        <p:nvSpPr>
          <p:cNvPr id="99" name="Google Shape;99;p16"/>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9pPr>
          </a:lstStyle>
          <a:p/>
        </p:txBody>
      </p:sp>
      <p:sp>
        <p:nvSpPr>
          <p:cNvPr id="100" name="Google Shape;100;p16"/>
          <p:cNvSpPr txBox="1"/>
          <p:nvPr>
            <p:ph idx="1" type="body"/>
          </p:nvPr>
        </p:nvSpPr>
        <p:spPr>
          <a:xfrm>
            <a:off x="457200" y="1600200"/>
            <a:ext cx="8229600" cy="4525962"/>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9pPr>
          </a:lstStyle>
          <a:p/>
        </p:txBody>
      </p:sp>
      <p:sp>
        <p:nvSpPr>
          <p:cNvPr id="101" name="Google Shape;101;p16"/>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02" name="Google Shape;102;p16"/>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03" name="Google Shape;103;p1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stretch>
            <a:fillRect b="0" l="0" r="0" t="0"/>
          </a:stretch>
        </a:blipFill>
      </p:bgPr>
    </p:bg>
    <p:spTree>
      <p:nvGrpSpPr>
        <p:cNvPr id="140" name="Shape 140"/>
        <p:cNvGrpSpPr/>
        <p:nvPr/>
      </p:nvGrpSpPr>
      <p:grpSpPr>
        <a:xfrm>
          <a:off x="0" y="0"/>
          <a:ext cx="0" cy="0"/>
          <a:chOff x="0" y="0"/>
          <a:chExt cx="0" cy="0"/>
        </a:xfrm>
      </p:grpSpPr>
      <p:sp>
        <p:nvSpPr>
          <p:cNvPr id="141" name="Google Shape;141;p23"/>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42" name="Google Shape;142;p23"/>
          <p:cNvSpPr txBox="1"/>
          <p:nvPr>
            <p:ph idx="1" type="body"/>
          </p:nvPr>
        </p:nvSpPr>
        <p:spPr>
          <a:xfrm>
            <a:off x="457200" y="1600200"/>
            <a:ext cx="8229600" cy="4525962"/>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43" name="Google Shape;143;p23"/>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4" name="Google Shape;144;p23"/>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5" name="Google Shape;145;p2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66"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stretch>
            <a:fillRect b="0" l="0" r="0" t="0"/>
          </a:stretch>
        </a:blipFill>
      </p:bgPr>
    </p:bg>
    <p:spTree>
      <p:nvGrpSpPr>
        <p:cNvPr id="152" name="Shape 152"/>
        <p:cNvGrpSpPr/>
        <p:nvPr/>
      </p:nvGrpSpPr>
      <p:grpSpPr>
        <a:xfrm>
          <a:off x="0" y="0"/>
          <a:ext cx="0" cy="0"/>
          <a:chOff x="0" y="0"/>
          <a:chExt cx="0" cy="0"/>
        </a:xfrm>
      </p:grpSpPr>
      <p:sp>
        <p:nvSpPr>
          <p:cNvPr id="153" name="Google Shape;153;p25"/>
          <p:cNvSpPr txBox="1"/>
          <p:nvPr>
            <p:ph type="title"/>
          </p:nvPr>
        </p:nvSpPr>
        <p:spPr>
          <a:xfrm>
            <a:off x="304800" y="76200"/>
            <a:ext cx="8534400" cy="12192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1pPr>
            <a:lvl2pPr indent="0" lvl="1"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2pPr>
            <a:lvl3pPr indent="0" lvl="2"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3pPr>
            <a:lvl4pPr indent="0" lvl="3"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4pPr>
            <a:lvl5pPr indent="0" lvl="4"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5pPr>
            <a:lvl6pPr indent="0" lvl="5" marL="4572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6pPr>
            <a:lvl7pPr indent="0" lvl="6" marL="9144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7pPr>
            <a:lvl8pPr indent="0" lvl="7" marL="13716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8pPr>
            <a:lvl9pPr indent="0" lvl="8" marL="18288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9pPr>
          </a:lstStyle>
          <a:p/>
        </p:txBody>
      </p:sp>
      <p:sp>
        <p:nvSpPr>
          <p:cNvPr id="154" name="Google Shape;154;p25"/>
          <p:cNvSpPr txBox="1"/>
          <p:nvPr>
            <p:ph idx="1" type="body"/>
          </p:nvPr>
        </p:nvSpPr>
        <p:spPr>
          <a:xfrm>
            <a:off x="304800" y="1524000"/>
            <a:ext cx="8534400" cy="48006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rgbClr val="FFFFFF"/>
              </a:buClr>
              <a:buSzPts val="3200"/>
              <a:buFont typeface="Arial"/>
              <a:buChar char="•"/>
              <a:defRPr b="0" i="0" sz="3200" u="none" cap="none" strike="noStrike">
                <a:solidFill>
                  <a:srgbClr val="FFFFFF"/>
                </a:solidFill>
                <a:latin typeface="Arial"/>
                <a:ea typeface="Arial"/>
                <a:cs typeface="Arial"/>
                <a:sym typeface="Arial"/>
              </a:defRPr>
            </a:lvl1pPr>
            <a:lvl2pPr indent="-406400" lvl="1" marL="914400" marR="0" rtl="0" algn="l">
              <a:spcBef>
                <a:spcPts val="560"/>
              </a:spcBef>
              <a:spcAft>
                <a:spcPts val="0"/>
              </a:spcAft>
              <a:buClr>
                <a:srgbClr val="FFFFFF"/>
              </a:buClr>
              <a:buSzPts val="2800"/>
              <a:buFont typeface="Arial"/>
              <a:buChar char="–"/>
              <a:defRPr b="0" i="0" sz="2800" u="none" cap="none" strike="noStrike">
                <a:solidFill>
                  <a:srgbClr val="FFFFFF"/>
                </a:solidFill>
                <a:latin typeface="Arial"/>
                <a:ea typeface="Arial"/>
                <a:cs typeface="Arial"/>
                <a:sym typeface="Arial"/>
              </a:defRPr>
            </a:lvl2pPr>
            <a:lvl3pPr indent="-381000" lvl="2" marL="1371600" marR="0" rtl="0" algn="l">
              <a:spcBef>
                <a:spcPts val="480"/>
              </a:spcBef>
              <a:spcAft>
                <a:spcPts val="0"/>
              </a:spcAft>
              <a:buClr>
                <a:srgbClr val="FFFFFF"/>
              </a:buClr>
              <a:buSzPts val="2400"/>
              <a:buFont typeface="Arial"/>
              <a:buChar char="•"/>
              <a:defRPr b="0" i="0" sz="2400" u="none" cap="none" strike="noStrike">
                <a:solidFill>
                  <a:srgbClr val="FFFFFF"/>
                </a:solidFill>
                <a:latin typeface="Arial"/>
                <a:ea typeface="Arial"/>
                <a:cs typeface="Arial"/>
                <a:sym typeface="Arial"/>
              </a:defRPr>
            </a:lvl3pPr>
            <a:lvl4pPr indent="-355600" lvl="3" marL="1828800" marR="0" rtl="0" algn="l">
              <a:spcBef>
                <a:spcPts val="400"/>
              </a:spcBef>
              <a:spcAft>
                <a:spcPts val="0"/>
              </a:spcAft>
              <a:buClr>
                <a:srgbClr val="FFFFFF"/>
              </a:buClr>
              <a:buSzPts val="2000"/>
              <a:buFont typeface="Arial"/>
              <a:buChar char="–"/>
              <a:defRPr b="0" i="0" sz="2000" u="none" cap="none" strike="noStrike">
                <a:solidFill>
                  <a:srgbClr val="FFFFFF"/>
                </a:solidFill>
                <a:latin typeface="Arial"/>
                <a:ea typeface="Arial"/>
                <a:cs typeface="Arial"/>
                <a:sym typeface="Arial"/>
              </a:defRPr>
            </a:lvl4pPr>
            <a:lvl5pPr indent="-355600" lvl="4" marL="2286000" marR="0" rtl="0" algn="l">
              <a:spcBef>
                <a:spcPts val="400"/>
              </a:spcBef>
              <a:spcAft>
                <a:spcPts val="0"/>
              </a:spcAft>
              <a:buClr>
                <a:srgbClr val="FFFFFF"/>
              </a:buClr>
              <a:buSzPts val="2000"/>
              <a:buFont typeface="Arial"/>
              <a:buChar char="»"/>
              <a:defRPr b="0" i="0" sz="2000" u="none" cap="none" strike="noStrike">
                <a:solidFill>
                  <a:srgbClr val="FFFFFF"/>
                </a:solidFill>
                <a:latin typeface="Arial"/>
                <a:ea typeface="Arial"/>
                <a:cs typeface="Arial"/>
                <a:sym typeface="Arial"/>
              </a:defRPr>
            </a:lvl5pPr>
            <a:lvl6pPr indent="-355600" lvl="5" marL="2743200" marR="0" rtl="0" algn="l">
              <a:spcBef>
                <a:spcPts val="400"/>
              </a:spcBef>
              <a:spcAft>
                <a:spcPts val="0"/>
              </a:spcAft>
              <a:buClr>
                <a:srgbClr val="FFFFFF"/>
              </a:buClr>
              <a:buSzPts val="2000"/>
              <a:buFont typeface="Arial"/>
              <a:buChar char="»"/>
              <a:defRPr b="0" i="0" sz="2000" u="none" cap="none" strike="noStrike">
                <a:solidFill>
                  <a:srgbClr val="FFFFFF"/>
                </a:solidFill>
                <a:latin typeface="Arial"/>
                <a:ea typeface="Arial"/>
                <a:cs typeface="Arial"/>
                <a:sym typeface="Arial"/>
              </a:defRPr>
            </a:lvl6pPr>
            <a:lvl7pPr indent="-355600" lvl="6" marL="3200400" marR="0" rtl="0" algn="l">
              <a:spcBef>
                <a:spcPts val="400"/>
              </a:spcBef>
              <a:spcAft>
                <a:spcPts val="0"/>
              </a:spcAft>
              <a:buClr>
                <a:srgbClr val="FFFFFF"/>
              </a:buClr>
              <a:buSzPts val="2000"/>
              <a:buFont typeface="Arial"/>
              <a:buChar char="»"/>
              <a:defRPr b="0" i="0" sz="2000" u="none" cap="none" strike="noStrike">
                <a:solidFill>
                  <a:srgbClr val="FFFFFF"/>
                </a:solidFill>
                <a:latin typeface="Arial"/>
                <a:ea typeface="Arial"/>
                <a:cs typeface="Arial"/>
                <a:sym typeface="Arial"/>
              </a:defRPr>
            </a:lvl7pPr>
            <a:lvl8pPr indent="-355600" lvl="7" marL="3657600" marR="0" rtl="0" algn="l">
              <a:spcBef>
                <a:spcPts val="400"/>
              </a:spcBef>
              <a:spcAft>
                <a:spcPts val="0"/>
              </a:spcAft>
              <a:buClr>
                <a:srgbClr val="FFFFFF"/>
              </a:buClr>
              <a:buSzPts val="2000"/>
              <a:buFont typeface="Arial"/>
              <a:buChar char="»"/>
              <a:defRPr b="0" i="0" sz="2000" u="none" cap="none" strike="noStrike">
                <a:solidFill>
                  <a:srgbClr val="FFFFFF"/>
                </a:solidFill>
                <a:latin typeface="Arial"/>
                <a:ea typeface="Arial"/>
                <a:cs typeface="Arial"/>
                <a:sym typeface="Arial"/>
              </a:defRPr>
            </a:lvl8pPr>
            <a:lvl9pPr indent="-355600" lvl="8" marL="4114800" marR="0" rtl="0" algn="l">
              <a:spcBef>
                <a:spcPts val="400"/>
              </a:spcBef>
              <a:spcAft>
                <a:spcPts val="0"/>
              </a:spcAft>
              <a:buClr>
                <a:srgbClr val="FFFFFF"/>
              </a:buClr>
              <a:buSzPts val="2000"/>
              <a:buFont typeface="Arial"/>
              <a:buChar char="»"/>
              <a:defRPr b="0" i="0" sz="2000" u="none" cap="none" strike="noStrike">
                <a:solidFill>
                  <a:srgbClr val="FFFFFF"/>
                </a:solidFill>
                <a:latin typeface="Arial"/>
                <a:ea typeface="Arial"/>
                <a:cs typeface="Arial"/>
                <a:sym typeface="Arial"/>
              </a:defRPr>
            </a:lvl9pPr>
          </a:lstStyle>
          <a:p/>
        </p:txBody>
      </p:sp>
      <p:sp>
        <p:nvSpPr>
          <p:cNvPr id="155" name="Google Shape;155;p25"/>
          <p:cNvSpPr txBox="1"/>
          <p:nvPr>
            <p:ph idx="10" type="dt"/>
          </p:nvPr>
        </p:nvSpPr>
        <p:spPr>
          <a:xfrm>
            <a:off x="381000" y="6477000"/>
            <a:ext cx="2590800" cy="3048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rgbClr val="FFFFFF"/>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56" name="Google Shape;156;p25"/>
          <p:cNvSpPr txBox="1"/>
          <p:nvPr>
            <p:ph idx="11" type="ftr"/>
          </p:nvPr>
        </p:nvSpPr>
        <p:spPr>
          <a:xfrm>
            <a:off x="3276600" y="6477000"/>
            <a:ext cx="2895600" cy="3048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57" name="Google Shape;157;p25"/>
          <p:cNvSpPr txBox="1"/>
          <p:nvPr>
            <p:ph idx="12" type="sldNum"/>
          </p:nvPr>
        </p:nvSpPr>
        <p:spPr>
          <a:xfrm>
            <a:off x="6477000" y="6477000"/>
            <a:ext cx="2286000" cy="3048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67"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stretch>
            <a:fillRect b="0" l="0" r="0" t="0"/>
          </a:stretch>
        </a:blipFill>
      </p:bgPr>
    </p:bg>
    <p:spTree>
      <p:nvGrpSpPr>
        <p:cNvPr id="164" name="Shape 164"/>
        <p:cNvGrpSpPr/>
        <p:nvPr/>
      </p:nvGrpSpPr>
      <p:grpSpPr>
        <a:xfrm>
          <a:off x="0" y="0"/>
          <a:ext cx="0" cy="0"/>
          <a:chOff x="0" y="0"/>
          <a:chExt cx="0" cy="0"/>
        </a:xfrm>
      </p:grpSpPr>
      <p:sp>
        <p:nvSpPr>
          <p:cNvPr id="165" name="Google Shape;165;p27"/>
          <p:cNvSpPr txBox="1"/>
          <p:nvPr>
            <p:ph type="title"/>
          </p:nvPr>
        </p:nvSpPr>
        <p:spPr>
          <a:xfrm>
            <a:off x="304800" y="76200"/>
            <a:ext cx="8534400" cy="12192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1pPr>
            <a:lvl2pPr indent="0" lvl="1"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2pPr>
            <a:lvl3pPr indent="0" lvl="2"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3pPr>
            <a:lvl4pPr indent="0" lvl="3"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4pPr>
            <a:lvl5pPr indent="0" lvl="4"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5pPr>
            <a:lvl6pPr indent="0" lvl="5" marL="4572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6pPr>
            <a:lvl7pPr indent="0" lvl="6" marL="9144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7pPr>
            <a:lvl8pPr indent="0" lvl="7" marL="13716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8pPr>
            <a:lvl9pPr indent="0" lvl="8" marL="18288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9pPr>
          </a:lstStyle>
          <a:p/>
        </p:txBody>
      </p:sp>
      <p:sp>
        <p:nvSpPr>
          <p:cNvPr id="166" name="Google Shape;166;p27"/>
          <p:cNvSpPr txBox="1"/>
          <p:nvPr>
            <p:ph idx="1" type="body"/>
          </p:nvPr>
        </p:nvSpPr>
        <p:spPr>
          <a:xfrm>
            <a:off x="304800" y="1524000"/>
            <a:ext cx="8534400" cy="48006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rgbClr val="FFFFFF"/>
              </a:buClr>
              <a:buSzPts val="3200"/>
              <a:buFont typeface="Arial"/>
              <a:buChar char="•"/>
              <a:defRPr b="0" i="0" sz="3200" u="none" cap="none" strike="noStrike">
                <a:solidFill>
                  <a:srgbClr val="FFFFFF"/>
                </a:solidFill>
                <a:latin typeface="Arial"/>
                <a:ea typeface="Arial"/>
                <a:cs typeface="Arial"/>
                <a:sym typeface="Arial"/>
              </a:defRPr>
            </a:lvl1pPr>
            <a:lvl2pPr indent="-406400" lvl="1" marL="914400" marR="0" rtl="0" algn="l">
              <a:spcBef>
                <a:spcPts val="560"/>
              </a:spcBef>
              <a:spcAft>
                <a:spcPts val="0"/>
              </a:spcAft>
              <a:buClr>
                <a:srgbClr val="FFFFFF"/>
              </a:buClr>
              <a:buSzPts val="2800"/>
              <a:buFont typeface="Arial"/>
              <a:buChar char="–"/>
              <a:defRPr b="0" i="0" sz="2800" u="none" cap="none" strike="noStrike">
                <a:solidFill>
                  <a:srgbClr val="FFFFFF"/>
                </a:solidFill>
                <a:latin typeface="Arial"/>
                <a:ea typeface="Arial"/>
                <a:cs typeface="Arial"/>
                <a:sym typeface="Arial"/>
              </a:defRPr>
            </a:lvl2pPr>
            <a:lvl3pPr indent="-381000" lvl="2" marL="1371600" marR="0" rtl="0" algn="l">
              <a:spcBef>
                <a:spcPts val="480"/>
              </a:spcBef>
              <a:spcAft>
                <a:spcPts val="0"/>
              </a:spcAft>
              <a:buClr>
                <a:srgbClr val="FFFFFF"/>
              </a:buClr>
              <a:buSzPts val="2400"/>
              <a:buFont typeface="Arial"/>
              <a:buChar char="•"/>
              <a:defRPr b="0" i="0" sz="2400" u="none" cap="none" strike="noStrike">
                <a:solidFill>
                  <a:srgbClr val="FFFFFF"/>
                </a:solidFill>
                <a:latin typeface="Arial"/>
                <a:ea typeface="Arial"/>
                <a:cs typeface="Arial"/>
                <a:sym typeface="Arial"/>
              </a:defRPr>
            </a:lvl3pPr>
            <a:lvl4pPr indent="-355600" lvl="3" marL="1828800" marR="0" rtl="0" algn="l">
              <a:spcBef>
                <a:spcPts val="400"/>
              </a:spcBef>
              <a:spcAft>
                <a:spcPts val="0"/>
              </a:spcAft>
              <a:buClr>
                <a:srgbClr val="FFFFFF"/>
              </a:buClr>
              <a:buSzPts val="2000"/>
              <a:buFont typeface="Arial"/>
              <a:buChar char="–"/>
              <a:defRPr b="0" i="0" sz="2000" u="none" cap="none" strike="noStrike">
                <a:solidFill>
                  <a:srgbClr val="FFFFFF"/>
                </a:solidFill>
                <a:latin typeface="Arial"/>
                <a:ea typeface="Arial"/>
                <a:cs typeface="Arial"/>
                <a:sym typeface="Arial"/>
              </a:defRPr>
            </a:lvl4pPr>
            <a:lvl5pPr indent="-355600" lvl="4" marL="2286000" marR="0" rtl="0" algn="l">
              <a:spcBef>
                <a:spcPts val="400"/>
              </a:spcBef>
              <a:spcAft>
                <a:spcPts val="0"/>
              </a:spcAft>
              <a:buClr>
                <a:srgbClr val="FFFFFF"/>
              </a:buClr>
              <a:buSzPts val="2000"/>
              <a:buFont typeface="Arial"/>
              <a:buChar char="»"/>
              <a:defRPr b="0" i="0" sz="2000" u="none" cap="none" strike="noStrike">
                <a:solidFill>
                  <a:srgbClr val="FFFFFF"/>
                </a:solidFill>
                <a:latin typeface="Arial"/>
                <a:ea typeface="Arial"/>
                <a:cs typeface="Arial"/>
                <a:sym typeface="Arial"/>
              </a:defRPr>
            </a:lvl5pPr>
            <a:lvl6pPr indent="-355600" lvl="5" marL="2743200" marR="0" rtl="0" algn="l">
              <a:spcBef>
                <a:spcPts val="400"/>
              </a:spcBef>
              <a:spcAft>
                <a:spcPts val="0"/>
              </a:spcAft>
              <a:buClr>
                <a:srgbClr val="FFFFFF"/>
              </a:buClr>
              <a:buSzPts val="2000"/>
              <a:buFont typeface="Arial"/>
              <a:buChar char="»"/>
              <a:defRPr b="0" i="0" sz="2000" u="none" cap="none" strike="noStrike">
                <a:solidFill>
                  <a:srgbClr val="FFFFFF"/>
                </a:solidFill>
                <a:latin typeface="Arial"/>
                <a:ea typeface="Arial"/>
                <a:cs typeface="Arial"/>
                <a:sym typeface="Arial"/>
              </a:defRPr>
            </a:lvl6pPr>
            <a:lvl7pPr indent="-355600" lvl="6" marL="3200400" marR="0" rtl="0" algn="l">
              <a:spcBef>
                <a:spcPts val="400"/>
              </a:spcBef>
              <a:spcAft>
                <a:spcPts val="0"/>
              </a:spcAft>
              <a:buClr>
                <a:srgbClr val="FFFFFF"/>
              </a:buClr>
              <a:buSzPts val="2000"/>
              <a:buFont typeface="Arial"/>
              <a:buChar char="»"/>
              <a:defRPr b="0" i="0" sz="2000" u="none" cap="none" strike="noStrike">
                <a:solidFill>
                  <a:srgbClr val="FFFFFF"/>
                </a:solidFill>
                <a:latin typeface="Arial"/>
                <a:ea typeface="Arial"/>
                <a:cs typeface="Arial"/>
                <a:sym typeface="Arial"/>
              </a:defRPr>
            </a:lvl7pPr>
            <a:lvl8pPr indent="-355600" lvl="7" marL="3657600" marR="0" rtl="0" algn="l">
              <a:spcBef>
                <a:spcPts val="400"/>
              </a:spcBef>
              <a:spcAft>
                <a:spcPts val="0"/>
              </a:spcAft>
              <a:buClr>
                <a:srgbClr val="FFFFFF"/>
              </a:buClr>
              <a:buSzPts val="2000"/>
              <a:buFont typeface="Arial"/>
              <a:buChar char="»"/>
              <a:defRPr b="0" i="0" sz="2000" u="none" cap="none" strike="noStrike">
                <a:solidFill>
                  <a:srgbClr val="FFFFFF"/>
                </a:solidFill>
                <a:latin typeface="Arial"/>
                <a:ea typeface="Arial"/>
                <a:cs typeface="Arial"/>
                <a:sym typeface="Arial"/>
              </a:defRPr>
            </a:lvl8pPr>
            <a:lvl9pPr indent="-355600" lvl="8" marL="4114800" marR="0" rtl="0" algn="l">
              <a:spcBef>
                <a:spcPts val="400"/>
              </a:spcBef>
              <a:spcAft>
                <a:spcPts val="0"/>
              </a:spcAft>
              <a:buClr>
                <a:srgbClr val="FFFFFF"/>
              </a:buClr>
              <a:buSzPts val="2000"/>
              <a:buFont typeface="Arial"/>
              <a:buChar char="»"/>
              <a:defRPr b="0" i="0" sz="2000" u="none" cap="none" strike="noStrike">
                <a:solidFill>
                  <a:srgbClr val="FFFFFF"/>
                </a:solidFill>
                <a:latin typeface="Arial"/>
                <a:ea typeface="Arial"/>
                <a:cs typeface="Arial"/>
                <a:sym typeface="Arial"/>
              </a:defRPr>
            </a:lvl9pPr>
          </a:lstStyle>
          <a:p/>
        </p:txBody>
      </p:sp>
      <p:sp>
        <p:nvSpPr>
          <p:cNvPr id="167" name="Google Shape;167;p27"/>
          <p:cNvSpPr txBox="1"/>
          <p:nvPr>
            <p:ph idx="10" type="dt"/>
          </p:nvPr>
        </p:nvSpPr>
        <p:spPr>
          <a:xfrm>
            <a:off x="304800" y="6477000"/>
            <a:ext cx="2438400" cy="3048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rgbClr val="FFFFFF"/>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68" name="Google Shape;168;p27"/>
          <p:cNvSpPr txBox="1"/>
          <p:nvPr>
            <p:ph idx="11" type="ftr"/>
          </p:nvPr>
        </p:nvSpPr>
        <p:spPr>
          <a:xfrm>
            <a:off x="3048000" y="6477000"/>
            <a:ext cx="3200400" cy="3048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69" name="Google Shape;169;p27"/>
          <p:cNvSpPr txBox="1"/>
          <p:nvPr>
            <p:ph idx="12" type="sldNum"/>
          </p:nvPr>
        </p:nvSpPr>
        <p:spPr>
          <a:xfrm>
            <a:off x="6553200" y="6477000"/>
            <a:ext cx="2286000" cy="3048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stretch>
            <a:fillRect b="0" l="0" r="0" t="0"/>
          </a:stretch>
        </a:blipFill>
      </p:bgPr>
    </p:bg>
    <p:spTree>
      <p:nvGrpSpPr>
        <p:cNvPr id="233" name="Shape 233"/>
        <p:cNvGrpSpPr/>
        <p:nvPr/>
      </p:nvGrpSpPr>
      <p:grpSpPr>
        <a:xfrm>
          <a:off x="0" y="0"/>
          <a:ext cx="0" cy="0"/>
          <a:chOff x="0" y="0"/>
          <a:chExt cx="0" cy="0"/>
        </a:xfrm>
      </p:grpSpPr>
      <p:sp>
        <p:nvSpPr>
          <p:cNvPr id="234" name="Google Shape;234;p38"/>
          <p:cNvSpPr txBox="1"/>
          <p:nvPr>
            <p:ph type="title"/>
          </p:nvPr>
        </p:nvSpPr>
        <p:spPr>
          <a:xfrm>
            <a:off x="304800" y="76200"/>
            <a:ext cx="8534400" cy="12192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1pPr>
            <a:lvl2pPr indent="0" lvl="1"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2pPr>
            <a:lvl3pPr indent="0" lvl="2"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3pPr>
            <a:lvl4pPr indent="0" lvl="3"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4pPr>
            <a:lvl5pPr indent="0" lvl="4"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5pPr>
            <a:lvl6pPr indent="0" lvl="5" marL="4572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6pPr>
            <a:lvl7pPr indent="0" lvl="6" marL="9144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7pPr>
            <a:lvl8pPr indent="0" lvl="7" marL="13716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8pPr>
            <a:lvl9pPr indent="0" lvl="8" marL="18288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9pPr>
          </a:lstStyle>
          <a:p/>
        </p:txBody>
      </p:sp>
      <p:sp>
        <p:nvSpPr>
          <p:cNvPr id="235" name="Google Shape;235;p38"/>
          <p:cNvSpPr txBox="1"/>
          <p:nvPr>
            <p:ph idx="1" type="body"/>
          </p:nvPr>
        </p:nvSpPr>
        <p:spPr>
          <a:xfrm>
            <a:off x="304800" y="1524000"/>
            <a:ext cx="8534400" cy="48006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rgbClr val="000000"/>
              </a:buClr>
              <a:buSzPts val="3200"/>
              <a:buFont typeface="Arial"/>
              <a:buChar char="•"/>
              <a:defRPr b="0" i="0" sz="3200" u="none" cap="none" strike="noStrike">
                <a:solidFill>
                  <a:srgbClr val="000000"/>
                </a:solidFill>
                <a:latin typeface="Arial"/>
                <a:ea typeface="Arial"/>
                <a:cs typeface="Arial"/>
                <a:sym typeface="Arial"/>
              </a:defRPr>
            </a:lvl1pPr>
            <a:lvl2pPr indent="-406400" lvl="1" marL="914400" marR="0" rtl="0" algn="l">
              <a:spcBef>
                <a:spcPts val="56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2pPr>
            <a:lvl3pPr indent="-381000" lvl="2" marL="1371600" marR="0" rtl="0" algn="l">
              <a:spcBef>
                <a:spcPts val="48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3pPr>
            <a:lvl4pPr indent="-355600" lvl="3" marL="1828800"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4pPr>
            <a:lvl5pPr indent="-355600" lvl="4" marL="2286000"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5pPr>
            <a:lvl6pPr indent="-355600" lvl="5" marL="2743200"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6pPr>
            <a:lvl7pPr indent="-355600" lvl="6" marL="3200400"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7pPr>
            <a:lvl8pPr indent="-355600" lvl="7" marL="3657600"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8pPr>
            <a:lvl9pPr indent="-355600" lvl="8" marL="4114800"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9pPr>
          </a:lstStyle>
          <a:p/>
        </p:txBody>
      </p:sp>
      <p:sp>
        <p:nvSpPr>
          <p:cNvPr id="236" name="Google Shape;236;p38"/>
          <p:cNvSpPr txBox="1"/>
          <p:nvPr>
            <p:ph idx="10" type="dt"/>
          </p:nvPr>
        </p:nvSpPr>
        <p:spPr>
          <a:xfrm>
            <a:off x="304800" y="6477000"/>
            <a:ext cx="2438400" cy="3048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rgbClr val="FFFFFF"/>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37" name="Google Shape;237;p38"/>
          <p:cNvSpPr txBox="1"/>
          <p:nvPr>
            <p:ph idx="11" type="ftr"/>
          </p:nvPr>
        </p:nvSpPr>
        <p:spPr>
          <a:xfrm>
            <a:off x="3048000" y="6477000"/>
            <a:ext cx="3200400" cy="3048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38" name="Google Shape;238;p38"/>
          <p:cNvSpPr txBox="1"/>
          <p:nvPr>
            <p:ph idx="12" type="sldNum"/>
          </p:nvPr>
        </p:nvSpPr>
        <p:spPr>
          <a:xfrm>
            <a:off x="6553200" y="6477000"/>
            <a:ext cx="2286000" cy="3048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stretch>
            <a:fillRect b="0" l="0" r="0" t="0"/>
          </a:stretch>
        </a:blipFill>
      </p:bgPr>
    </p:bg>
    <p:spTree>
      <p:nvGrpSpPr>
        <p:cNvPr id="302" name="Shape 302"/>
        <p:cNvGrpSpPr/>
        <p:nvPr/>
      </p:nvGrpSpPr>
      <p:grpSpPr>
        <a:xfrm>
          <a:off x="0" y="0"/>
          <a:ext cx="0" cy="0"/>
          <a:chOff x="0" y="0"/>
          <a:chExt cx="0" cy="0"/>
        </a:xfrm>
      </p:grpSpPr>
      <p:sp>
        <p:nvSpPr>
          <p:cNvPr id="303" name="Google Shape;303;p49"/>
          <p:cNvSpPr txBox="1"/>
          <p:nvPr>
            <p:ph type="title"/>
          </p:nvPr>
        </p:nvSpPr>
        <p:spPr>
          <a:xfrm>
            <a:off x="304800" y="76200"/>
            <a:ext cx="8534400" cy="12192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1pPr>
            <a:lvl2pPr indent="0" lvl="1"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2pPr>
            <a:lvl3pPr indent="0" lvl="2"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3pPr>
            <a:lvl4pPr indent="0" lvl="3"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4pPr>
            <a:lvl5pPr indent="0" lvl="4" marL="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5pPr>
            <a:lvl6pPr indent="0" lvl="5" marL="4572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6pPr>
            <a:lvl7pPr indent="0" lvl="6" marL="9144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7pPr>
            <a:lvl8pPr indent="0" lvl="7" marL="13716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8pPr>
            <a:lvl9pPr indent="0" lvl="8" marL="1828800" marR="0" rtl="0" algn="l">
              <a:spcBef>
                <a:spcPts val="0"/>
              </a:spcBef>
              <a:spcAft>
                <a:spcPts val="0"/>
              </a:spcAft>
              <a:buSzPts val="1400"/>
              <a:buNone/>
              <a:defRPr b="1" i="0" sz="4400" u="none" cap="none" strike="noStrike">
                <a:solidFill>
                  <a:schemeClr val="lt2"/>
                </a:solidFill>
                <a:latin typeface="Arial"/>
                <a:ea typeface="Arial"/>
                <a:cs typeface="Arial"/>
                <a:sym typeface="Arial"/>
              </a:defRPr>
            </a:lvl9pPr>
          </a:lstStyle>
          <a:p/>
        </p:txBody>
      </p:sp>
      <p:sp>
        <p:nvSpPr>
          <p:cNvPr id="304" name="Google Shape;304;p49"/>
          <p:cNvSpPr txBox="1"/>
          <p:nvPr>
            <p:ph idx="1" type="body"/>
          </p:nvPr>
        </p:nvSpPr>
        <p:spPr>
          <a:xfrm>
            <a:off x="304800" y="1524000"/>
            <a:ext cx="8534400" cy="48006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rgbClr val="000000"/>
              </a:buClr>
              <a:buSzPts val="3200"/>
              <a:buFont typeface="Arial"/>
              <a:buChar char="•"/>
              <a:defRPr b="0" i="0" sz="3200" u="none" cap="none" strike="noStrike">
                <a:solidFill>
                  <a:srgbClr val="000000"/>
                </a:solidFill>
                <a:latin typeface="Arial"/>
                <a:ea typeface="Arial"/>
                <a:cs typeface="Arial"/>
                <a:sym typeface="Arial"/>
              </a:defRPr>
            </a:lvl1pPr>
            <a:lvl2pPr indent="-406400" lvl="1" marL="914400" marR="0" rtl="0" algn="l">
              <a:spcBef>
                <a:spcPts val="56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2pPr>
            <a:lvl3pPr indent="-381000" lvl="2" marL="1371600" marR="0" rtl="0" algn="l">
              <a:spcBef>
                <a:spcPts val="48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3pPr>
            <a:lvl4pPr indent="-355600" lvl="3" marL="1828800"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4pPr>
            <a:lvl5pPr indent="-355600" lvl="4" marL="2286000"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5pPr>
            <a:lvl6pPr indent="-355600" lvl="5" marL="2743200"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6pPr>
            <a:lvl7pPr indent="-355600" lvl="6" marL="3200400"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7pPr>
            <a:lvl8pPr indent="-355600" lvl="7" marL="3657600"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8pPr>
            <a:lvl9pPr indent="-355600" lvl="8" marL="4114800"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9pPr>
          </a:lstStyle>
          <a:p/>
        </p:txBody>
      </p:sp>
      <p:sp>
        <p:nvSpPr>
          <p:cNvPr id="305" name="Google Shape;305;p49"/>
          <p:cNvSpPr txBox="1"/>
          <p:nvPr>
            <p:ph idx="10" type="dt"/>
          </p:nvPr>
        </p:nvSpPr>
        <p:spPr>
          <a:xfrm>
            <a:off x="381000" y="6477000"/>
            <a:ext cx="2590800" cy="3048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rgbClr val="FFFFFF"/>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06" name="Google Shape;306;p49"/>
          <p:cNvSpPr txBox="1"/>
          <p:nvPr>
            <p:ph idx="11" type="ftr"/>
          </p:nvPr>
        </p:nvSpPr>
        <p:spPr>
          <a:xfrm>
            <a:off x="3276600" y="6477000"/>
            <a:ext cx="2895600" cy="3048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07" name="Google Shape;307;p49"/>
          <p:cNvSpPr txBox="1"/>
          <p:nvPr>
            <p:ph idx="12" type="sldNum"/>
          </p:nvPr>
        </p:nvSpPr>
        <p:spPr>
          <a:xfrm>
            <a:off x="6477000" y="6477000"/>
            <a:ext cx="2286000" cy="3048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Font typeface="Arial"/>
              <a:buNone/>
              <a:defRPr b="0" i="0" sz="14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8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9.png"/><Relationship Id="rId5"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9.png"/><Relationship Id="rId5"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4.png"/><Relationship Id="rId4" Type="http://schemas.openxmlformats.org/officeDocument/2006/relationships/image" Target="../media/image9.png"/><Relationship Id="rId5"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9.png"/><Relationship Id="rId5"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9.png"/><Relationship Id="rId5"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9.png"/><Relationship Id="rId5"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9.png"/><Relationship Id="rId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75"/>
          <p:cNvSpPr txBox="1"/>
          <p:nvPr>
            <p:ph type="ctrTitle"/>
          </p:nvPr>
        </p:nvSpPr>
        <p:spPr>
          <a:xfrm>
            <a:off x="363537" y="393700"/>
            <a:ext cx="8455025" cy="90646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Arial"/>
              <a:buNone/>
            </a:pPr>
            <a:r>
              <a:rPr b="1" i="0" lang="en-US" sz="4600" u="none" cap="none" strike="noStrike">
                <a:solidFill>
                  <a:srgbClr val="FFFFFF"/>
                </a:solidFill>
                <a:latin typeface="Arial"/>
                <a:ea typeface="Arial"/>
                <a:cs typeface="Arial"/>
                <a:sym typeface="Arial"/>
              </a:rPr>
              <a:t>“The Gettysburg Address”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84"/>
          <p:cNvSpPr txBox="1"/>
          <p:nvPr/>
        </p:nvSpPr>
        <p:spPr>
          <a:xfrm>
            <a:off x="446087" y="2133600"/>
            <a:ext cx="8229600" cy="36623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1800" u="none">
                <a:solidFill>
                  <a:schemeClr val="dk1"/>
                </a:solidFill>
                <a:latin typeface="Arial"/>
                <a:ea typeface="Arial"/>
                <a:cs typeface="Arial"/>
                <a:sym typeface="Arial"/>
              </a:rPr>
              <a:t>Part of speech:  </a:t>
            </a:r>
            <a:r>
              <a:rPr b="0" i="0" lang="en-US" sz="1800" u="none">
                <a:solidFill>
                  <a:srgbClr val="C00000"/>
                </a:solidFill>
                <a:latin typeface="Arial"/>
                <a:ea typeface="Arial"/>
                <a:cs typeface="Arial"/>
                <a:sym typeface="Arial"/>
              </a:rPr>
              <a:t>verb</a:t>
            </a:r>
            <a:endParaRPr/>
          </a:p>
          <a:p>
            <a:pPr indent="0" lvl="0" marL="0" marR="0" rtl="0" algn="l">
              <a:lnSpc>
                <a:spcPct val="100000"/>
              </a:lnSpc>
              <a:spcBef>
                <a:spcPts val="0"/>
              </a:spcBef>
              <a:spcAft>
                <a:spcPts val="0"/>
              </a:spcAft>
              <a:buClr>
                <a:schemeClr val="dk1"/>
              </a:buClr>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1" i="0" lang="en-US" sz="1800" u="none">
                <a:solidFill>
                  <a:schemeClr val="dk1"/>
                </a:solidFill>
                <a:latin typeface="Arial"/>
                <a:ea typeface="Arial"/>
                <a:cs typeface="Arial"/>
                <a:sym typeface="Arial"/>
              </a:rPr>
              <a:t>Definition:  </a:t>
            </a:r>
            <a:r>
              <a:rPr b="0" i="0" lang="en-US" sz="1800" u="none">
                <a:solidFill>
                  <a:srgbClr val="C00000"/>
                </a:solidFill>
                <a:latin typeface="Arial"/>
                <a:ea typeface="Arial"/>
                <a:cs typeface="Arial"/>
                <a:sym typeface="Arial"/>
              </a:rPr>
              <a:t>to die; to be destroyed; to cease to exist</a:t>
            </a:r>
            <a:endParaRPr/>
          </a:p>
          <a:p>
            <a:pPr indent="0" lvl="0" marL="0" marR="0" rtl="0" algn="l">
              <a:lnSpc>
                <a:spcPct val="100000"/>
              </a:lnSpc>
              <a:spcBef>
                <a:spcPts val="0"/>
              </a:spcBef>
              <a:spcAft>
                <a:spcPts val="0"/>
              </a:spcAft>
              <a:buClr>
                <a:schemeClr val="dk1"/>
              </a:buClr>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1" i="0" lang="en-US" sz="1800" u="none">
                <a:solidFill>
                  <a:schemeClr val="dk1"/>
                </a:solidFill>
                <a:latin typeface="Arial"/>
                <a:ea typeface="Arial"/>
                <a:cs typeface="Arial"/>
                <a:sym typeface="Arial"/>
              </a:rPr>
              <a:t>Example:  </a:t>
            </a:r>
            <a:r>
              <a:rPr b="0" i="1" lang="en-US" sz="1800" u="none">
                <a:solidFill>
                  <a:srgbClr val="C00000"/>
                </a:solidFill>
                <a:latin typeface="Arial"/>
                <a:ea typeface="Arial"/>
                <a:cs typeface="Arial"/>
                <a:sym typeface="Arial"/>
              </a:rPr>
              <a:t>Many soldiers will perish during a war.</a:t>
            </a:r>
            <a:endParaRPr/>
          </a:p>
          <a:p>
            <a:pPr indent="0" lvl="0" marL="0" marR="0" rtl="0" algn="l">
              <a:lnSpc>
                <a:spcPct val="100000"/>
              </a:lnSpc>
              <a:spcBef>
                <a:spcPts val="0"/>
              </a:spcBef>
              <a:spcAft>
                <a:spcPts val="0"/>
              </a:spcAft>
              <a:buClr>
                <a:schemeClr val="dk1"/>
              </a:buClr>
              <a:buFont typeface="Arial"/>
              <a:buNone/>
            </a:pPr>
            <a:r>
              <a:t/>
            </a:r>
            <a:endParaRPr b="0" i="1"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1" i="0" lang="en-US" sz="1800" u="none">
                <a:solidFill>
                  <a:schemeClr val="dk1"/>
                </a:solidFill>
                <a:latin typeface="Arial"/>
                <a:ea typeface="Arial"/>
                <a:cs typeface="Arial"/>
                <a:sym typeface="Arial"/>
              </a:rPr>
              <a:t>Ask:  </a:t>
            </a:r>
            <a:r>
              <a:rPr b="0" i="0" lang="en-US" sz="1800" u="none">
                <a:solidFill>
                  <a:srgbClr val="C00000"/>
                </a:solidFill>
                <a:latin typeface="Arial"/>
                <a:ea typeface="Arial"/>
                <a:cs typeface="Arial"/>
                <a:sym typeface="Arial"/>
              </a:rPr>
              <a:t>Normally, would a paper cut cause you to perish?</a:t>
            </a:r>
            <a:endParaRPr/>
          </a:p>
          <a:p>
            <a:pPr indent="0" lvl="0" marL="0" marR="0" rtl="0" algn="l">
              <a:lnSpc>
                <a:spcPct val="100000"/>
              </a:lnSpc>
              <a:spcBef>
                <a:spcPts val="0"/>
              </a:spcBef>
              <a:spcAft>
                <a:spcPts val="0"/>
              </a:spcAft>
              <a:buClr>
                <a:schemeClr val="dk1"/>
              </a:buClr>
              <a:buFont typeface="Arial"/>
              <a:buNone/>
            </a:pPr>
            <a:r>
              <a:t/>
            </a:r>
            <a:endParaRPr b="0" i="0" sz="800" u="none">
              <a:solidFill>
                <a:srgbClr val="C00000"/>
              </a:solidFill>
              <a:latin typeface="Arial"/>
              <a:ea typeface="Arial"/>
              <a:cs typeface="Arial"/>
              <a:sym typeface="Arial"/>
            </a:endParaRPr>
          </a:p>
          <a:p>
            <a:pPr indent="0" lvl="0" marL="0" marR="0" rtl="0" algn="l">
              <a:lnSpc>
                <a:spcPct val="100000"/>
              </a:lnSpc>
              <a:spcBef>
                <a:spcPts val="0"/>
              </a:spcBef>
              <a:spcAft>
                <a:spcPts val="0"/>
              </a:spcAft>
              <a:buClr>
                <a:srgbClr val="0070C0"/>
              </a:buClr>
              <a:buFont typeface="Arial"/>
              <a:buNone/>
            </a:pPr>
            <a:r>
              <a:rPr b="0" i="0" lang="en-US" sz="1800" u="none">
                <a:solidFill>
                  <a:srgbClr val="0070C0"/>
                </a:solidFill>
                <a:latin typeface="Arial"/>
                <a:ea typeface="Arial"/>
                <a:cs typeface="Arial"/>
                <a:sym typeface="Arial"/>
              </a:rPr>
              <a:t>          Can a nation perish?  How?</a:t>
            </a:r>
            <a:endParaRPr/>
          </a:p>
          <a:p>
            <a:pPr indent="0" lvl="0" marL="0" marR="0" rtl="0" algn="l">
              <a:lnSpc>
                <a:spcPct val="100000"/>
              </a:lnSpc>
              <a:spcBef>
                <a:spcPts val="0"/>
              </a:spcBef>
              <a:spcAft>
                <a:spcPts val="0"/>
              </a:spcAft>
              <a:buClr>
                <a:schemeClr val="dk1"/>
              </a:buClr>
              <a:buFont typeface="Arial"/>
              <a:buNone/>
            </a:pPr>
            <a:r>
              <a:t/>
            </a:r>
            <a:endParaRPr b="0" i="0" sz="800" u="none">
              <a:solidFill>
                <a:srgbClr val="0070C0"/>
              </a:solidFill>
              <a:latin typeface="Arial"/>
              <a:ea typeface="Arial"/>
              <a:cs typeface="Arial"/>
              <a:sym typeface="Arial"/>
            </a:endParaRPr>
          </a:p>
          <a:p>
            <a:pPr indent="0" lvl="0" marL="0" marR="0" rtl="0" algn="l">
              <a:lnSpc>
                <a:spcPct val="100000"/>
              </a:lnSpc>
              <a:spcBef>
                <a:spcPts val="0"/>
              </a:spcBef>
              <a:spcAft>
                <a:spcPts val="0"/>
              </a:spcAft>
              <a:buClr>
                <a:srgbClr val="C00000"/>
              </a:buClr>
              <a:buFont typeface="Arial"/>
              <a:buNone/>
            </a:pPr>
            <a:r>
              <a:rPr b="0" i="0" lang="en-US" sz="1800" u="none">
                <a:solidFill>
                  <a:srgbClr val="C00000"/>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40" name="Google Shape;540;p84"/>
          <p:cNvSpPr txBox="1"/>
          <p:nvPr>
            <p:ph type="title"/>
          </p:nvPr>
        </p:nvSpPr>
        <p:spPr>
          <a:xfrm>
            <a:off x="457200" y="274637"/>
            <a:ext cx="8229600" cy="1143000"/>
          </a:xfrm>
          <a:prstGeom prst="rect">
            <a:avLst/>
          </a:prstGeom>
          <a:solidFill>
            <a:srgbClr val="000000"/>
          </a:solidFill>
          <a:ln cap="flat" cmpd="sng" w="3810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Arial"/>
              <a:buNone/>
            </a:pPr>
            <a:r>
              <a:rPr b="1" i="0" lang="en-US" sz="4200" u="none" cap="none" strike="noStrike">
                <a:solidFill>
                  <a:schemeClr val="dk2"/>
                </a:solidFill>
                <a:latin typeface="Arial"/>
                <a:ea typeface="Arial"/>
                <a:cs typeface="Arial"/>
                <a:sym typeface="Arial"/>
              </a:rPr>
              <a:t>perish (</a:t>
            </a:r>
            <a:r>
              <a:rPr b="1" i="0" lang="en-US" sz="4200" u="none" cap="none" strike="noStrike">
                <a:solidFill>
                  <a:schemeClr val="dk2"/>
                </a:solidFill>
                <a:latin typeface="Times New Roman"/>
                <a:ea typeface="Times New Roman"/>
                <a:cs typeface="Times New Roman"/>
                <a:sym typeface="Times New Roman"/>
              </a:rPr>
              <a:t>ꞌper·ish)</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85"/>
          <p:cNvSpPr txBox="1"/>
          <p:nvPr>
            <p:ph type="title"/>
          </p:nvPr>
        </p:nvSpPr>
        <p:spPr>
          <a:xfrm>
            <a:off x="457200" y="274637"/>
            <a:ext cx="8229600" cy="1143000"/>
          </a:xfrm>
          <a:prstGeom prst="rect">
            <a:avLst/>
          </a:prstGeom>
          <a:solidFill>
            <a:srgbClr val="000000"/>
          </a:solidFill>
          <a:ln cap="flat" cmpd="sng" w="3810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Arial"/>
              <a:buNone/>
            </a:pPr>
            <a:r>
              <a:rPr b="1" i="0" lang="en-US" sz="4200" u="none" cap="none" strike="noStrike">
                <a:solidFill>
                  <a:schemeClr val="dk2"/>
                </a:solidFill>
                <a:latin typeface="Arial"/>
                <a:ea typeface="Arial"/>
                <a:cs typeface="Arial"/>
                <a:sym typeface="Arial"/>
              </a:rPr>
              <a:t>dedicate (</a:t>
            </a:r>
            <a:r>
              <a:rPr b="1" i="0" lang="en-US" sz="4200" u="none" cap="none" strike="noStrike">
                <a:solidFill>
                  <a:schemeClr val="dk2"/>
                </a:solidFill>
                <a:latin typeface="Times New Roman"/>
                <a:ea typeface="Times New Roman"/>
                <a:cs typeface="Times New Roman"/>
                <a:sym typeface="Times New Roman"/>
              </a:rPr>
              <a:t>ꞌde·di·kāt)</a:t>
            </a:r>
            <a:endParaRPr/>
          </a:p>
        </p:txBody>
      </p:sp>
      <p:grpSp>
        <p:nvGrpSpPr>
          <p:cNvPr id="546" name="Google Shape;546;p85"/>
          <p:cNvGrpSpPr/>
          <p:nvPr/>
        </p:nvGrpSpPr>
        <p:grpSpPr>
          <a:xfrm>
            <a:off x="803275" y="3048000"/>
            <a:ext cx="7620000" cy="1752600"/>
            <a:chOff x="0" y="0"/>
            <a:chExt cx="2147483646" cy="2147483647"/>
          </a:xfrm>
        </p:grpSpPr>
        <p:pic>
          <p:nvPicPr>
            <p:cNvPr descr="C:\Documents and Settings\bkruckem\Local Settings\Temporary Internet Files\Content.IE5\CY27GQ14\MC900441322[1].png" id="547" name="Google Shape;547;p85"/>
            <p:cNvPicPr preferRelativeResize="0"/>
            <p:nvPr/>
          </p:nvPicPr>
          <p:blipFill rotWithShape="1">
            <a:blip r:embed="rId3">
              <a:alphaModFix/>
            </a:blip>
            <a:srcRect b="0" l="0" r="0" t="0"/>
            <a:stretch/>
          </p:blipFill>
          <p:spPr>
            <a:xfrm>
              <a:off x="0" y="0"/>
              <a:ext cx="480052210" cy="2147483647"/>
            </a:xfrm>
            <a:prstGeom prst="rect">
              <a:avLst/>
            </a:prstGeom>
            <a:noFill/>
            <a:ln>
              <a:noFill/>
            </a:ln>
          </p:spPr>
        </p:pic>
        <p:pic>
          <p:nvPicPr>
            <p:cNvPr descr="C:\Documents and Settings\bkruckem\Local Settings\Temporary Internet Files\Content.IE5\QGV56XNS\MC900441321[1].png" id="548" name="Google Shape;548;p85"/>
            <p:cNvPicPr preferRelativeResize="0"/>
            <p:nvPr/>
          </p:nvPicPr>
          <p:blipFill rotWithShape="1">
            <a:blip r:embed="rId4">
              <a:alphaModFix/>
            </a:blip>
            <a:srcRect b="0" l="0" r="0" t="0"/>
            <a:stretch/>
          </p:blipFill>
          <p:spPr>
            <a:xfrm>
              <a:off x="858993477" y="93368933"/>
              <a:ext cx="450971568" cy="1960746031"/>
            </a:xfrm>
            <a:prstGeom prst="rect">
              <a:avLst/>
            </a:prstGeom>
            <a:noFill/>
            <a:ln>
              <a:noFill/>
            </a:ln>
          </p:spPr>
        </p:pic>
        <p:pic>
          <p:nvPicPr>
            <p:cNvPr descr="C:\Documents and Settings\bkruckem\Local Settings\Temporary Internet Files\Content.IE5\QGV56XNS\MC900441321[1].png" id="549" name="Google Shape;549;p85"/>
            <p:cNvPicPr preferRelativeResize="0"/>
            <p:nvPr/>
          </p:nvPicPr>
          <p:blipFill rotWithShape="1">
            <a:blip r:embed="rId5">
              <a:alphaModFix/>
            </a:blip>
            <a:srcRect b="0" l="0" r="0" t="0"/>
            <a:stretch/>
          </p:blipFill>
          <p:spPr>
            <a:xfrm>
              <a:off x="1717986919" y="93368933"/>
              <a:ext cx="429496727" cy="1867377152"/>
            </a:xfrm>
            <a:prstGeom prst="rect">
              <a:avLst/>
            </a:prstGeom>
            <a:noFill/>
            <a:ln>
              <a:noFill/>
            </a:ln>
          </p:spPr>
        </p:pic>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86"/>
          <p:cNvSpPr txBox="1"/>
          <p:nvPr/>
        </p:nvSpPr>
        <p:spPr>
          <a:xfrm>
            <a:off x="446087" y="2133600"/>
            <a:ext cx="8229600" cy="3816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1800" u="none">
                <a:solidFill>
                  <a:schemeClr val="dk1"/>
                </a:solidFill>
                <a:latin typeface="Arial"/>
                <a:ea typeface="Arial"/>
                <a:cs typeface="Arial"/>
                <a:sym typeface="Arial"/>
              </a:rPr>
              <a:t>Part of speech:  </a:t>
            </a:r>
            <a:r>
              <a:rPr b="0" i="0" lang="en-US" sz="1800" u="none">
                <a:solidFill>
                  <a:srgbClr val="C00000"/>
                </a:solidFill>
                <a:latin typeface="Arial"/>
                <a:ea typeface="Arial"/>
                <a:cs typeface="Arial"/>
                <a:sym typeface="Arial"/>
              </a:rPr>
              <a:t>verb</a:t>
            </a:r>
            <a:endParaRPr/>
          </a:p>
          <a:p>
            <a:pPr indent="0" lvl="0" marL="0" marR="0" rtl="0" algn="l">
              <a:lnSpc>
                <a:spcPct val="100000"/>
              </a:lnSpc>
              <a:spcBef>
                <a:spcPts val="0"/>
              </a:spcBef>
              <a:spcAft>
                <a:spcPts val="0"/>
              </a:spcAft>
              <a:buClr>
                <a:schemeClr val="dk1"/>
              </a:buClr>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1" i="0" lang="en-US" sz="1800" u="none">
                <a:solidFill>
                  <a:schemeClr val="dk1"/>
                </a:solidFill>
                <a:latin typeface="Arial"/>
                <a:ea typeface="Arial"/>
                <a:cs typeface="Arial"/>
                <a:sym typeface="Arial"/>
              </a:rPr>
              <a:t>Definition:  </a:t>
            </a:r>
            <a:r>
              <a:rPr b="0" i="0" lang="en-US" sz="1800" u="none">
                <a:solidFill>
                  <a:srgbClr val="C00000"/>
                </a:solidFill>
                <a:latin typeface="Arial"/>
                <a:ea typeface="Arial"/>
                <a:cs typeface="Arial"/>
                <a:sym typeface="Arial"/>
              </a:rPr>
              <a:t>to set apart as sacred; to set apart to a definite purpose or use</a:t>
            </a:r>
            <a:endParaRPr/>
          </a:p>
          <a:p>
            <a:pPr indent="0" lvl="0" marL="0" marR="0" rtl="0" algn="l">
              <a:lnSpc>
                <a:spcPct val="100000"/>
              </a:lnSpc>
              <a:spcBef>
                <a:spcPts val="0"/>
              </a:spcBef>
              <a:spcAft>
                <a:spcPts val="0"/>
              </a:spcAft>
              <a:buClr>
                <a:schemeClr val="dk1"/>
              </a:buClr>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1" i="0" lang="en-US" sz="1800" u="none">
                <a:solidFill>
                  <a:schemeClr val="dk1"/>
                </a:solidFill>
                <a:latin typeface="Arial"/>
                <a:ea typeface="Arial"/>
                <a:cs typeface="Arial"/>
                <a:sym typeface="Arial"/>
              </a:rPr>
              <a:t>Example:  </a:t>
            </a:r>
            <a:r>
              <a:rPr b="0" i="1" lang="en-US" sz="1800" u="none">
                <a:solidFill>
                  <a:srgbClr val="C00000"/>
                </a:solidFill>
                <a:latin typeface="Arial"/>
                <a:ea typeface="Arial"/>
                <a:cs typeface="Arial"/>
                <a:sym typeface="Arial"/>
              </a:rPr>
              <a:t>I went to a national park where 300 acres of land was dedicated as 	   a wildlife preserve; its only purpose was to serve as a home for the 	   wild animals living there. </a:t>
            </a:r>
            <a:endParaRPr/>
          </a:p>
          <a:p>
            <a:pPr indent="0" lvl="0" marL="0" marR="0" rtl="0" algn="l">
              <a:lnSpc>
                <a:spcPct val="100000"/>
              </a:lnSpc>
              <a:spcBef>
                <a:spcPts val="0"/>
              </a:spcBef>
              <a:spcAft>
                <a:spcPts val="0"/>
              </a:spcAft>
              <a:buClr>
                <a:schemeClr val="dk1"/>
              </a:buClr>
              <a:buFont typeface="Arial"/>
              <a:buNone/>
            </a:pPr>
            <a:r>
              <a:t/>
            </a:r>
            <a:endParaRPr b="0" i="1"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1" i="0" lang="en-US" sz="1800" u="none">
                <a:solidFill>
                  <a:schemeClr val="dk1"/>
                </a:solidFill>
                <a:latin typeface="Arial"/>
                <a:ea typeface="Arial"/>
                <a:cs typeface="Arial"/>
                <a:sym typeface="Arial"/>
              </a:rPr>
              <a:t>Ask:  </a:t>
            </a:r>
            <a:r>
              <a:rPr b="0" i="0" lang="en-US" sz="1800" u="none">
                <a:solidFill>
                  <a:srgbClr val="C00000"/>
                </a:solidFill>
                <a:latin typeface="Arial"/>
                <a:ea typeface="Arial"/>
                <a:cs typeface="Arial"/>
                <a:sym typeface="Arial"/>
              </a:rPr>
              <a:t>What do you think the government should dedicate land for?</a:t>
            </a:r>
            <a:endParaRPr/>
          </a:p>
          <a:p>
            <a:pPr indent="0" lvl="0" marL="0" marR="0" rtl="0" algn="l">
              <a:lnSpc>
                <a:spcPct val="100000"/>
              </a:lnSpc>
              <a:spcBef>
                <a:spcPts val="0"/>
              </a:spcBef>
              <a:spcAft>
                <a:spcPts val="0"/>
              </a:spcAft>
              <a:buClr>
                <a:schemeClr val="dk1"/>
              </a:buClr>
              <a:buFont typeface="Arial"/>
              <a:buNone/>
            </a:pPr>
            <a:r>
              <a:t/>
            </a:r>
            <a:endParaRPr b="0" i="0" sz="800" u="none">
              <a:solidFill>
                <a:srgbClr val="C00000"/>
              </a:solidFill>
              <a:latin typeface="Arial"/>
              <a:ea typeface="Arial"/>
              <a:cs typeface="Arial"/>
              <a:sym typeface="Arial"/>
            </a:endParaRPr>
          </a:p>
          <a:p>
            <a:pPr indent="0" lvl="0" marL="0" marR="0" rtl="0" algn="l">
              <a:lnSpc>
                <a:spcPct val="100000"/>
              </a:lnSpc>
              <a:spcBef>
                <a:spcPts val="0"/>
              </a:spcBef>
              <a:spcAft>
                <a:spcPts val="0"/>
              </a:spcAft>
              <a:buClr>
                <a:srgbClr val="0070C0"/>
              </a:buClr>
              <a:buFont typeface="Arial"/>
              <a:buNone/>
            </a:pPr>
            <a:r>
              <a:rPr b="0" i="0" lang="en-US" sz="1800" u="none">
                <a:solidFill>
                  <a:srgbClr val="0070C0"/>
                </a:solidFill>
                <a:latin typeface="Arial"/>
                <a:ea typeface="Arial"/>
                <a:cs typeface="Arial"/>
                <a:sym typeface="Arial"/>
              </a:rPr>
              <a:t>          </a:t>
            </a:r>
            <a:endParaRPr b="0" i="0" sz="1800" u="none">
              <a:solidFill>
                <a:srgbClr val="C00000"/>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55" name="Google Shape;555;p86"/>
          <p:cNvSpPr txBox="1"/>
          <p:nvPr>
            <p:ph type="title"/>
          </p:nvPr>
        </p:nvSpPr>
        <p:spPr>
          <a:xfrm>
            <a:off x="457200" y="274637"/>
            <a:ext cx="8229600" cy="1143000"/>
          </a:xfrm>
          <a:prstGeom prst="rect">
            <a:avLst/>
          </a:prstGeom>
          <a:solidFill>
            <a:srgbClr val="000000"/>
          </a:solidFill>
          <a:ln cap="flat" cmpd="sng" w="3810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Arial"/>
              <a:buNone/>
            </a:pPr>
            <a:r>
              <a:rPr b="1" i="0" lang="en-US" sz="4200" u="none" cap="none" strike="noStrike">
                <a:solidFill>
                  <a:schemeClr val="dk2"/>
                </a:solidFill>
                <a:latin typeface="Arial"/>
                <a:ea typeface="Arial"/>
                <a:cs typeface="Arial"/>
                <a:sym typeface="Arial"/>
              </a:rPr>
              <a:t>dedicate (</a:t>
            </a:r>
            <a:r>
              <a:rPr b="1" i="0" lang="en-US" sz="4200" u="none" cap="none" strike="noStrike">
                <a:solidFill>
                  <a:schemeClr val="dk2"/>
                </a:solidFill>
                <a:latin typeface="Times New Roman"/>
                <a:ea typeface="Times New Roman"/>
                <a:cs typeface="Times New Roman"/>
                <a:sym typeface="Times New Roman"/>
              </a:rPr>
              <a:t>ꞌde·di·kāt)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87"/>
          <p:cNvSpPr txBox="1"/>
          <p:nvPr>
            <p:ph type="title"/>
          </p:nvPr>
        </p:nvSpPr>
        <p:spPr>
          <a:xfrm>
            <a:off x="457200" y="274637"/>
            <a:ext cx="8229600" cy="1143000"/>
          </a:xfrm>
          <a:prstGeom prst="rect">
            <a:avLst/>
          </a:prstGeom>
          <a:solidFill>
            <a:srgbClr val="000000"/>
          </a:solidFill>
          <a:ln cap="flat" cmpd="sng" w="3810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Arial"/>
              <a:buNone/>
            </a:pPr>
            <a:r>
              <a:rPr b="1" i="0" lang="en-US" sz="4200" u="none" cap="none" strike="noStrike">
                <a:solidFill>
                  <a:schemeClr val="dk2"/>
                </a:solidFill>
                <a:latin typeface="Arial"/>
                <a:ea typeface="Arial"/>
                <a:cs typeface="Arial"/>
                <a:sym typeface="Arial"/>
              </a:rPr>
              <a:t>consecrate (</a:t>
            </a:r>
            <a:r>
              <a:rPr b="1" i="0" lang="en-US" sz="4200" u="none" cap="none" strike="noStrike">
                <a:solidFill>
                  <a:schemeClr val="dk2"/>
                </a:solidFill>
                <a:latin typeface="Times New Roman"/>
                <a:ea typeface="Times New Roman"/>
                <a:cs typeface="Times New Roman"/>
                <a:sym typeface="Times New Roman"/>
              </a:rPr>
              <a:t>ꞌkän·sə·krāt)</a:t>
            </a:r>
            <a:endParaRPr/>
          </a:p>
        </p:txBody>
      </p:sp>
      <p:grpSp>
        <p:nvGrpSpPr>
          <p:cNvPr id="561" name="Google Shape;561;p87"/>
          <p:cNvGrpSpPr/>
          <p:nvPr/>
        </p:nvGrpSpPr>
        <p:grpSpPr>
          <a:xfrm>
            <a:off x="803275" y="3048000"/>
            <a:ext cx="7620000" cy="1752600"/>
            <a:chOff x="0" y="0"/>
            <a:chExt cx="2147483646" cy="2147483647"/>
          </a:xfrm>
        </p:grpSpPr>
        <p:pic>
          <p:nvPicPr>
            <p:cNvPr descr="C:\Documents and Settings\bkruckem\Local Settings\Temporary Internet Files\Content.IE5\CY27GQ14\MC900441322[1].png" id="562" name="Google Shape;562;p87"/>
            <p:cNvPicPr preferRelativeResize="0"/>
            <p:nvPr/>
          </p:nvPicPr>
          <p:blipFill rotWithShape="1">
            <a:blip r:embed="rId3">
              <a:alphaModFix/>
            </a:blip>
            <a:srcRect b="0" l="0" r="0" t="0"/>
            <a:stretch/>
          </p:blipFill>
          <p:spPr>
            <a:xfrm>
              <a:off x="0" y="0"/>
              <a:ext cx="480052210" cy="2147483647"/>
            </a:xfrm>
            <a:prstGeom prst="rect">
              <a:avLst/>
            </a:prstGeom>
            <a:noFill/>
            <a:ln>
              <a:noFill/>
            </a:ln>
          </p:spPr>
        </p:pic>
        <p:pic>
          <p:nvPicPr>
            <p:cNvPr descr="C:\Documents and Settings\bkruckem\Local Settings\Temporary Internet Files\Content.IE5\QGV56XNS\MC900441321[1].png" id="563" name="Google Shape;563;p87"/>
            <p:cNvPicPr preferRelativeResize="0"/>
            <p:nvPr/>
          </p:nvPicPr>
          <p:blipFill rotWithShape="1">
            <a:blip r:embed="rId4">
              <a:alphaModFix/>
            </a:blip>
            <a:srcRect b="0" l="0" r="0" t="0"/>
            <a:stretch/>
          </p:blipFill>
          <p:spPr>
            <a:xfrm>
              <a:off x="858993477" y="93368933"/>
              <a:ext cx="450971568" cy="1960746031"/>
            </a:xfrm>
            <a:prstGeom prst="rect">
              <a:avLst/>
            </a:prstGeom>
            <a:noFill/>
            <a:ln>
              <a:noFill/>
            </a:ln>
          </p:spPr>
        </p:pic>
        <p:pic>
          <p:nvPicPr>
            <p:cNvPr descr="C:\Documents and Settings\bkruckem\Local Settings\Temporary Internet Files\Content.IE5\QGV56XNS\MC900441321[1].png" id="564" name="Google Shape;564;p87"/>
            <p:cNvPicPr preferRelativeResize="0"/>
            <p:nvPr/>
          </p:nvPicPr>
          <p:blipFill rotWithShape="1">
            <a:blip r:embed="rId5">
              <a:alphaModFix/>
            </a:blip>
            <a:srcRect b="0" l="0" r="0" t="0"/>
            <a:stretch/>
          </p:blipFill>
          <p:spPr>
            <a:xfrm>
              <a:off x="1717986919" y="93368933"/>
              <a:ext cx="429496727" cy="1867377152"/>
            </a:xfrm>
            <a:prstGeom prst="rect">
              <a:avLst/>
            </a:prstGeom>
            <a:noFill/>
            <a:ln>
              <a:noFill/>
            </a:ln>
          </p:spPr>
        </p:pic>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88"/>
          <p:cNvSpPr txBox="1"/>
          <p:nvPr/>
        </p:nvSpPr>
        <p:spPr>
          <a:xfrm>
            <a:off x="446087" y="2133600"/>
            <a:ext cx="8229600" cy="3540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1800" u="none">
                <a:solidFill>
                  <a:schemeClr val="dk1"/>
                </a:solidFill>
                <a:latin typeface="Arial"/>
                <a:ea typeface="Arial"/>
                <a:cs typeface="Arial"/>
                <a:sym typeface="Arial"/>
              </a:rPr>
              <a:t>Part of speech:  </a:t>
            </a:r>
            <a:r>
              <a:rPr b="0" i="0" lang="en-US" sz="1800" u="none">
                <a:solidFill>
                  <a:srgbClr val="C00000"/>
                </a:solidFill>
                <a:latin typeface="Arial"/>
                <a:ea typeface="Arial"/>
                <a:cs typeface="Arial"/>
                <a:sym typeface="Arial"/>
              </a:rPr>
              <a:t>verb</a:t>
            </a:r>
            <a:endParaRPr/>
          </a:p>
          <a:p>
            <a:pPr indent="0" lvl="0" marL="0" marR="0" rtl="0" algn="l">
              <a:lnSpc>
                <a:spcPct val="100000"/>
              </a:lnSpc>
              <a:spcBef>
                <a:spcPts val="0"/>
              </a:spcBef>
              <a:spcAft>
                <a:spcPts val="0"/>
              </a:spcAft>
              <a:buClr>
                <a:schemeClr val="dk1"/>
              </a:buClr>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1" i="0" lang="en-US" sz="1800" u="none">
                <a:solidFill>
                  <a:schemeClr val="dk1"/>
                </a:solidFill>
                <a:latin typeface="Arial"/>
                <a:ea typeface="Arial"/>
                <a:cs typeface="Arial"/>
                <a:sym typeface="Arial"/>
              </a:rPr>
              <a:t>Definition:  </a:t>
            </a:r>
            <a:r>
              <a:rPr b="0" i="0" lang="en-US" sz="1800" u="none">
                <a:solidFill>
                  <a:srgbClr val="C00000"/>
                </a:solidFill>
                <a:latin typeface="Arial"/>
                <a:ea typeface="Arial"/>
                <a:cs typeface="Arial"/>
                <a:sym typeface="Arial"/>
              </a:rPr>
              <a:t>to declare sacred</a:t>
            </a:r>
            <a:endParaRPr/>
          </a:p>
          <a:p>
            <a:pPr indent="0" lvl="0" marL="0" marR="0" rtl="0" algn="l">
              <a:lnSpc>
                <a:spcPct val="100000"/>
              </a:lnSpc>
              <a:spcBef>
                <a:spcPts val="0"/>
              </a:spcBef>
              <a:spcAft>
                <a:spcPts val="0"/>
              </a:spcAft>
              <a:buClr>
                <a:schemeClr val="dk1"/>
              </a:buClr>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1" i="0" lang="en-US" sz="1800" u="none">
                <a:solidFill>
                  <a:schemeClr val="dk1"/>
                </a:solidFill>
                <a:latin typeface="Arial"/>
                <a:ea typeface="Arial"/>
                <a:cs typeface="Arial"/>
                <a:sym typeface="Arial"/>
              </a:rPr>
              <a:t>Example:  </a:t>
            </a:r>
            <a:r>
              <a:rPr b="0" i="1" lang="en-US" sz="1800" u="none">
                <a:solidFill>
                  <a:srgbClr val="C00000"/>
                </a:solidFill>
                <a:latin typeface="Arial"/>
                <a:ea typeface="Arial"/>
                <a:cs typeface="Arial"/>
                <a:sym typeface="Arial"/>
              </a:rPr>
              <a:t>A cemetery is considered consecrated ground.</a:t>
            </a:r>
            <a:endParaRPr/>
          </a:p>
          <a:p>
            <a:pPr indent="0" lvl="0" marL="0" marR="0" rtl="0" algn="l">
              <a:lnSpc>
                <a:spcPct val="100000"/>
              </a:lnSpc>
              <a:spcBef>
                <a:spcPts val="0"/>
              </a:spcBef>
              <a:spcAft>
                <a:spcPts val="0"/>
              </a:spcAft>
              <a:buClr>
                <a:schemeClr val="dk1"/>
              </a:buClr>
              <a:buFont typeface="Arial"/>
              <a:buNone/>
            </a:pPr>
            <a:r>
              <a:t/>
            </a:r>
            <a:endParaRPr b="0" i="1"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1" i="0" lang="en-US" sz="1800" u="none">
                <a:solidFill>
                  <a:schemeClr val="dk1"/>
                </a:solidFill>
                <a:latin typeface="Arial"/>
                <a:ea typeface="Arial"/>
                <a:cs typeface="Arial"/>
                <a:sym typeface="Arial"/>
              </a:rPr>
              <a:t>Ask:  </a:t>
            </a:r>
            <a:r>
              <a:rPr b="0" i="0" lang="en-US" sz="1800" u="none">
                <a:solidFill>
                  <a:srgbClr val="C00000"/>
                </a:solidFill>
                <a:latin typeface="Arial"/>
                <a:ea typeface="Arial"/>
                <a:cs typeface="Arial"/>
                <a:sym typeface="Arial"/>
              </a:rPr>
              <a:t>Would it be appropriate to consecrate an ice-cream store?  Why?</a:t>
            </a:r>
            <a:endParaRPr/>
          </a:p>
          <a:p>
            <a:pPr indent="0" lvl="0" marL="0" marR="0" rtl="0" algn="l">
              <a:lnSpc>
                <a:spcPct val="100000"/>
              </a:lnSpc>
              <a:spcBef>
                <a:spcPts val="0"/>
              </a:spcBef>
              <a:spcAft>
                <a:spcPts val="0"/>
              </a:spcAft>
              <a:buClr>
                <a:schemeClr val="dk1"/>
              </a:buClr>
              <a:buFont typeface="Arial"/>
              <a:buNone/>
            </a:pPr>
            <a:r>
              <a:t/>
            </a:r>
            <a:endParaRPr b="0" i="0" sz="800" u="none">
              <a:solidFill>
                <a:srgbClr val="C00000"/>
              </a:solidFill>
              <a:latin typeface="Arial"/>
              <a:ea typeface="Arial"/>
              <a:cs typeface="Arial"/>
              <a:sym typeface="Arial"/>
            </a:endParaRPr>
          </a:p>
          <a:p>
            <a:pPr indent="0" lvl="0" marL="0" marR="0" rtl="0" algn="l">
              <a:lnSpc>
                <a:spcPct val="100000"/>
              </a:lnSpc>
              <a:spcBef>
                <a:spcPts val="0"/>
              </a:spcBef>
              <a:spcAft>
                <a:spcPts val="0"/>
              </a:spcAft>
              <a:buClr>
                <a:srgbClr val="0070C0"/>
              </a:buClr>
              <a:buFont typeface="Arial"/>
              <a:buNone/>
            </a:pPr>
            <a:r>
              <a:rPr b="0" i="0" lang="en-US" sz="1800" u="none">
                <a:solidFill>
                  <a:srgbClr val="0070C0"/>
                </a:solidFill>
                <a:latin typeface="Arial"/>
                <a:ea typeface="Arial"/>
                <a:cs typeface="Arial"/>
                <a:sym typeface="Arial"/>
              </a:rPr>
              <a:t>          Would it be appropriate to consecrate a battleground?  Why?</a:t>
            </a:r>
            <a:endParaRPr/>
          </a:p>
          <a:p>
            <a:pPr indent="0" lvl="0" marL="0" marR="0" rtl="0" algn="l">
              <a:lnSpc>
                <a:spcPct val="100000"/>
              </a:lnSpc>
              <a:spcBef>
                <a:spcPts val="0"/>
              </a:spcBef>
              <a:spcAft>
                <a:spcPts val="0"/>
              </a:spcAft>
              <a:buClr>
                <a:schemeClr val="dk1"/>
              </a:buClr>
              <a:buFont typeface="Arial"/>
              <a:buNone/>
            </a:pPr>
            <a:r>
              <a:t/>
            </a:r>
            <a:endParaRPr b="0" i="0" sz="1800" u="none">
              <a:solidFill>
                <a:srgbClr val="C00000"/>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70" name="Google Shape;570;p88"/>
          <p:cNvSpPr txBox="1"/>
          <p:nvPr>
            <p:ph type="title"/>
          </p:nvPr>
        </p:nvSpPr>
        <p:spPr>
          <a:xfrm>
            <a:off x="457200" y="274637"/>
            <a:ext cx="8229600" cy="1143000"/>
          </a:xfrm>
          <a:prstGeom prst="rect">
            <a:avLst/>
          </a:prstGeom>
          <a:solidFill>
            <a:srgbClr val="000000"/>
          </a:solidFill>
          <a:ln cap="flat" cmpd="sng" w="3810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Arial"/>
              <a:buNone/>
            </a:pPr>
            <a:r>
              <a:rPr b="1" i="0" lang="en-US" sz="4200" u="none" cap="none" strike="noStrike">
                <a:solidFill>
                  <a:schemeClr val="dk2"/>
                </a:solidFill>
                <a:latin typeface="Arial"/>
                <a:ea typeface="Arial"/>
                <a:cs typeface="Arial"/>
                <a:sym typeface="Arial"/>
              </a:rPr>
              <a:t>consecrate (</a:t>
            </a:r>
            <a:r>
              <a:rPr b="1" i="0" lang="en-US" sz="4200" u="none" cap="none" strike="noStrike">
                <a:solidFill>
                  <a:schemeClr val="dk2"/>
                </a:solidFill>
                <a:latin typeface="Times New Roman"/>
                <a:ea typeface="Times New Roman"/>
                <a:cs typeface="Times New Roman"/>
                <a:sym typeface="Times New Roman"/>
              </a:rPr>
              <a:t>ꞌkän·sə·krāt)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89"/>
          <p:cNvSpPr txBox="1"/>
          <p:nvPr>
            <p:ph type="title"/>
          </p:nvPr>
        </p:nvSpPr>
        <p:spPr>
          <a:xfrm>
            <a:off x="758825" y="304800"/>
            <a:ext cx="7772400" cy="1143000"/>
          </a:xfrm>
          <a:prstGeom prst="rect">
            <a:avLst/>
          </a:prstGeom>
          <a:solidFill>
            <a:srgbClr val="000000"/>
          </a:solidFill>
          <a:ln cap="flat" cmpd="sng" w="3810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Arial"/>
              <a:buNone/>
            </a:pPr>
            <a:r>
              <a:rPr b="1" i="0" lang="en-US" sz="4200" u="none" cap="none" strike="noStrike">
                <a:solidFill>
                  <a:schemeClr val="dk2"/>
                </a:solidFill>
                <a:latin typeface="Arial"/>
                <a:ea typeface="Arial"/>
                <a:cs typeface="Arial"/>
                <a:sym typeface="Arial"/>
              </a:rPr>
              <a:t>Word Roots and Affixes</a:t>
            </a:r>
            <a:endParaRPr/>
          </a:p>
        </p:txBody>
      </p:sp>
      <p:sp>
        <p:nvSpPr>
          <p:cNvPr id="576" name="Google Shape;576;p89"/>
          <p:cNvSpPr txBox="1"/>
          <p:nvPr>
            <p:ph idx="1" type="body"/>
          </p:nvPr>
        </p:nvSpPr>
        <p:spPr>
          <a:xfrm>
            <a:off x="381000" y="1905000"/>
            <a:ext cx="8229600" cy="4800600"/>
          </a:xfrm>
          <a:prstGeom prst="rect">
            <a:avLst/>
          </a:prstGeom>
          <a:gradFill>
            <a:gsLst>
              <a:gs pos="0">
                <a:srgbClr val="000000"/>
              </a:gs>
              <a:gs pos="100000">
                <a:srgbClr val="0083E6"/>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Font typeface="Arial"/>
              <a:buNone/>
            </a:pPr>
            <a:r>
              <a:rPr b="0" i="0" lang="en-US" sz="3200" u="none" cap="none" strike="noStrike">
                <a:solidFill>
                  <a:srgbClr val="FFFFFF"/>
                </a:solidFill>
                <a:latin typeface="Arial"/>
                <a:ea typeface="Arial"/>
                <a:cs typeface="Arial"/>
                <a:sym typeface="Arial"/>
              </a:rPr>
              <a:t> dic/(dict)</a:t>
            </a:r>
            <a:endParaRPr/>
          </a:p>
          <a:p>
            <a:pPr indent="0" lvl="0" marL="0" marR="0" rtl="0" algn="l">
              <a:lnSpc>
                <a:spcPct val="100000"/>
              </a:lnSpc>
              <a:spcBef>
                <a:spcPts val="640"/>
              </a:spcBef>
              <a:spcAft>
                <a:spcPts val="0"/>
              </a:spcAft>
              <a:buClr>
                <a:srgbClr val="FFFFFF"/>
              </a:buClr>
              <a:buFont typeface="Arial"/>
              <a:buNone/>
            </a:pPr>
            <a:r>
              <a:rPr b="0" i="0" lang="en-US" sz="3200" u="none" cap="none" strike="noStrike">
                <a:solidFill>
                  <a:srgbClr val="FFFFFF"/>
                </a:solidFill>
                <a:latin typeface="Arial"/>
                <a:ea typeface="Arial"/>
                <a:cs typeface="Arial"/>
                <a:sym typeface="Arial"/>
              </a:rPr>
              <a:t>	</a:t>
            </a:r>
            <a:r>
              <a:rPr b="0" i="0" lang="en-US" sz="2400" u="none" cap="none" strike="noStrike">
                <a:solidFill>
                  <a:srgbClr val="FFFFFF"/>
                </a:solidFill>
                <a:latin typeface="Arial"/>
                <a:ea typeface="Arial"/>
                <a:cs typeface="Arial"/>
                <a:sym typeface="Arial"/>
              </a:rPr>
              <a:t>“Dic” or “dict” are roots meaning </a:t>
            </a:r>
            <a:r>
              <a:rPr b="1" i="0" lang="en-US" sz="2400" u="sng" cap="none" strike="noStrike">
                <a:solidFill>
                  <a:srgbClr val="FFFFFF"/>
                </a:solidFill>
                <a:latin typeface="Arial"/>
                <a:ea typeface="Arial"/>
                <a:cs typeface="Arial"/>
                <a:sym typeface="Arial"/>
              </a:rPr>
              <a:t>say</a:t>
            </a:r>
            <a:r>
              <a:rPr b="0" i="0" lang="en-US" sz="2400" u="none" cap="none" strike="noStrike">
                <a:solidFill>
                  <a:srgbClr val="FFFFFF"/>
                </a:solidFill>
                <a:latin typeface="Arial"/>
                <a:ea typeface="Arial"/>
                <a:cs typeface="Arial"/>
                <a:sym typeface="Arial"/>
              </a:rPr>
              <a:t> or </a:t>
            </a:r>
            <a:r>
              <a:rPr b="1" i="0" lang="en-US" sz="2400" u="sng" cap="none" strike="noStrike">
                <a:solidFill>
                  <a:srgbClr val="FFFFFF"/>
                </a:solidFill>
                <a:latin typeface="Arial"/>
                <a:ea typeface="Arial"/>
                <a:cs typeface="Arial"/>
                <a:sym typeface="Arial"/>
              </a:rPr>
              <a:t>speak</a:t>
            </a:r>
            <a:r>
              <a:rPr b="0" i="0" lang="en-US" sz="2400" u="none" cap="none" strike="noStrike">
                <a:solidFill>
                  <a:srgbClr val="FFFFFF"/>
                </a:solidFill>
                <a:latin typeface="Arial"/>
                <a:ea typeface="Arial"/>
                <a:cs typeface="Arial"/>
                <a:sym typeface="Arial"/>
              </a:rPr>
              <a:t>.</a:t>
            </a:r>
            <a:endParaRPr b="0" i="0" sz="800" u="none" cap="none" strike="noStrike">
              <a:solidFill>
                <a:srgbClr val="FFFFFF"/>
              </a:solidFill>
              <a:latin typeface="Arial"/>
              <a:ea typeface="Arial"/>
              <a:cs typeface="Arial"/>
              <a:sym typeface="Arial"/>
            </a:endParaRPr>
          </a:p>
          <a:p>
            <a:pPr indent="0" lvl="0" marL="0" marR="0" rtl="0" algn="l">
              <a:lnSpc>
                <a:spcPct val="100000"/>
              </a:lnSpc>
              <a:spcBef>
                <a:spcPts val="160"/>
              </a:spcBef>
              <a:spcAft>
                <a:spcPts val="0"/>
              </a:spcAft>
              <a:buClr>
                <a:schemeClr val="dk1"/>
              </a:buClr>
              <a:buFont typeface="Arial"/>
              <a:buNone/>
            </a:pPr>
            <a:r>
              <a:t/>
            </a:r>
            <a:endParaRPr b="0" i="0" sz="800" u="none" cap="none" strike="noStrike">
              <a:solidFill>
                <a:srgbClr val="FFFFFF"/>
              </a:solidFill>
              <a:latin typeface="Arial"/>
              <a:ea typeface="Arial"/>
              <a:cs typeface="Arial"/>
              <a:sym typeface="Arial"/>
            </a:endParaRPr>
          </a:p>
          <a:p>
            <a:pPr indent="0" lvl="0" marL="0" marR="0" rtl="0" algn="l">
              <a:lnSpc>
                <a:spcPct val="100000"/>
              </a:lnSpc>
              <a:spcBef>
                <a:spcPts val="48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		Examples:  </a:t>
            </a:r>
            <a:endParaRPr/>
          </a:p>
          <a:p>
            <a:pPr indent="0" lvl="0" marL="0" marR="0" rtl="0" algn="l">
              <a:lnSpc>
                <a:spcPct val="100000"/>
              </a:lnSpc>
              <a:spcBef>
                <a:spcPts val="480"/>
              </a:spcBef>
              <a:spcAft>
                <a:spcPts val="0"/>
              </a:spcAft>
              <a:buClr>
                <a:srgbClr val="FFC000"/>
              </a:buClr>
              <a:buFont typeface="Arial"/>
              <a:buNone/>
            </a:pPr>
            <a:r>
              <a:rPr b="0" i="0" lang="en-US" sz="2400" u="none" cap="none" strike="noStrike">
                <a:solidFill>
                  <a:srgbClr val="FFC000"/>
                </a:solidFill>
                <a:latin typeface="Arial"/>
                <a:ea typeface="Arial"/>
                <a:cs typeface="Arial"/>
                <a:sym typeface="Arial"/>
              </a:rPr>
              <a:t>			dictator</a:t>
            </a:r>
            <a:r>
              <a:rPr b="0" i="0" lang="en-US" sz="2400" u="none" cap="none" strike="noStrike">
                <a:solidFill>
                  <a:schemeClr val="dk1"/>
                </a:solidFill>
                <a:latin typeface="Arial"/>
                <a:ea typeface="Arial"/>
                <a:cs typeface="Arial"/>
                <a:sym typeface="Arial"/>
              </a:rPr>
              <a:t> (a ruler who says what will 				   happen in his/her country 				   without any input); </a:t>
            </a:r>
            <a:endParaRPr/>
          </a:p>
          <a:p>
            <a:pPr indent="0" lvl="0" marL="0" marR="0" rtl="0" algn="l">
              <a:lnSpc>
                <a:spcPct val="100000"/>
              </a:lnSpc>
              <a:spcBef>
                <a:spcPts val="480"/>
              </a:spcBef>
              <a:spcAft>
                <a:spcPts val="0"/>
              </a:spcAft>
              <a:buClr>
                <a:srgbClr val="FFC000"/>
              </a:buClr>
              <a:buFont typeface="Arial"/>
              <a:buNone/>
            </a:pPr>
            <a:r>
              <a:rPr b="0" i="0" lang="en-US" sz="2400" u="none" cap="none" strike="noStrike">
                <a:solidFill>
                  <a:srgbClr val="FFC000"/>
                </a:solidFill>
                <a:latin typeface="Arial"/>
                <a:ea typeface="Arial"/>
                <a:cs typeface="Arial"/>
                <a:sym typeface="Arial"/>
              </a:rPr>
              <a:t>			predict</a:t>
            </a:r>
            <a:r>
              <a:rPr b="0" i="0" lang="en-US" sz="2400" u="none" cap="none" strike="noStrike">
                <a:solidFill>
                  <a:schemeClr val="dk1"/>
                </a:solidFill>
                <a:latin typeface="Arial"/>
                <a:ea typeface="Arial"/>
                <a:cs typeface="Arial"/>
                <a:sym typeface="Arial"/>
              </a:rPr>
              <a:t> (to say ahead of time what you 			             think will happen);            </a:t>
            </a:r>
            <a:endParaRPr/>
          </a:p>
          <a:p>
            <a:pPr indent="0" lvl="0" marL="0" marR="0" rtl="0" algn="l">
              <a:lnSpc>
                <a:spcPct val="100000"/>
              </a:lnSpc>
              <a:spcBef>
                <a:spcPts val="640"/>
              </a:spcBef>
              <a:spcAft>
                <a:spcPts val="0"/>
              </a:spcAft>
              <a:buClr>
                <a:srgbClr val="FFC000"/>
              </a:buClr>
              <a:buFont typeface="Arial"/>
              <a:buNone/>
            </a:pPr>
            <a:r>
              <a:rPr b="0" i="0" lang="en-US" sz="2400" u="none" cap="none" strike="noStrike">
                <a:solidFill>
                  <a:srgbClr val="FFC000"/>
                </a:solidFill>
                <a:latin typeface="Arial"/>
                <a:ea typeface="Arial"/>
                <a:cs typeface="Arial"/>
                <a:sym typeface="Arial"/>
              </a:rPr>
              <a:t>			verdict </a:t>
            </a:r>
            <a:r>
              <a:rPr b="0" i="0" lang="en-US" sz="2400" u="none" cap="none" strike="noStrike">
                <a:solidFill>
                  <a:schemeClr val="dk1"/>
                </a:solidFill>
                <a:latin typeface="Arial"/>
                <a:ea typeface="Arial"/>
                <a:cs typeface="Arial"/>
                <a:sym typeface="Arial"/>
              </a:rPr>
              <a:t> (the decision spoken by the 				   jury)</a:t>
            </a:r>
            <a:r>
              <a:rPr b="0" i="0" lang="en-US" sz="3200" u="none" cap="none" strike="noStrike">
                <a:solidFill>
                  <a:schemeClr val="dk1"/>
                </a:solidFill>
                <a:latin typeface="Arial"/>
                <a:ea typeface="Arial"/>
                <a:cs typeface="Arial"/>
                <a:sym typeface="Arial"/>
              </a:rPr>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90"/>
          <p:cNvSpPr txBox="1"/>
          <p:nvPr>
            <p:ph type="title"/>
          </p:nvPr>
        </p:nvSpPr>
        <p:spPr>
          <a:xfrm>
            <a:off x="758825" y="304800"/>
            <a:ext cx="7772400" cy="1143000"/>
          </a:xfrm>
          <a:prstGeom prst="rect">
            <a:avLst/>
          </a:prstGeom>
          <a:solidFill>
            <a:srgbClr val="000000"/>
          </a:solidFill>
          <a:ln cap="flat" cmpd="sng" w="3810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Arial"/>
              <a:buNone/>
            </a:pPr>
            <a:r>
              <a:rPr b="1" i="0" lang="en-US" sz="4200" u="none" cap="none" strike="noStrike">
                <a:solidFill>
                  <a:schemeClr val="dk2"/>
                </a:solidFill>
                <a:latin typeface="Arial"/>
                <a:ea typeface="Arial"/>
                <a:cs typeface="Arial"/>
                <a:sym typeface="Arial"/>
              </a:rPr>
              <a:t>Word Roots and Affixes</a:t>
            </a:r>
            <a:endParaRPr/>
          </a:p>
        </p:txBody>
      </p:sp>
      <p:sp>
        <p:nvSpPr>
          <p:cNvPr id="582" name="Google Shape;582;p90"/>
          <p:cNvSpPr txBox="1"/>
          <p:nvPr>
            <p:ph idx="1" type="body"/>
          </p:nvPr>
        </p:nvSpPr>
        <p:spPr>
          <a:xfrm>
            <a:off x="381000" y="1905000"/>
            <a:ext cx="8229600" cy="4800600"/>
          </a:xfrm>
          <a:prstGeom prst="rect">
            <a:avLst/>
          </a:prstGeom>
          <a:gradFill>
            <a:gsLst>
              <a:gs pos="0">
                <a:srgbClr val="000000"/>
              </a:gs>
              <a:gs pos="100000">
                <a:srgbClr val="0083E6"/>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Font typeface="Arial"/>
              <a:buNone/>
            </a:pPr>
            <a:r>
              <a:rPr b="0" i="0" lang="en-US" sz="3200" u="none" cap="none" strike="noStrike">
                <a:solidFill>
                  <a:srgbClr val="FFFFFF"/>
                </a:solidFill>
                <a:latin typeface="Arial"/>
                <a:ea typeface="Arial"/>
                <a:cs typeface="Arial"/>
                <a:sym typeface="Arial"/>
              </a:rPr>
              <a:t> sacr/secr/sanc</a:t>
            </a:r>
            <a:endParaRPr/>
          </a:p>
          <a:p>
            <a:pPr indent="0" lvl="0" marL="0" marR="0" rtl="0" algn="l">
              <a:lnSpc>
                <a:spcPct val="100000"/>
              </a:lnSpc>
              <a:spcBef>
                <a:spcPts val="640"/>
              </a:spcBef>
              <a:spcAft>
                <a:spcPts val="0"/>
              </a:spcAft>
              <a:buClr>
                <a:srgbClr val="FFFFFF"/>
              </a:buClr>
              <a:buFont typeface="Arial"/>
              <a:buNone/>
            </a:pPr>
            <a:r>
              <a:rPr b="0" i="0" lang="en-US" sz="3200" u="none" cap="none" strike="noStrike">
                <a:solidFill>
                  <a:srgbClr val="FFFFFF"/>
                </a:solidFill>
                <a:latin typeface="Arial"/>
                <a:ea typeface="Arial"/>
                <a:cs typeface="Arial"/>
                <a:sym typeface="Arial"/>
              </a:rPr>
              <a:t>	</a:t>
            </a:r>
            <a:r>
              <a:rPr b="0" i="0" lang="en-US" sz="2400" u="none" cap="none" strike="noStrike">
                <a:solidFill>
                  <a:srgbClr val="FFFFFF"/>
                </a:solidFill>
                <a:latin typeface="Arial"/>
                <a:ea typeface="Arial"/>
                <a:cs typeface="Arial"/>
                <a:sym typeface="Arial"/>
              </a:rPr>
              <a:t>“Sacr,” “secr,”  and “sanc” mean sacred.</a:t>
            </a:r>
            <a:endParaRPr/>
          </a:p>
          <a:p>
            <a:pPr indent="0" lvl="0" marL="0" marR="0" rtl="0" algn="l">
              <a:lnSpc>
                <a:spcPct val="100000"/>
              </a:lnSpc>
              <a:spcBef>
                <a:spcPts val="480"/>
              </a:spcBef>
              <a:spcAft>
                <a:spcPts val="0"/>
              </a:spcAft>
              <a:buClr>
                <a:schemeClr val="dk1"/>
              </a:buClr>
              <a:buFont typeface="Arial"/>
              <a:buNone/>
            </a:pPr>
            <a:r>
              <a:t/>
            </a:r>
            <a:endParaRPr b="0" i="0" sz="2400" u="none" cap="none" strike="noStrike">
              <a:solidFill>
                <a:srgbClr val="FFFFFF"/>
              </a:solidFill>
              <a:latin typeface="Arial"/>
              <a:ea typeface="Arial"/>
              <a:cs typeface="Arial"/>
              <a:sym typeface="Arial"/>
            </a:endParaRPr>
          </a:p>
          <a:p>
            <a:pPr indent="0" lvl="0" marL="0" marR="0" rtl="0" algn="l">
              <a:lnSpc>
                <a:spcPct val="100000"/>
              </a:lnSpc>
              <a:spcBef>
                <a:spcPts val="160"/>
              </a:spcBef>
              <a:spcAft>
                <a:spcPts val="0"/>
              </a:spcAft>
              <a:buClr>
                <a:schemeClr val="dk1"/>
              </a:buClr>
              <a:buFont typeface="Arial"/>
              <a:buNone/>
            </a:pPr>
            <a:r>
              <a:t/>
            </a:r>
            <a:endParaRPr b="0" i="0" sz="800" u="none" cap="none" strike="noStrike">
              <a:solidFill>
                <a:srgbClr val="FFFFFF"/>
              </a:solidFill>
              <a:latin typeface="Arial"/>
              <a:ea typeface="Arial"/>
              <a:cs typeface="Arial"/>
              <a:sym typeface="Arial"/>
            </a:endParaRPr>
          </a:p>
          <a:p>
            <a:pPr indent="0" lvl="0" marL="0" marR="0" rtl="0" algn="l">
              <a:lnSpc>
                <a:spcPct val="100000"/>
              </a:lnSpc>
              <a:spcBef>
                <a:spcPts val="160"/>
              </a:spcBef>
              <a:spcAft>
                <a:spcPts val="0"/>
              </a:spcAft>
              <a:buClr>
                <a:schemeClr val="dk1"/>
              </a:buClr>
              <a:buFont typeface="Arial"/>
              <a:buNone/>
            </a:pPr>
            <a:r>
              <a:t/>
            </a:r>
            <a:endParaRPr b="0" i="0" sz="800" u="none" cap="none" strike="noStrike">
              <a:solidFill>
                <a:srgbClr val="FFFFFF"/>
              </a:solidFill>
              <a:latin typeface="Arial"/>
              <a:ea typeface="Arial"/>
              <a:cs typeface="Arial"/>
              <a:sym typeface="Arial"/>
            </a:endParaRPr>
          </a:p>
          <a:p>
            <a:pPr indent="0" lvl="0" marL="0" marR="0" rtl="0" algn="l">
              <a:lnSpc>
                <a:spcPct val="100000"/>
              </a:lnSpc>
              <a:spcBef>
                <a:spcPts val="48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		Examples:  </a:t>
            </a:r>
            <a:endParaRPr/>
          </a:p>
          <a:p>
            <a:pPr indent="0" lvl="0" marL="0" marR="0" rtl="0" algn="l">
              <a:lnSpc>
                <a:spcPct val="100000"/>
              </a:lnSpc>
              <a:spcBef>
                <a:spcPts val="480"/>
              </a:spcBef>
              <a:spcAft>
                <a:spcPts val="0"/>
              </a:spcAft>
              <a:buClr>
                <a:srgbClr val="FFC000"/>
              </a:buClr>
              <a:buFont typeface="Arial"/>
              <a:buNone/>
            </a:pPr>
            <a:r>
              <a:rPr b="0" i="0" lang="en-US" sz="2400" u="none" cap="none" strike="noStrike">
                <a:solidFill>
                  <a:srgbClr val="FFC000"/>
                </a:solidFill>
                <a:latin typeface="Arial"/>
                <a:ea typeface="Arial"/>
                <a:cs typeface="Arial"/>
                <a:sym typeface="Arial"/>
              </a:rPr>
              <a:t>			sanctuary</a:t>
            </a:r>
            <a:r>
              <a:rPr b="0" i="0" lang="en-US" sz="2400" u="none" cap="none" strike="noStrike">
                <a:solidFill>
                  <a:schemeClr val="dk1"/>
                </a:solidFill>
                <a:latin typeface="Arial"/>
                <a:ea typeface="Arial"/>
                <a:cs typeface="Arial"/>
                <a:sym typeface="Arial"/>
              </a:rPr>
              <a:t> (a sacred room for worship); </a:t>
            </a:r>
            <a:endParaRPr/>
          </a:p>
          <a:p>
            <a:pPr indent="0" lvl="0" marL="0" marR="0" rtl="0" algn="l">
              <a:lnSpc>
                <a:spcPct val="100000"/>
              </a:lnSpc>
              <a:spcBef>
                <a:spcPts val="480"/>
              </a:spcBef>
              <a:spcAft>
                <a:spcPts val="0"/>
              </a:spcAft>
              <a:buClr>
                <a:srgbClr val="FFC000"/>
              </a:buClr>
              <a:buFont typeface="Arial"/>
              <a:buNone/>
            </a:pPr>
            <a:r>
              <a:rPr b="0" i="0" lang="en-US" sz="2400" u="none" cap="none" strike="noStrike">
                <a:solidFill>
                  <a:srgbClr val="FFC000"/>
                </a:solidFill>
                <a:latin typeface="Arial"/>
                <a:ea typeface="Arial"/>
                <a:cs typeface="Arial"/>
                <a:sym typeface="Arial"/>
              </a:rPr>
              <a:t>			consecreate</a:t>
            </a:r>
            <a:r>
              <a:rPr b="0" i="0" lang="en-US" sz="2400" u="none" cap="none" strike="noStrike">
                <a:solidFill>
                  <a:schemeClr val="dk1"/>
                </a:solidFill>
                <a:latin typeface="Arial"/>
                <a:ea typeface="Arial"/>
                <a:cs typeface="Arial"/>
                <a:sym typeface="Arial"/>
              </a:rPr>
              <a:t> (to declare sacred)            </a:t>
            </a:r>
            <a:endParaRPr/>
          </a:p>
          <a:p>
            <a:pPr indent="0" lvl="0" marL="0" marR="0" rtl="0" algn="l">
              <a:lnSpc>
                <a:spcPct val="100000"/>
              </a:lnSpc>
              <a:spcBef>
                <a:spcPts val="480"/>
              </a:spcBef>
              <a:spcAft>
                <a:spcPts val="0"/>
              </a:spcAft>
              <a:buClr>
                <a:srgbClr val="FFC000"/>
              </a:buClr>
              <a:buFont typeface="Arial"/>
              <a:buNone/>
            </a:pPr>
            <a:r>
              <a:rPr b="0" i="0" lang="en-US" sz="2400" u="none" cap="none" strike="noStrike">
                <a:solidFill>
                  <a:srgbClr val="FFC000"/>
                </a:solidFill>
                <a:latin typeface="Arial"/>
                <a:ea typeface="Arial"/>
                <a:cs typeface="Arial"/>
                <a:sym typeface="Arial"/>
              </a:rPr>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91"/>
          <p:cNvSpPr txBox="1"/>
          <p:nvPr>
            <p:ph type="ctrTitle"/>
          </p:nvPr>
        </p:nvSpPr>
        <p:spPr>
          <a:xfrm>
            <a:off x="363537" y="4579937"/>
            <a:ext cx="8455025" cy="963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1" i="0" lang="en-US" sz="4600" u="none" cap="none" strike="noStrike">
                <a:solidFill>
                  <a:srgbClr val="000000"/>
                </a:solidFill>
                <a:latin typeface="Arial"/>
                <a:ea typeface="Arial"/>
                <a:cs typeface="Arial"/>
                <a:sym typeface="Arial"/>
              </a:rPr>
              <a:t>“The Gettysburg Address”</a:t>
            </a:r>
            <a:endParaRPr/>
          </a:p>
        </p:txBody>
      </p:sp>
      <p:sp>
        <p:nvSpPr>
          <p:cNvPr id="588" name="Google Shape;588;p91"/>
          <p:cNvSpPr txBox="1"/>
          <p:nvPr>
            <p:ph idx="1" type="subTitle"/>
          </p:nvPr>
        </p:nvSpPr>
        <p:spPr>
          <a:xfrm>
            <a:off x="363537" y="5541962"/>
            <a:ext cx="6400800" cy="5667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5AB4"/>
              </a:buClr>
              <a:buFont typeface="Arial"/>
              <a:buNone/>
            </a:pPr>
            <a:r>
              <a:rPr b="0" i="0" lang="en-US" sz="2400" u="none" cap="none" strike="noStrike">
                <a:solidFill>
                  <a:srgbClr val="005AB4"/>
                </a:solidFill>
                <a:latin typeface="Arial"/>
                <a:ea typeface="Arial"/>
                <a:cs typeface="Arial"/>
                <a:sym typeface="Arial"/>
              </a:rPr>
              <a:t>Parallelism</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9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2"/>
              </a:buClr>
              <a:buFont typeface="Arial"/>
              <a:buNone/>
            </a:pPr>
            <a:r>
              <a:rPr b="0" i="0" lang="en-US" sz="4400" u="none" cap="none" strike="noStrike">
                <a:solidFill>
                  <a:schemeClr val="lt2"/>
                </a:solidFill>
                <a:latin typeface="Arial"/>
                <a:ea typeface="Arial"/>
                <a:cs typeface="Arial"/>
                <a:sym typeface="Arial"/>
              </a:rPr>
              <a:t>Parallelism</a:t>
            </a:r>
            <a:endParaRPr/>
          </a:p>
        </p:txBody>
      </p:sp>
      <p:sp>
        <p:nvSpPr>
          <p:cNvPr id="594" name="Google Shape;594;p9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1"/>
              </a:buClr>
              <a:buSzPts val="3200"/>
              <a:buFont typeface="Arial"/>
              <a:buChar char="•"/>
            </a:pPr>
            <a:r>
              <a:rPr b="0" i="0" lang="en-US" sz="3200" u="none" cap="none" strike="noStrike">
                <a:solidFill>
                  <a:schemeClr val="lt1"/>
                </a:solidFill>
                <a:latin typeface="Arial"/>
                <a:ea typeface="Arial"/>
                <a:cs typeface="Arial"/>
                <a:sym typeface="Arial"/>
              </a:rPr>
              <a:t>Parallelism:</a:t>
            </a:r>
            <a:endParaRPr/>
          </a:p>
          <a:p>
            <a:pPr indent="-285750" lvl="1" marL="742950" marR="0" rtl="0" algn="l">
              <a:lnSpc>
                <a:spcPct val="100000"/>
              </a:lnSpc>
              <a:spcBef>
                <a:spcPts val="560"/>
              </a:spcBef>
              <a:spcAft>
                <a:spcPts val="0"/>
              </a:spcAft>
              <a:buClr>
                <a:schemeClr val="lt1"/>
              </a:buClr>
              <a:buSzPts val="2800"/>
              <a:buFont typeface="Arial"/>
              <a:buChar char="–"/>
            </a:pPr>
            <a:r>
              <a:rPr b="0" i="0" lang="en-US" sz="2800" u="none" cap="none" strike="noStrike">
                <a:solidFill>
                  <a:schemeClr val="lt1"/>
                </a:solidFill>
                <a:latin typeface="Arial"/>
                <a:ea typeface="Arial"/>
                <a:cs typeface="Arial"/>
                <a:sym typeface="Arial"/>
              </a:rPr>
              <a:t>the use of a series of words, phrases, clauses, or sentences that have similar grammatical structure.  </a:t>
            </a:r>
            <a:endParaRPr/>
          </a:p>
          <a:p>
            <a:pPr indent="-107950" lvl="1" marL="742950" marR="0" rtl="0" algn="l">
              <a:lnSpc>
                <a:spcPct val="100000"/>
              </a:lnSpc>
              <a:spcBef>
                <a:spcPts val="560"/>
              </a:spcBef>
              <a:spcAft>
                <a:spcPts val="0"/>
              </a:spcAft>
              <a:buClr>
                <a:schemeClr val="lt1"/>
              </a:buClr>
              <a:buSzPts val="2800"/>
              <a:buFont typeface="Arial"/>
              <a:buNone/>
            </a:pPr>
            <a:r>
              <a:t/>
            </a:r>
            <a:endParaRPr b="0" i="0" sz="2800" u="none" cap="none" strike="noStrike">
              <a:solidFill>
                <a:schemeClr val="lt1"/>
              </a:solidFill>
              <a:latin typeface="Arial"/>
              <a:ea typeface="Arial"/>
              <a:cs typeface="Arial"/>
              <a:sym typeface="Arial"/>
            </a:endParaRPr>
          </a:p>
          <a:p>
            <a:pPr indent="-285750" lvl="1" marL="742950" marR="0" rtl="0" algn="l">
              <a:lnSpc>
                <a:spcPct val="100000"/>
              </a:lnSpc>
              <a:spcBef>
                <a:spcPts val="560"/>
              </a:spcBef>
              <a:spcAft>
                <a:spcPts val="0"/>
              </a:spcAft>
              <a:buClr>
                <a:schemeClr val="accent2"/>
              </a:buClr>
              <a:buFont typeface="Arial"/>
              <a:buNone/>
            </a:pPr>
            <a:r>
              <a:rPr b="1" i="0" lang="en-US" sz="2800" u="none" cap="none" strike="noStrike">
                <a:solidFill>
                  <a:schemeClr val="accent2"/>
                </a:solidFill>
                <a:latin typeface="Arial"/>
                <a:ea typeface="Arial"/>
                <a:cs typeface="Arial"/>
                <a:sym typeface="Arial"/>
              </a:rPr>
              <a:t>Parallelism helps to emphasize the thoughts of the speaker or writer and draw attention to important  points.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9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Arial"/>
              <a:buNone/>
            </a:pPr>
            <a:r>
              <a:rPr b="0" i="0" lang="en-US" sz="4400" u="none" cap="none" strike="noStrike">
                <a:solidFill>
                  <a:schemeClr val="dk2"/>
                </a:solidFill>
                <a:latin typeface="Arial"/>
                <a:ea typeface="Arial"/>
                <a:cs typeface="Arial"/>
                <a:sym typeface="Arial"/>
              </a:rPr>
              <a:t>Parallelism</a:t>
            </a:r>
            <a:endParaRPr/>
          </a:p>
        </p:txBody>
      </p:sp>
      <p:sp>
        <p:nvSpPr>
          <p:cNvPr id="600" name="Google Shape;600;p9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Example:  </a:t>
            </a:r>
            <a:endParaRPr/>
          </a:p>
          <a:p>
            <a:pPr indent="-342900" lvl="0" marL="342900" marR="0" rtl="0" algn="l">
              <a:lnSpc>
                <a:spcPct val="100000"/>
              </a:lnSpc>
              <a:spcBef>
                <a:spcPts val="22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a:p>
            <a:pPr indent="0" lvl="1" marL="457200" marR="0" rtl="0" algn="l">
              <a:lnSpc>
                <a:spcPct val="100000"/>
              </a:lnSpc>
              <a:spcBef>
                <a:spcPts val="480"/>
              </a:spcBef>
              <a:spcAft>
                <a:spcPts val="0"/>
              </a:spcAft>
              <a:buClr>
                <a:srgbClr val="FF0000"/>
              </a:buClr>
              <a:buFont typeface="Arial"/>
              <a:buNone/>
            </a:pPr>
            <a:r>
              <a:rPr b="0" i="0" lang="en-US" sz="2400" u="none" cap="none" strike="noStrike">
                <a:solidFill>
                  <a:srgbClr val="FF0000"/>
                </a:solidFill>
                <a:latin typeface="Arial"/>
                <a:ea typeface="Arial"/>
                <a:cs typeface="Arial"/>
                <a:sym typeface="Arial"/>
              </a:rPr>
              <a:t>Larissa can earn extra money by </a:t>
            </a:r>
            <a:r>
              <a:rPr b="0" i="0" lang="en-US" sz="2400" u="sng" cap="none" strike="noStrike">
                <a:solidFill>
                  <a:srgbClr val="FF0000"/>
                </a:solidFill>
                <a:latin typeface="Arial"/>
                <a:ea typeface="Arial"/>
                <a:cs typeface="Arial"/>
                <a:sym typeface="Arial"/>
              </a:rPr>
              <a:t>mowing the lawn</a:t>
            </a:r>
            <a:r>
              <a:rPr b="0" i="0" lang="en-US" sz="2400" u="none" cap="none" strike="noStrike">
                <a:solidFill>
                  <a:srgbClr val="FF0000"/>
                </a:solidFill>
                <a:latin typeface="Arial"/>
                <a:ea typeface="Arial"/>
                <a:cs typeface="Arial"/>
                <a:sym typeface="Arial"/>
              </a:rPr>
              <a:t>, </a:t>
            </a:r>
            <a:r>
              <a:rPr b="0" i="0" lang="en-US" sz="2400" u="sng" cap="none" strike="noStrike">
                <a:solidFill>
                  <a:srgbClr val="FF0000"/>
                </a:solidFill>
                <a:latin typeface="Arial"/>
                <a:ea typeface="Arial"/>
                <a:cs typeface="Arial"/>
                <a:sym typeface="Arial"/>
              </a:rPr>
              <a:t>cleaning the living room</a:t>
            </a:r>
            <a:r>
              <a:rPr b="0" i="0" lang="en-US" sz="2400" u="none" cap="none" strike="noStrike">
                <a:solidFill>
                  <a:srgbClr val="FF0000"/>
                </a:solidFill>
                <a:latin typeface="Arial"/>
                <a:ea typeface="Arial"/>
                <a:cs typeface="Arial"/>
                <a:sym typeface="Arial"/>
              </a:rPr>
              <a:t>, and </a:t>
            </a:r>
            <a:r>
              <a:rPr b="0" i="0" lang="en-US" sz="2400" u="sng" cap="none" strike="noStrike">
                <a:solidFill>
                  <a:srgbClr val="FF0000"/>
                </a:solidFill>
                <a:latin typeface="Arial"/>
                <a:ea typeface="Arial"/>
                <a:cs typeface="Arial"/>
                <a:sym typeface="Arial"/>
              </a:rPr>
              <a:t>babysitting her brother</a:t>
            </a:r>
            <a:r>
              <a:rPr b="0" i="0" lang="en-US" sz="2400" u="none" cap="none" strike="noStrike">
                <a:solidFill>
                  <a:srgbClr val="FF0000"/>
                </a:solidFill>
                <a:latin typeface="Arial"/>
                <a:ea typeface="Arial"/>
                <a:cs typeface="Arial"/>
                <a:sym typeface="Arial"/>
              </a:rPr>
              <a:t>.</a:t>
            </a:r>
            <a:endParaRPr/>
          </a:p>
          <a:p>
            <a:pPr indent="0" lvl="1" marL="457200" marR="0" rtl="0" algn="l">
              <a:lnSpc>
                <a:spcPct val="100000"/>
              </a:lnSpc>
              <a:spcBef>
                <a:spcPts val="480"/>
              </a:spcBef>
              <a:spcAft>
                <a:spcPts val="0"/>
              </a:spcAft>
              <a:buClr>
                <a:schemeClr val="dk1"/>
              </a:buClr>
              <a:buFont typeface="Arial"/>
              <a:buNone/>
            </a:pPr>
            <a:r>
              <a:t/>
            </a:r>
            <a:endParaRPr b="0" i="0" sz="2400" u="none" cap="none" strike="noStrike">
              <a:solidFill>
                <a:srgbClr val="FF0000"/>
              </a:solidFill>
              <a:latin typeface="Arial"/>
              <a:ea typeface="Arial"/>
              <a:cs typeface="Arial"/>
              <a:sym typeface="Arial"/>
            </a:endParaRPr>
          </a:p>
          <a:p>
            <a:pPr indent="0" lvl="1" marL="457200" marR="0" rtl="0" algn="l">
              <a:lnSpc>
                <a:spcPct val="100000"/>
              </a:lnSpc>
              <a:spcBef>
                <a:spcPts val="640"/>
              </a:spcBef>
              <a:spcAft>
                <a:spcPts val="0"/>
              </a:spcAft>
              <a:buClr>
                <a:schemeClr val="dk1"/>
              </a:buClr>
              <a:buFont typeface="Arial"/>
              <a:buNone/>
            </a:pPr>
            <a:r>
              <a:rPr b="0" i="0" lang="en-US" sz="3200" u="none" cap="none" strike="noStrike">
                <a:solidFill>
                  <a:schemeClr val="dk1"/>
                </a:solidFill>
                <a:latin typeface="Arial"/>
                <a:ea typeface="Arial"/>
                <a:cs typeface="Arial"/>
                <a:sym typeface="Arial"/>
              </a:rPr>
              <a:t>versus</a:t>
            </a:r>
            <a:endParaRPr/>
          </a:p>
          <a:p>
            <a:pPr indent="0" lvl="1" marL="457200" marR="0" rtl="0" algn="l">
              <a:lnSpc>
                <a:spcPct val="100000"/>
              </a:lnSpc>
              <a:spcBef>
                <a:spcPts val="640"/>
              </a:spcBef>
              <a:spcAft>
                <a:spcPts val="0"/>
              </a:spcAft>
              <a:buClr>
                <a:schemeClr val="dk1"/>
              </a:buClr>
              <a:buFont typeface="Arial"/>
              <a:buNone/>
            </a:pPr>
            <a:r>
              <a:t/>
            </a:r>
            <a:endParaRPr b="0" i="0" sz="3200" u="none" cap="none" strike="noStrike">
              <a:solidFill>
                <a:schemeClr val="dk1"/>
              </a:solidFill>
              <a:latin typeface="Arial"/>
              <a:ea typeface="Arial"/>
              <a:cs typeface="Arial"/>
              <a:sym typeface="Arial"/>
            </a:endParaRPr>
          </a:p>
          <a:p>
            <a:pPr indent="0" lvl="1" marL="4572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Nonexample:</a:t>
            </a:r>
            <a:endParaRPr/>
          </a:p>
          <a:p>
            <a:pPr indent="0" lvl="1" marL="457200" marR="0" rtl="0" algn="l">
              <a:lnSpc>
                <a:spcPct val="100000"/>
              </a:lnSpc>
              <a:spcBef>
                <a:spcPts val="480"/>
              </a:spcBef>
              <a:spcAft>
                <a:spcPts val="0"/>
              </a:spcAft>
              <a:buClr>
                <a:srgbClr val="FF0000"/>
              </a:buClr>
              <a:buFont typeface="Arial"/>
              <a:buNone/>
            </a:pPr>
            <a:r>
              <a:rPr b="0" i="0" lang="en-US" sz="2400" u="none" cap="none" strike="noStrike">
                <a:solidFill>
                  <a:srgbClr val="FF0000"/>
                </a:solidFill>
                <a:latin typeface="Arial"/>
                <a:ea typeface="Arial"/>
                <a:cs typeface="Arial"/>
                <a:sym typeface="Arial"/>
              </a:rPr>
              <a:t>Larissa can earn extra money by </a:t>
            </a:r>
            <a:r>
              <a:rPr b="0" i="0" lang="en-US" sz="2400" u="sng" cap="none" strike="noStrike">
                <a:solidFill>
                  <a:srgbClr val="FF0000"/>
                </a:solidFill>
                <a:latin typeface="Arial"/>
                <a:ea typeface="Arial"/>
                <a:cs typeface="Arial"/>
                <a:sym typeface="Arial"/>
              </a:rPr>
              <a:t>mowing the lawn</a:t>
            </a:r>
            <a:r>
              <a:rPr b="0" i="0" lang="en-US" sz="2400" u="none" cap="none" strike="noStrike">
                <a:solidFill>
                  <a:srgbClr val="FF0000"/>
                </a:solidFill>
                <a:latin typeface="Arial"/>
                <a:ea typeface="Arial"/>
                <a:cs typeface="Arial"/>
                <a:sym typeface="Arial"/>
              </a:rPr>
              <a:t>, and </a:t>
            </a:r>
            <a:r>
              <a:rPr b="0" i="0" lang="en-US" sz="2400" u="sng" cap="none" strike="noStrike">
                <a:solidFill>
                  <a:srgbClr val="FF0000"/>
                </a:solidFill>
                <a:latin typeface="Arial"/>
                <a:ea typeface="Arial"/>
                <a:cs typeface="Arial"/>
                <a:sym typeface="Arial"/>
              </a:rPr>
              <a:t>the living room needs to be cleaned</a:t>
            </a:r>
            <a:r>
              <a:rPr b="0" i="0" lang="en-US" sz="2400" u="none" cap="none" strike="noStrike">
                <a:solidFill>
                  <a:srgbClr val="FF0000"/>
                </a:solidFill>
                <a:latin typeface="Arial"/>
                <a:ea typeface="Arial"/>
                <a:cs typeface="Arial"/>
                <a:sym typeface="Arial"/>
              </a:rPr>
              <a:t> plus </a:t>
            </a:r>
            <a:r>
              <a:rPr b="0" i="0" lang="en-US" sz="2400" u="sng" cap="none" strike="noStrike">
                <a:solidFill>
                  <a:srgbClr val="FF0000"/>
                </a:solidFill>
                <a:latin typeface="Arial"/>
                <a:ea typeface="Arial"/>
                <a:cs typeface="Arial"/>
                <a:sym typeface="Arial"/>
              </a:rPr>
              <a:t>she can babysit</a:t>
            </a:r>
            <a:r>
              <a:rPr b="0" i="0" lang="en-US" sz="2400" u="none" cap="none" strike="noStrike">
                <a:solidFill>
                  <a:srgbClr val="FF0000"/>
                </a:solidFill>
                <a:latin typeface="Arial"/>
                <a:ea typeface="Arial"/>
                <a:cs typeface="Arial"/>
                <a:sym typeface="Arial"/>
              </a:rPr>
              <a:t>.</a:t>
            </a:r>
            <a:endParaRPr/>
          </a:p>
          <a:p>
            <a:pPr indent="0" lvl="1" marL="457200" marR="0" rtl="0" algn="l">
              <a:lnSpc>
                <a:spcPct val="100000"/>
              </a:lnSpc>
              <a:spcBef>
                <a:spcPts val="480"/>
              </a:spcBef>
              <a:spcAft>
                <a:spcPts val="0"/>
              </a:spcAft>
              <a:buClr>
                <a:schemeClr val="dk1"/>
              </a:buClr>
              <a:buFont typeface="Arial"/>
              <a:buNone/>
            </a:pPr>
            <a:r>
              <a:t/>
            </a:r>
            <a:endParaRPr b="0" i="0" sz="2400" u="none" cap="none" strike="noStrike">
              <a:solidFill>
                <a:srgbClr val="FF0000"/>
              </a:solidFill>
              <a:latin typeface="Arial"/>
              <a:ea typeface="Arial"/>
              <a:cs typeface="Arial"/>
              <a:sym typeface="Arial"/>
            </a:endParaRPr>
          </a:p>
          <a:p>
            <a:pPr indent="-190500" lvl="0" marL="342900" marR="0" rtl="0" algn="l">
              <a:spcBef>
                <a:spcPts val="480"/>
              </a:spcBef>
              <a:spcAft>
                <a:spcPts val="0"/>
              </a:spcAft>
              <a:buClr>
                <a:schemeClr val="dk1"/>
              </a:buClr>
              <a:buSzPts val="2400"/>
              <a:buFont typeface="Arial"/>
              <a:buNone/>
            </a:pPr>
            <a:r>
              <a:t/>
            </a:r>
            <a:endParaRPr b="0" i="0" sz="2400" u="none" cap="none" strike="noStrike">
              <a:solidFill>
                <a:srgbClr val="FF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76"/>
          <p:cNvSpPr txBox="1"/>
          <p:nvPr>
            <p:ph idx="1" type="body"/>
          </p:nvPr>
        </p:nvSpPr>
        <p:spPr>
          <a:xfrm>
            <a:off x="457200" y="1706562"/>
            <a:ext cx="8229600" cy="4846637"/>
          </a:xfrm>
          <a:prstGeom prst="rect">
            <a:avLst/>
          </a:prstGeom>
          <a:gradFill>
            <a:gsLst>
              <a:gs pos="0">
                <a:srgbClr val="FF7C80"/>
              </a:gs>
              <a:gs pos="100000">
                <a:srgbClr val="0083E6"/>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3200" u="none" cap="none" strike="noStrike">
                <a:solidFill>
                  <a:schemeClr val="dk1"/>
                </a:solidFill>
                <a:latin typeface="Arial"/>
                <a:ea typeface="Arial"/>
                <a:cs typeface="Arial"/>
                <a:sym typeface="Arial"/>
              </a:rPr>
              <a:t>Selection Vocabulary:</a:t>
            </a:r>
            <a:endParaRPr/>
          </a:p>
          <a:p>
            <a:pPr indent="0" lvl="0" marL="0" marR="0" rtl="0" algn="l">
              <a:lnSpc>
                <a:spcPct val="100000"/>
              </a:lnSpc>
              <a:spcBef>
                <a:spcPts val="160"/>
              </a:spcBef>
              <a:spcAft>
                <a:spcPts val="0"/>
              </a:spcAft>
              <a:buClr>
                <a:schemeClr val="dk1"/>
              </a:buClr>
              <a:buFont typeface="Arial"/>
              <a:buNone/>
            </a:pPr>
            <a:r>
              <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640"/>
              </a:spcBef>
              <a:spcAft>
                <a:spcPts val="0"/>
              </a:spcAft>
              <a:buClr>
                <a:schemeClr val="dk1"/>
              </a:buClr>
              <a:buFont typeface="Arial"/>
              <a:buNone/>
            </a:pPr>
            <a:r>
              <a:rPr b="0" i="0" lang="en-US" sz="3200" u="none" cap="none" strike="noStrike">
                <a:solidFill>
                  <a:schemeClr val="dk1"/>
                </a:solidFill>
                <a:latin typeface="Arial"/>
                <a:ea typeface="Arial"/>
                <a:cs typeface="Arial"/>
                <a:sym typeface="Arial"/>
              </a:rPr>
              <a:t>As we preview the vocabulary, use the following symbols to let me know how well you already know the vocabulary word.</a:t>
            </a:r>
            <a:endParaRPr/>
          </a:p>
        </p:txBody>
      </p:sp>
      <p:grpSp>
        <p:nvGrpSpPr>
          <p:cNvPr id="474" name="Google Shape;474;p76"/>
          <p:cNvGrpSpPr/>
          <p:nvPr/>
        </p:nvGrpSpPr>
        <p:grpSpPr>
          <a:xfrm>
            <a:off x="725487" y="3924300"/>
            <a:ext cx="7620000" cy="1752600"/>
            <a:chOff x="0" y="0"/>
            <a:chExt cx="2147483646" cy="2147483647"/>
          </a:xfrm>
        </p:grpSpPr>
        <p:pic>
          <p:nvPicPr>
            <p:cNvPr descr="C:\Documents and Settings\bkruckem\Local Settings\Temporary Internet Files\Content.IE5\CY27GQ14\MC900441322[1].png" id="475" name="Google Shape;475;p76"/>
            <p:cNvPicPr preferRelativeResize="0"/>
            <p:nvPr/>
          </p:nvPicPr>
          <p:blipFill rotWithShape="1">
            <a:blip r:embed="rId3">
              <a:alphaModFix/>
            </a:blip>
            <a:srcRect b="0" l="0" r="0" t="0"/>
            <a:stretch/>
          </p:blipFill>
          <p:spPr>
            <a:xfrm>
              <a:off x="0" y="0"/>
              <a:ext cx="480052210" cy="2147483647"/>
            </a:xfrm>
            <a:prstGeom prst="rect">
              <a:avLst/>
            </a:prstGeom>
            <a:noFill/>
            <a:ln>
              <a:noFill/>
            </a:ln>
          </p:spPr>
        </p:pic>
        <p:pic>
          <p:nvPicPr>
            <p:cNvPr descr="C:\Documents and Settings\bkruckem\Local Settings\Temporary Internet Files\Content.IE5\QGV56XNS\MC900441321[1].png" id="476" name="Google Shape;476;p76"/>
            <p:cNvPicPr preferRelativeResize="0"/>
            <p:nvPr/>
          </p:nvPicPr>
          <p:blipFill rotWithShape="1">
            <a:blip r:embed="rId4">
              <a:alphaModFix/>
            </a:blip>
            <a:srcRect b="0" l="0" r="0" t="0"/>
            <a:stretch/>
          </p:blipFill>
          <p:spPr>
            <a:xfrm>
              <a:off x="858993477" y="93368933"/>
              <a:ext cx="450971568" cy="1960746031"/>
            </a:xfrm>
            <a:prstGeom prst="rect">
              <a:avLst/>
            </a:prstGeom>
            <a:noFill/>
            <a:ln>
              <a:noFill/>
            </a:ln>
          </p:spPr>
        </p:pic>
        <p:pic>
          <p:nvPicPr>
            <p:cNvPr descr="C:\Documents and Settings\bkruckem\Local Settings\Temporary Internet Files\Content.IE5\QGV56XNS\MC900441321[1].png" id="477" name="Google Shape;477;p76"/>
            <p:cNvPicPr preferRelativeResize="0"/>
            <p:nvPr/>
          </p:nvPicPr>
          <p:blipFill rotWithShape="1">
            <a:blip r:embed="rId5">
              <a:alphaModFix/>
            </a:blip>
            <a:srcRect b="0" l="0" r="0" t="0"/>
            <a:stretch/>
          </p:blipFill>
          <p:spPr>
            <a:xfrm>
              <a:off x="1717986919" y="93368933"/>
              <a:ext cx="429496727" cy="1867377152"/>
            </a:xfrm>
            <a:prstGeom prst="rect">
              <a:avLst/>
            </a:prstGeom>
            <a:noFill/>
            <a:ln>
              <a:noFill/>
            </a:ln>
          </p:spPr>
        </p:pic>
      </p:grpSp>
      <p:sp>
        <p:nvSpPr>
          <p:cNvPr id="478" name="Google Shape;478;p76"/>
          <p:cNvSpPr txBox="1"/>
          <p:nvPr/>
        </p:nvSpPr>
        <p:spPr>
          <a:xfrm>
            <a:off x="635000" y="5867400"/>
            <a:ext cx="2286000" cy="646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rebuchet MS"/>
              <a:buNone/>
            </a:pPr>
            <a:r>
              <a:rPr b="0" i="0" lang="en-US" sz="1800" u="none" cap="none" strike="noStrike">
                <a:solidFill>
                  <a:schemeClr val="dk1"/>
                </a:solidFill>
                <a:latin typeface="Trebuchet MS"/>
                <a:ea typeface="Trebuchet MS"/>
                <a:cs typeface="Trebuchet MS"/>
                <a:sym typeface="Trebuchet MS"/>
              </a:rPr>
              <a:t>I know it and can use it.</a:t>
            </a:r>
            <a:endParaRPr/>
          </a:p>
        </p:txBody>
      </p:sp>
      <p:sp>
        <p:nvSpPr>
          <p:cNvPr id="479" name="Google Shape;479;p76"/>
          <p:cNvSpPr txBox="1"/>
          <p:nvPr/>
        </p:nvSpPr>
        <p:spPr>
          <a:xfrm>
            <a:off x="3581400" y="5867400"/>
            <a:ext cx="2286000"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rebuchet MS"/>
              <a:buNone/>
            </a:pPr>
            <a:r>
              <a:rPr b="0" i="0" lang="en-US" sz="1800" u="none" cap="none" strike="noStrike">
                <a:solidFill>
                  <a:schemeClr val="dk1"/>
                </a:solidFill>
                <a:latin typeface="Trebuchet MS"/>
                <a:ea typeface="Trebuchet MS"/>
                <a:cs typeface="Trebuchet MS"/>
                <a:sym typeface="Trebuchet MS"/>
              </a:rPr>
              <a:t>I don’t know it .</a:t>
            </a:r>
            <a:endParaRPr/>
          </a:p>
        </p:txBody>
      </p:sp>
      <p:sp>
        <p:nvSpPr>
          <p:cNvPr id="480" name="Google Shape;480;p76"/>
          <p:cNvSpPr txBox="1"/>
          <p:nvPr/>
        </p:nvSpPr>
        <p:spPr>
          <a:xfrm>
            <a:off x="5881687" y="5867400"/>
            <a:ext cx="2743200" cy="646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rebuchet MS"/>
              <a:buNone/>
            </a:pPr>
            <a:r>
              <a:rPr b="0" i="0" lang="en-US" sz="1800" u="none" cap="none" strike="noStrike">
                <a:solidFill>
                  <a:schemeClr val="dk1"/>
                </a:solidFill>
                <a:latin typeface="Trebuchet MS"/>
                <a:ea typeface="Trebuchet MS"/>
                <a:cs typeface="Trebuchet MS"/>
                <a:sym typeface="Trebuchet MS"/>
              </a:rPr>
              <a:t>I’ve heard it, but I can’t really explain it.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9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Arial"/>
              <a:buNone/>
            </a:pPr>
            <a:r>
              <a:rPr b="0" i="0" lang="en-US" sz="4400" u="none" cap="none" strike="noStrike">
                <a:solidFill>
                  <a:schemeClr val="dk2"/>
                </a:solidFill>
                <a:latin typeface="Arial"/>
                <a:ea typeface="Arial"/>
                <a:cs typeface="Arial"/>
                <a:sym typeface="Arial"/>
              </a:rPr>
              <a:t>Parallelism</a:t>
            </a:r>
            <a:endParaRPr/>
          </a:p>
        </p:txBody>
      </p:sp>
      <p:sp>
        <p:nvSpPr>
          <p:cNvPr id="606" name="Google Shape;606;p9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Example:  </a:t>
            </a:r>
            <a:endParaRPr/>
          </a:p>
          <a:p>
            <a:pPr indent="-342900" lvl="0" marL="342900" marR="0" rtl="0" algn="l">
              <a:lnSpc>
                <a:spcPct val="100000"/>
              </a:lnSpc>
              <a:spcBef>
                <a:spcPts val="220"/>
              </a:spcBef>
              <a:spcAft>
                <a:spcPts val="0"/>
              </a:spcAft>
              <a:buClr>
                <a:schemeClr val="dk1"/>
              </a:buClr>
              <a:buFont typeface="Arial"/>
              <a:buNone/>
            </a:pPr>
            <a:r>
              <a:t/>
            </a:r>
            <a:endParaRPr b="0" i="0" sz="1100" u="none">
              <a:solidFill>
                <a:schemeClr val="dk1"/>
              </a:solidFill>
              <a:latin typeface="Arial"/>
              <a:ea typeface="Arial"/>
              <a:cs typeface="Arial"/>
              <a:sym typeface="Arial"/>
            </a:endParaRPr>
          </a:p>
          <a:p>
            <a:pPr indent="0" lvl="1" marL="457200" marR="0" rtl="0" algn="l">
              <a:lnSpc>
                <a:spcPct val="100000"/>
              </a:lnSpc>
              <a:spcBef>
                <a:spcPts val="480"/>
              </a:spcBef>
              <a:spcAft>
                <a:spcPts val="0"/>
              </a:spcAft>
              <a:buClr>
                <a:srgbClr val="FF0000"/>
              </a:buClr>
              <a:buFont typeface="Arial"/>
              <a:buNone/>
            </a:pPr>
            <a:r>
              <a:rPr b="1" i="0" lang="en-US" sz="2400" u="sng" cap="none" strike="noStrike">
                <a:solidFill>
                  <a:srgbClr val="FF0000"/>
                </a:solidFill>
                <a:latin typeface="Arial"/>
                <a:ea typeface="Arial"/>
                <a:cs typeface="Arial"/>
                <a:sym typeface="Arial"/>
              </a:rPr>
              <a:t>Sunny skies</a:t>
            </a:r>
            <a:r>
              <a:rPr b="0" i="0" lang="en-US" sz="2400" u="none" cap="none" strike="noStrike">
                <a:solidFill>
                  <a:srgbClr val="FF0000"/>
                </a:solidFill>
                <a:latin typeface="Arial"/>
                <a:ea typeface="Arial"/>
                <a:cs typeface="Arial"/>
                <a:sym typeface="Arial"/>
              </a:rPr>
              <a:t>, </a:t>
            </a:r>
            <a:r>
              <a:rPr b="1" i="0" lang="en-US" sz="2400" u="sng" cap="none" strike="noStrike">
                <a:solidFill>
                  <a:srgbClr val="FF0000"/>
                </a:solidFill>
                <a:latin typeface="Arial"/>
                <a:ea typeface="Arial"/>
                <a:cs typeface="Arial"/>
                <a:sym typeface="Arial"/>
              </a:rPr>
              <a:t>cool temperatures</a:t>
            </a:r>
            <a:r>
              <a:rPr b="0" i="0" lang="en-US" sz="2400" u="none" cap="none" strike="noStrike">
                <a:solidFill>
                  <a:srgbClr val="FF0000"/>
                </a:solidFill>
                <a:latin typeface="Arial"/>
                <a:ea typeface="Arial"/>
                <a:cs typeface="Arial"/>
                <a:sym typeface="Arial"/>
              </a:rPr>
              <a:t>, and </a:t>
            </a:r>
            <a:r>
              <a:rPr b="1" i="0" lang="en-US" sz="2400" u="sng" cap="none" strike="noStrike">
                <a:solidFill>
                  <a:srgbClr val="FF0000"/>
                </a:solidFill>
                <a:latin typeface="Arial"/>
                <a:ea typeface="Arial"/>
                <a:cs typeface="Arial"/>
                <a:sym typeface="Arial"/>
              </a:rPr>
              <a:t>good friends </a:t>
            </a:r>
            <a:r>
              <a:rPr b="0" i="0" lang="en-US" sz="2400" u="none" cap="none" strike="noStrike">
                <a:solidFill>
                  <a:srgbClr val="FF0000"/>
                </a:solidFill>
                <a:latin typeface="Arial"/>
                <a:ea typeface="Arial"/>
                <a:cs typeface="Arial"/>
                <a:sym typeface="Arial"/>
              </a:rPr>
              <a:t>make a wonderful autumn afternoon at the ballpark.</a:t>
            </a:r>
            <a:endParaRPr/>
          </a:p>
          <a:p>
            <a:pPr indent="0" lvl="1" marL="457200" marR="0" rtl="0" algn="l">
              <a:lnSpc>
                <a:spcPct val="100000"/>
              </a:lnSpc>
              <a:spcBef>
                <a:spcPts val="480"/>
              </a:spcBef>
              <a:spcAft>
                <a:spcPts val="0"/>
              </a:spcAft>
              <a:buClr>
                <a:schemeClr val="dk1"/>
              </a:buClr>
              <a:buFont typeface="Arial"/>
              <a:buNone/>
            </a:pPr>
            <a:r>
              <a:t/>
            </a:r>
            <a:endParaRPr b="0" i="0" sz="2400" u="none" cap="none" strike="noStrike">
              <a:solidFill>
                <a:srgbClr val="FF0000"/>
              </a:solidFill>
              <a:latin typeface="Arial"/>
              <a:ea typeface="Arial"/>
              <a:cs typeface="Arial"/>
              <a:sym typeface="Arial"/>
            </a:endParaRPr>
          </a:p>
          <a:p>
            <a:pPr indent="0" lvl="1" marL="457200" marR="0" rtl="0" algn="l">
              <a:lnSpc>
                <a:spcPct val="100000"/>
              </a:lnSpc>
              <a:spcBef>
                <a:spcPts val="640"/>
              </a:spcBef>
              <a:spcAft>
                <a:spcPts val="0"/>
              </a:spcAft>
              <a:buClr>
                <a:schemeClr val="dk1"/>
              </a:buClr>
              <a:buFont typeface="Arial"/>
              <a:buNone/>
            </a:pPr>
            <a:r>
              <a:rPr b="0" i="0" lang="en-US" sz="3200" u="none" cap="none" strike="noStrike">
                <a:solidFill>
                  <a:schemeClr val="dk1"/>
                </a:solidFill>
                <a:latin typeface="Arial"/>
                <a:ea typeface="Arial"/>
                <a:cs typeface="Arial"/>
                <a:sym typeface="Arial"/>
              </a:rPr>
              <a:t>versus</a:t>
            </a:r>
            <a:endParaRPr/>
          </a:p>
          <a:p>
            <a:pPr indent="0" lvl="1" marL="457200" marR="0" rtl="0" algn="l">
              <a:lnSpc>
                <a:spcPct val="100000"/>
              </a:lnSpc>
              <a:spcBef>
                <a:spcPts val="640"/>
              </a:spcBef>
              <a:spcAft>
                <a:spcPts val="0"/>
              </a:spcAft>
              <a:buClr>
                <a:schemeClr val="dk1"/>
              </a:buClr>
              <a:buFont typeface="Arial"/>
              <a:buNone/>
            </a:pPr>
            <a:r>
              <a:t/>
            </a:r>
            <a:endParaRPr b="0" i="0" sz="3200" u="none" cap="none" strike="noStrike">
              <a:solidFill>
                <a:schemeClr val="dk1"/>
              </a:solidFill>
              <a:latin typeface="Arial"/>
              <a:ea typeface="Arial"/>
              <a:cs typeface="Arial"/>
              <a:sym typeface="Arial"/>
            </a:endParaRPr>
          </a:p>
          <a:p>
            <a:pPr indent="0" lvl="1" marL="4572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Nonexample:</a:t>
            </a:r>
            <a:endParaRPr/>
          </a:p>
          <a:p>
            <a:pPr indent="0" lvl="1" marL="457200" marR="0" rtl="0" algn="l">
              <a:lnSpc>
                <a:spcPct val="100000"/>
              </a:lnSpc>
              <a:spcBef>
                <a:spcPts val="480"/>
              </a:spcBef>
              <a:spcAft>
                <a:spcPts val="0"/>
              </a:spcAft>
              <a:buClr>
                <a:srgbClr val="FF0000"/>
              </a:buClr>
              <a:buFont typeface="Arial"/>
              <a:buNone/>
            </a:pPr>
            <a:r>
              <a:rPr b="1" i="0" lang="en-US" sz="2400" u="sng" cap="none" strike="noStrike">
                <a:solidFill>
                  <a:srgbClr val="FF0000"/>
                </a:solidFill>
                <a:latin typeface="Arial"/>
                <a:ea typeface="Arial"/>
                <a:cs typeface="Arial"/>
                <a:sym typeface="Arial"/>
              </a:rPr>
              <a:t>Sunny skies</a:t>
            </a:r>
            <a:r>
              <a:rPr b="0" i="0" lang="en-US" sz="2400" u="none" cap="none" strike="noStrike">
                <a:solidFill>
                  <a:srgbClr val="FF0000"/>
                </a:solidFill>
                <a:latin typeface="Arial"/>
                <a:ea typeface="Arial"/>
                <a:cs typeface="Arial"/>
                <a:sym typeface="Arial"/>
              </a:rPr>
              <a:t>, </a:t>
            </a:r>
            <a:r>
              <a:rPr b="1" i="0" lang="en-US" sz="2400" u="sng" cap="none" strike="noStrike">
                <a:solidFill>
                  <a:srgbClr val="FF0000"/>
                </a:solidFill>
                <a:latin typeface="Arial"/>
                <a:ea typeface="Arial"/>
                <a:cs typeface="Arial"/>
                <a:sym typeface="Arial"/>
              </a:rPr>
              <a:t>temperatures that are cool</a:t>
            </a:r>
            <a:r>
              <a:rPr b="0" i="0" lang="en-US" sz="2400" u="none" cap="none" strike="noStrike">
                <a:solidFill>
                  <a:srgbClr val="FF0000"/>
                </a:solidFill>
                <a:latin typeface="Arial"/>
                <a:ea typeface="Arial"/>
                <a:cs typeface="Arial"/>
                <a:sym typeface="Arial"/>
              </a:rPr>
              <a:t>, and </a:t>
            </a:r>
            <a:r>
              <a:rPr b="1" i="0" lang="en-US" sz="2400" u="sng" cap="none" strike="noStrike">
                <a:solidFill>
                  <a:srgbClr val="FF0000"/>
                </a:solidFill>
                <a:latin typeface="Arial"/>
                <a:ea typeface="Arial"/>
                <a:cs typeface="Arial"/>
                <a:sym typeface="Arial"/>
              </a:rPr>
              <a:t>good friends</a:t>
            </a:r>
            <a:r>
              <a:rPr b="0" i="0" lang="en-US" sz="2400" u="none" cap="none" strike="noStrike">
                <a:solidFill>
                  <a:srgbClr val="FF0000"/>
                </a:solidFill>
                <a:latin typeface="Arial"/>
                <a:ea typeface="Arial"/>
                <a:cs typeface="Arial"/>
                <a:sym typeface="Arial"/>
              </a:rPr>
              <a:t> make a wonderful autumn afternoon at the ballpark.</a:t>
            </a:r>
            <a:endParaRPr/>
          </a:p>
          <a:p>
            <a:pPr indent="0" lvl="1" marL="457200" marR="0" rtl="0" algn="l">
              <a:lnSpc>
                <a:spcPct val="100000"/>
              </a:lnSpc>
              <a:spcBef>
                <a:spcPts val="480"/>
              </a:spcBef>
              <a:spcAft>
                <a:spcPts val="0"/>
              </a:spcAft>
              <a:buClr>
                <a:schemeClr val="dk1"/>
              </a:buClr>
              <a:buFont typeface="Arial"/>
              <a:buNone/>
            </a:pPr>
            <a:r>
              <a:t/>
            </a:r>
            <a:endParaRPr b="0" i="0" sz="2400" u="none" cap="none" strike="noStrike">
              <a:solidFill>
                <a:srgbClr val="FF0000"/>
              </a:solidFill>
              <a:latin typeface="Arial"/>
              <a:ea typeface="Arial"/>
              <a:cs typeface="Arial"/>
              <a:sym typeface="Arial"/>
            </a:endParaRPr>
          </a:p>
          <a:p>
            <a:pPr indent="-190500" lvl="0" marL="342900" marR="0" rtl="0" algn="l">
              <a:spcBef>
                <a:spcPts val="480"/>
              </a:spcBef>
              <a:spcAft>
                <a:spcPts val="0"/>
              </a:spcAft>
              <a:buClr>
                <a:schemeClr val="dk1"/>
              </a:buClr>
              <a:buSzPts val="2400"/>
              <a:buFont typeface="Arial"/>
              <a:buNone/>
            </a:pPr>
            <a:r>
              <a:t/>
            </a:r>
            <a:endParaRPr b="0" i="0" sz="2400" u="none" cap="none" strike="noStrike">
              <a:solidFill>
                <a:srgbClr val="FF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9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Arial"/>
              <a:buNone/>
            </a:pPr>
            <a:r>
              <a:rPr b="0" i="0" lang="en-US" sz="4400" u="none" cap="none" strike="noStrike">
                <a:solidFill>
                  <a:schemeClr val="dk2"/>
                </a:solidFill>
                <a:latin typeface="Arial"/>
                <a:ea typeface="Arial"/>
                <a:cs typeface="Arial"/>
                <a:sym typeface="Arial"/>
              </a:rPr>
              <a:t>Parallelism</a:t>
            </a:r>
            <a:endParaRPr/>
          </a:p>
        </p:txBody>
      </p:sp>
      <p:sp>
        <p:nvSpPr>
          <p:cNvPr id="612" name="Google Shape;612;p9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Parallelism can be very powerful because it directs the reader’s attention to the words the writer wants the reader to hear.</a:t>
            </a:r>
            <a:endParaRPr b="0" i="0" sz="2400" u="none">
              <a:solidFill>
                <a:srgbClr val="FF0000"/>
              </a:solidFill>
              <a:latin typeface="Arial"/>
              <a:ea typeface="Arial"/>
              <a:cs typeface="Arial"/>
              <a:sym typeface="Arial"/>
            </a:endParaRPr>
          </a:p>
          <a:p>
            <a:pPr indent="0" lvl="1" marL="457200" marR="0" rtl="0" algn="l">
              <a:lnSpc>
                <a:spcPct val="100000"/>
              </a:lnSpc>
              <a:spcBef>
                <a:spcPts val="480"/>
              </a:spcBef>
              <a:spcAft>
                <a:spcPts val="0"/>
              </a:spcAft>
              <a:buClr>
                <a:schemeClr val="dk1"/>
              </a:buClr>
              <a:buFont typeface="Arial"/>
              <a:buNone/>
            </a:pPr>
            <a:r>
              <a:t/>
            </a:r>
            <a:endParaRPr b="0" i="0" sz="2400" u="none" cap="none" strike="noStrike">
              <a:solidFill>
                <a:srgbClr val="FF0000"/>
              </a:solidFill>
              <a:latin typeface="Arial"/>
              <a:ea typeface="Arial"/>
              <a:cs typeface="Arial"/>
              <a:sym typeface="Arial"/>
            </a:endParaRPr>
          </a:p>
          <a:p>
            <a:pPr indent="0" lvl="1" marL="457200" marR="0" rtl="0" algn="l">
              <a:lnSpc>
                <a:spcPct val="100000"/>
              </a:lnSpc>
              <a:spcBef>
                <a:spcPts val="640"/>
              </a:spcBef>
              <a:spcAft>
                <a:spcPts val="0"/>
              </a:spcAft>
              <a:buClr>
                <a:schemeClr val="dk1"/>
              </a:buClr>
              <a:buFont typeface="Arial"/>
              <a:buNone/>
            </a:pPr>
            <a:r>
              <a:t/>
            </a:r>
            <a:endParaRPr b="0" i="0" sz="3200" u="none" cap="none" strike="noStrike">
              <a:solidFill>
                <a:srgbClr val="FF0000"/>
              </a:solidFill>
              <a:latin typeface="Arial"/>
              <a:ea typeface="Arial"/>
              <a:cs typeface="Arial"/>
              <a:sym typeface="Arial"/>
            </a:endParaRPr>
          </a:p>
          <a:p>
            <a:pPr indent="0" lvl="1" marL="457200" marR="0" rtl="0" algn="l">
              <a:lnSpc>
                <a:spcPct val="100000"/>
              </a:lnSpc>
              <a:spcBef>
                <a:spcPts val="640"/>
              </a:spcBef>
              <a:spcAft>
                <a:spcPts val="0"/>
              </a:spcAft>
              <a:buClr>
                <a:schemeClr val="dk1"/>
              </a:buClr>
              <a:buFont typeface="Arial"/>
              <a:buNone/>
            </a:pPr>
            <a:r>
              <a:t/>
            </a:r>
            <a:endParaRPr b="0" i="0" sz="3200" u="none" cap="none" strike="noStrike">
              <a:solidFill>
                <a:srgbClr val="FF0000"/>
              </a:solidFill>
              <a:latin typeface="Arial"/>
              <a:ea typeface="Arial"/>
              <a:cs typeface="Arial"/>
              <a:sym typeface="Arial"/>
            </a:endParaRPr>
          </a:p>
          <a:p>
            <a:pPr indent="0" lvl="1" marL="457200" marR="0" rtl="0" algn="l">
              <a:lnSpc>
                <a:spcPct val="100000"/>
              </a:lnSpc>
              <a:spcBef>
                <a:spcPts val="640"/>
              </a:spcBef>
              <a:spcAft>
                <a:spcPts val="0"/>
              </a:spcAft>
              <a:buClr>
                <a:srgbClr val="FF0000"/>
              </a:buClr>
              <a:buFont typeface="Arial"/>
              <a:buNone/>
            </a:pPr>
            <a:r>
              <a:rPr b="0" i="0" lang="en-US" sz="3200" u="none" cap="none" strike="noStrike">
                <a:solidFill>
                  <a:srgbClr val="FF0000"/>
                </a:solidFill>
                <a:latin typeface="Arial"/>
                <a:ea typeface="Arial"/>
                <a:cs typeface="Arial"/>
                <a:sym typeface="Arial"/>
              </a:rPr>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96"/>
          <p:cNvSpPr txBox="1"/>
          <p:nvPr>
            <p:ph type="ctrTitle"/>
          </p:nvPr>
        </p:nvSpPr>
        <p:spPr>
          <a:xfrm>
            <a:off x="1066800" y="76200"/>
            <a:ext cx="6934200" cy="990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2"/>
              </a:buClr>
              <a:buFont typeface="Arial"/>
              <a:buNone/>
            </a:pPr>
            <a:r>
              <a:rPr b="1" i="0" lang="en-US" sz="4400" u="none" cap="none" strike="noStrike">
                <a:solidFill>
                  <a:schemeClr val="lt2"/>
                </a:solidFill>
                <a:latin typeface="Arial"/>
                <a:ea typeface="Arial"/>
                <a:cs typeface="Arial"/>
                <a:sym typeface="Arial"/>
              </a:rPr>
              <a:t>Paraphrasing</a:t>
            </a:r>
            <a:endParaRPr/>
          </a:p>
        </p:txBody>
      </p:sp>
      <p:sp>
        <p:nvSpPr>
          <p:cNvPr id="618" name="Google Shape;618;p96"/>
          <p:cNvSpPr txBox="1"/>
          <p:nvPr>
            <p:ph idx="1" type="subTitle"/>
          </p:nvPr>
        </p:nvSpPr>
        <p:spPr>
          <a:xfrm>
            <a:off x="1371600" y="990600"/>
            <a:ext cx="6324600" cy="533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0" lang="en-US" sz="2800" u="none" cap="none" strike="noStrike">
                <a:solidFill>
                  <a:schemeClr val="lt1"/>
                </a:solidFill>
                <a:latin typeface="Arial"/>
                <a:ea typeface="Arial"/>
                <a:cs typeface="Arial"/>
                <a:sym typeface="Arial"/>
              </a:rPr>
              <a:t>Making sense of it all…</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97"/>
          <p:cNvSpPr txBox="1"/>
          <p:nvPr>
            <p:ph type="title"/>
          </p:nvPr>
        </p:nvSpPr>
        <p:spPr>
          <a:xfrm>
            <a:off x="304800" y="76200"/>
            <a:ext cx="8534400" cy="121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2"/>
              </a:buClr>
              <a:buFont typeface="Arial"/>
              <a:buNone/>
            </a:pPr>
            <a:r>
              <a:rPr b="1" i="0" lang="en-US" sz="4400" u="none" cap="none" strike="noStrike">
                <a:solidFill>
                  <a:schemeClr val="lt2"/>
                </a:solidFill>
                <a:latin typeface="Arial"/>
                <a:ea typeface="Arial"/>
                <a:cs typeface="Arial"/>
                <a:sym typeface="Arial"/>
              </a:rPr>
              <a:t>Paraphrasing</a:t>
            </a:r>
            <a:endParaRPr/>
          </a:p>
        </p:txBody>
      </p:sp>
      <p:sp>
        <p:nvSpPr>
          <p:cNvPr id="624" name="Google Shape;624;p97"/>
          <p:cNvSpPr txBox="1"/>
          <p:nvPr>
            <p:ph idx="1" type="body"/>
          </p:nvPr>
        </p:nvSpPr>
        <p:spPr>
          <a:xfrm>
            <a:off x="304800" y="1524000"/>
            <a:ext cx="8534400"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FFFF"/>
              </a:buClr>
              <a:buSzPts val="3200"/>
              <a:buFont typeface="Arial"/>
              <a:buChar char="•"/>
            </a:pPr>
            <a:r>
              <a:rPr b="0" i="0" lang="en-US" sz="3200" u="none" cap="none" strike="noStrike">
                <a:solidFill>
                  <a:srgbClr val="FFFFFF"/>
                </a:solidFill>
                <a:latin typeface="Arial"/>
                <a:ea typeface="Arial"/>
                <a:cs typeface="Arial"/>
                <a:sym typeface="Arial"/>
              </a:rPr>
              <a:t>A text like “The Gettysburg Address” is very difficult, dense text.  The vocabulary is very formal, and while people of the 1860s certainly understood what Lincoln was saying, today’s English is much more casual.</a:t>
            </a:r>
            <a:endParaRPr/>
          </a:p>
          <a:p>
            <a:pPr indent="-342900" lvl="0" marL="342900" marR="0" rtl="0" algn="l">
              <a:lnSpc>
                <a:spcPct val="100000"/>
              </a:lnSpc>
              <a:spcBef>
                <a:spcPts val="640"/>
              </a:spcBef>
              <a:spcAft>
                <a:spcPts val="0"/>
              </a:spcAft>
              <a:buClr>
                <a:srgbClr val="FFFFFF"/>
              </a:buClr>
              <a:buSzPts val="3200"/>
              <a:buFont typeface="Arial"/>
              <a:buChar char="•"/>
            </a:pPr>
            <a:r>
              <a:rPr b="0" i="0" lang="en-US" sz="3200" u="none" cap="none" strike="noStrike">
                <a:solidFill>
                  <a:srgbClr val="FFFFFF"/>
                </a:solidFill>
                <a:latin typeface="Arial"/>
                <a:ea typeface="Arial"/>
                <a:cs typeface="Arial"/>
                <a:sym typeface="Arial"/>
              </a:rPr>
              <a:t>To truly understand a dense text like this one, you need to paraphrase small chunks at a time.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98"/>
          <p:cNvSpPr txBox="1"/>
          <p:nvPr>
            <p:ph type="title"/>
          </p:nvPr>
        </p:nvSpPr>
        <p:spPr>
          <a:xfrm>
            <a:off x="304800" y="76200"/>
            <a:ext cx="8534400" cy="121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2"/>
              </a:buClr>
              <a:buFont typeface="Arial"/>
              <a:buNone/>
            </a:pPr>
            <a:r>
              <a:rPr b="1" i="0" lang="en-US" sz="4400" u="none" cap="none" strike="noStrike">
                <a:solidFill>
                  <a:schemeClr val="lt2"/>
                </a:solidFill>
                <a:latin typeface="Arial"/>
                <a:ea typeface="Arial"/>
                <a:cs typeface="Arial"/>
                <a:sym typeface="Arial"/>
              </a:rPr>
              <a:t>Paraphrasing</a:t>
            </a:r>
            <a:endParaRPr/>
          </a:p>
        </p:txBody>
      </p:sp>
      <p:sp>
        <p:nvSpPr>
          <p:cNvPr id="630" name="Google Shape;630;p98"/>
          <p:cNvSpPr txBox="1"/>
          <p:nvPr>
            <p:ph idx="1" type="body"/>
          </p:nvPr>
        </p:nvSpPr>
        <p:spPr>
          <a:xfrm>
            <a:off x="304800" y="1524000"/>
            <a:ext cx="8534400"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We will start together with the first paragraph.  Notice how we will work with only a few words at a time.</a:t>
            </a:r>
            <a:endParaRPr/>
          </a:p>
          <a:p>
            <a:pPr indent="-342900" lvl="0" marL="342900" marR="0" rtl="0" algn="l">
              <a:lnSpc>
                <a:spcPct val="100000"/>
              </a:lnSpc>
              <a:spcBef>
                <a:spcPts val="640"/>
              </a:spcBef>
              <a:spcAft>
                <a:spcPts val="0"/>
              </a:spcAft>
              <a:buClr>
                <a:srgbClr val="000000"/>
              </a:buClr>
              <a:buFont typeface="Arial"/>
              <a:buNone/>
            </a:pPr>
            <a:r>
              <a:t/>
            </a:r>
            <a:endParaRPr b="0" i="0" sz="3200" u="none" cap="none" strike="noStrike">
              <a:solidFill>
                <a:srgbClr val="000000"/>
              </a:solidFill>
              <a:latin typeface="Arial"/>
              <a:ea typeface="Arial"/>
              <a:cs typeface="Arial"/>
              <a:sym typeface="Arial"/>
            </a:endParaRPr>
          </a:p>
          <a:p>
            <a:pPr indent="-342900" lvl="0" marL="342900" marR="0" rtl="0" algn="l">
              <a:lnSpc>
                <a:spcPct val="100000"/>
              </a:lnSpc>
              <a:spcBef>
                <a:spcPts val="64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Please write the new paraphrase on your copy as we work together.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99"/>
          <p:cNvSpPr txBox="1"/>
          <p:nvPr>
            <p:ph type="title"/>
          </p:nvPr>
        </p:nvSpPr>
        <p:spPr>
          <a:xfrm>
            <a:off x="304800" y="76200"/>
            <a:ext cx="8534400" cy="121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2"/>
              </a:buClr>
              <a:buFont typeface="Arial"/>
              <a:buNone/>
            </a:pPr>
            <a:r>
              <a:rPr b="1" i="0" lang="en-US" sz="4400" u="none" cap="none" strike="noStrike">
                <a:solidFill>
                  <a:schemeClr val="lt2"/>
                </a:solidFill>
                <a:latin typeface="Arial"/>
                <a:ea typeface="Arial"/>
                <a:cs typeface="Arial"/>
                <a:sym typeface="Arial"/>
              </a:rPr>
              <a:t>Paraphrasing</a:t>
            </a:r>
            <a:endParaRPr/>
          </a:p>
        </p:txBody>
      </p:sp>
      <p:sp>
        <p:nvSpPr>
          <p:cNvPr id="636" name="Google Shape;636;p99"/>
          <p:cNvSpPr txBox="1"/>
          <p:nvPr>
            <p:ph idx="1" type="body"/>
          </p:nvPr>
        </p:nvSpPr>
        <p:spPr>
          <a:xfrm>
            <a:off x="304800" y="1524000"/>
            <a:ext cx="8534400" cy="4800600"/>
          </a:xfrm>
          <a:prstGeom prst="rect">
            <a:avLst/>
          </a:prstGeom>
          <a:noFill/>
          <a:ln>
            <a:noFill/>
          </a:ln>
        </p:spPr>
        <p:txBody>
          <a:bodyPr anchorCtr="0" anchor="t" bIns="45700" lIns="91425" spcFirstLastPara="1" rIns="91425" wrap="square" tIns="45700">
            <a:noAutofit/>
          </a:bodyPr>
          <a:lstStyle/>
          <a:p>
            <a:pPr indent="-114300" lvl="0" marL="34290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0000"/>
              </a:solidFill>
              <a:latin typeface="Arial"/>
              <a:ea typeface="Arial"/>
              <a:cs typeface="Arial"/>
              <a:sym typeface="Arial"/>
            </a:endParaRPr>
          </a:p>
          <a:p>
            <a:pPr indent="-342900" lvl="0" marL="342900" marR="0" rtl="0" algn="l">
              <a:lnSpc>
                <a:spcPct val="100000"/>
              </a:lnSpc>
              <a:spcBef>
                <a:spcPts val="720"/>
              </a:spcBef>
              <a:spcAft>
                <a:spcPts val="0"/>
              </a:spcAft>
              <a:buClr>
                <a:srgbClr val="000000"/>
              </a:buClr>
              <a:buSzPts val="3600"/>
              <a:buFont typeface="Arial"/>
              <a:buChar char="•"/>
            </a:pPr>
            <a:r>
              <a:rPr b="0" i="1" lang="en-US" sz="3600" u="none" cap="none" strike="noStrike">
                <a:solidFill>
                  <a:srgbClr val="000000"/>
                </a:solidFill>
                <a:latin typeface="Arial"/>
                <a:ea typeface="Arial"/>
                <a:cs typeface="Arial"/>
                <a:sym typeface="Arial"/>
              </a:rPr>
              <a:t>Four score and seven years ago</a:t>
            </a:r>
            <a:endParaRPr/>
          </a:p>
          <a:p>
            <a:pPr indent="-342900" lvl="0" marL="342900" marR="0" rtl="0" algn="l">
              <a:lnSpc>
                <a:spcPct val="100000"/>
              </a:lnSpc>
              <a:spcBef>
                <a:spcPts val="720"/>
              </a:spcBef>
              <a:spcAft>
                <a:spcPts val="0"/>
              </a:spcAft>
              <a:buClr>
                <a:srgbClr val="000000"/>
              </a:buClr>
              <a:buFont typeface="Arial"/>
              <a:buNone/>
            </a:pPr>
            <a:r>
              <a:t/>
            </a:r>
            <a:endParaRPr b="0" i="0" sz="3600" u="none" cap="none" strike="noStrike">
              <a:solidFill>
                <a:srgbClr val="000000"/>
              </a:solidFill>
              <a:latin typeface="Arial"/>
              <a:ea typeface="Arial"/>
              <a:cs typeface="Arial"/>
              <a:sym typeface="Arial"/>
            </a:endParaRPr>
          </a:p>
          <a:p>
            <a:pPr indent="-342900" lvl="0" marL="342900" marR="0" rtl="0" algn="l">
              <a:lnSpc>
                <a:spcPct val="100000"/>
              </a:lnSpc>
              <a:spcBef>
                <a:spcPts val="720"/>
              </a:spcBef>
              <a:spcAft>
                <a:spcPts val="0"/>
              </a:spcAft>
              <a:buClr>
                <a:srgbClr val="000000"/>
              </a:buClr>
              <a:buFont typeface="Arial"/>
              <a:buNone/>
            </a:pPr>
            <a:r>
              <a:t/>
            </a:r>
            <a:endParaRPr b="0" i="0" sz="3600" u="none" cap="none" strike="noStrike">
              <a:solidFill>
                <a:srgbClr val="000000"/>
              </a:solidFill>
              <a:latin typeface="Arial"/>
              <a:ea typeface="Arial"/>
              <a:cs typeface="Arial"/>
              <a:sym typeface="Arial"/>
            </a:endParaRPr>
          </a:p>
          <a:p>
            <a:pPr indent="0" lvl="2" marL="914400" marR="0" rtl="0" algn="l">
              <a:lnSpc>
                <a:spcPct val="100000"/>
              </a:lnSpc>
              <a:spcBef>
                <a:spcPts val="640"/>
              </a:spcBef>
              <a:spcAft>
                <a:spcPts val="0"/>
              </a:spcAft>
              <a:buClr>
                <a:srgbClr val="0D0DFF"/>
              </a:buClr>
              <a:buFont typeface="Arial"/>
              <a:buNone/>
            </a:pPr>
            <a:r>
              <a:rPr b="0" i="0" lang="en-US" sz="3200" u="none" cap="none" strike="noStrike">
                <a:solidFill>
                  <a:srgbClr val="0D0DFF"/>
                </a:solidFill>
                <a:latin typeface="Arial"/>
                <a:ea typeface="Arial"/>
                <a:cs typeface="Arial"/>
                <a:sym typeface="Arial"/>
              </a:rPr>
              <a:t>	Eighty-seven years ago</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100"/>
          <p:cNvSpPr txBox="1"/>
          <p:nvPr>
            <p:ph type="title"/>
          </p:nvPr>
        </p:nvSpPr>
        <p:spPr>
          <a:xfrm>
            <a:off x="304800" y="76200"/>
            <a:ext cx="8534400" cy="121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2"/>
              </a:buClr>
              <a:buFont typeface="Arial"/>
              <a:buNone/>
            </a:pPr>
            <a:r>
              <a:rPr b="1" i="0" lang="en-US" sz="4400" u="none" cap="none" strike="noStrike">
                <a:solidFill>
                  <a:schemeClr val="lt2"/>
                </a:solidFill>
                <a:latin typeface="Arial"/>
                <a:ea typeface="Arial"/>
                <a:cs typeface="Arial"/>
                <a:sym typeface="Arial"/>
              </a:rPr>
              <a:t>Paraphrasing</a:t>
            </a:r>
            <a:endParaRPr/>
          </a:p>
        </p:txBody>
      </p:sp>
      <p:sp>
        <p:nvSpPr>
          <p:cNvPr id="642" name="Google Shape;642;p100"/>
          <p:cNvSpPr txBox="1"/>
          <p:nvPr>
            <p:ph idx="1" type="body"/>
          </p:nvPr>
        </p:nvSpPr>
        <p:spPr>
          <a:xfrm>
            <a:off x="304800" y="1524000"/>
            <a:ext cx="8534400" cy="4800600"/>
          </a:xfrm>
          <a:prstGeom prst="rect">
            <a:avLst/>
          </a:prstGeom>
          <a:noFill/>
          <a:ln>
            <a:noFill/>
          </a:ln>
        </p:spPr>
        <p:txBody>
          <a:bodyPr anchorCtr="0" anchor="t" bIns="45700" lIns="91425" spcFirstLastPara="1" rIns="91425" wrap="square" tIns="45700">
            <a:noAutofit/>
          </a:bodyPr>
          <a:lstStyle/>
          <a:p>
            <a:pPr indent="0" lvl="2" marL="914400" marR="0" rtl="0" algn="l">
              <a:lnSpc>
                <a:spcPct val="100000"/>
              </a:lnSpc>
              <a:spcBef>
                <a:spcPts val="0"/>
              </a:spcBef>
              <a:spcAft>
                <a:spcPts val="0"/>
              </a:spcAft>
              <a:buClr>
                <a:srgbClr val="0D0DFF"/>
              </a:buClr>
              <a:buFont typeface="Arial"/>
              <a:buNone/>
            </a:pPr>
            <a:r>
              <a:rPr b="0" i="0" lang="en-US" sz="2000" u="none" cap="none" strike="noStrike">
                <a:solidFill>
                  <a:srgbClr val="0D0DFF"/>
                </a:solidFill>
                <a:latin typeface="Arial"/>
                <a:ea typeface="Arial"/>
                <a:cs typeface="Arial"/>
                <a:sym typeface="Arial"/>
              </a:rPr>
              <a:t>Eighty-seven years ago</a:t>
            </a:r>
            <a:endParaRPr/>
          </a:p>
          <a:p>
            <a:pPr indent="0" lvl="2" marL="914400" marR="0" rtl="0" algn="l">
              <a:lnSpc>
                <a:spcPct val="100000"/>
              </a:lnSpc>
              <a:spcBef>
                <a:spcPts val="400"/>
              </a:spcBef>
              <a:spcAft>
                <a:spcPts val="0"/>
              </a:spcAft>
              <a:buClr>
                <a:srgbClr val="000000"/>
              </a:buClr>
              <a:buFont typeface="Arial"/>
              <a:buNone/>
            </a:pPr>
            <a:r>
              <a:t/>
            </a:r>
            <a:endParaRPr b="0" i="0" sz="2000" u="none" cap="none" strike="noStrike">
              <a:solidFill>
                <a:srgbClr val="0D0DFF"/>
              </a:solidFill>
              <a:latin typeface="Arial"/>
              <a:ea typeface="Arial"/>
              <a:cs typeface="Arial"/>
              <a:sym typeface="Arial"/>
            </a:endParaRPr>
          </a:p>
          <a:p>
            <a:pPr indent="0" lvl="2" marL="914400" marR="0" rtl="0" algn="l">
              <a:lnSpc>
                <a:spcPct val="100000"/>
              </a:lnSpc>
              <a:spcBef>
                <a:spcPts val="400"/>
              </a:spcBef>
              <a:spcAft>
                <a:spcPts val="0"/>
              </a:spcAft>
              <a:buClr>
                <a:srgbClr val="000000"/>
              </a:buClr>
              <a:buFont typeface="Arial"/>
              <a:buNone/>
            </a:pPr>
            <a:r>
              <a:t/>
            </a:r>
            <a:endParaRPr b="0" i="0" sz="2000" u="none" cap="none" strike="noStrike">
              <a:solidFill>
                <a:srgbClr val="0D0DFF"/>
              </a:solidFill>
              <a:latin typeface="Arial"/>
              <a:ea typeface="Arial"/>
              <a:cs typeface="Arial"/>
              <a:sym typeface="Arial"/>
            </a:endParaRPr>
          </a:p>
          <a:p>
            <a:pPr indent="0" lvl="0" marL="0" marR="0" rtl="0" algn="l">
              <a:lnSpc>
                <a:spcPct val="100000"/>
              </a:lnSpc>
              <a:spcBef>
                <a:spcPts val="720"/>
              </a:spcBef>
              <a:spcAft>
                <a:spcPts val="0"/>
              </a:spcAft>
              <a:buClr>
                <a:srgbClr val="000000"/>
              </a:buClr>
              <a:buFont typeface="Arial"/>
              <a:buNone/>
            </a:pPr>
            <a:r>
              <a:rPr b="0" i="0" lang="en-US" sz="3600" u="none" cap="none" strike="noStrike">
                <a:solidFill>
                  <a:srgbClr val="000000"/>
                </a:solidFill>
                <a:latin typeface="Arial"/>
                <a:ea typeface="Arial"/>
                <a:cs typeface="Arial"/>
                <a:sym typeface="Arial"/>
              </a:rPr>
              <a:t>…</a:t>
            </a:r>
            <a:r>
              <a:rPr b="0" i="1" lang="en-US" sz="3600" u="none" cap="none" strike="noStrike">
                <a:solidFill>
                  <a:srgbClr val="000000"/>
                </a:solidFill>
                <a:latin typeface="Arial"/>
                <a:ea typeface="Arial"/>
                <a:cs typeface="Arial"/>
                <a:sym typeface="Arial"/>
              </a:rPr>
              <a:t>our fathers brought forth on this  	continent</a:t>
            </a:r>
            <a:endParaRPr/>
          </a:p>
          <a:p>
            <a:pPr indent="228600" lvl="0" marL="0" marR="0" rtl="0" algn="l">
              <a:lnSpc>
                <a:spcPct val="100000"/>
              </a:lnSpc>
              <a:spcBef>
                <a:spcPts val="720"/>
              </a:spcBef>
              <a:spcAft>
                <a:spcPts val="0"/>
              </a:spcAft>
              <a:buClr>
                <a:srgbClr val="000000"/>
              </a:buClr>
              <a:buSzPts val="3600"/>
              <a:buFont typeface="Arial"/>
              <a:buNone/>
            </a:pPr>
            <a:r>
              <a:t/>
            </a:r>
            <a:endParaRPr b="0" i="0" sz="3600" u="none" cap="none" strike="noStrike">
              <a:solidFill>
                <a:srgbClr val="000000"/>
              </a:solidFill>
              <a:latin typeface="Arial"/>
              <a:ea typeface="Arial"/>
              <a:cs typeface="Arial"/>
              <a:sym typeface="Arial"/>
            </a:endParaRPr>
          </a:p>
          <a:p>
            <a:pPr indent="0" lvl="2" marL="914400" marR="0" rtl="0" algn="l">
              <a:lnSpc>
                <a:spcPct val="100000"/>
              </a:lnSpc>
              <a:spcBef>
                <a:spcPts val="640"/>
              </a:spcBef>
              <a:spcAft>
                <a:spcPts val="0"/>
              </a:spcAft>
              <a:buClr>
                <a:srgbClr val="0D0DFF"/>
              </a:buClr>
              <a:buFont typeface="Arial"/>
              <a:buNone/>
            </a:pPr>
            <a:r>
              <a:rPr b="0" i="0" lang="en-US" sz="3200" u="none" cap="none" strike="noStrike">
                <a:solidFill>
                  <a:srgbClr val="0D0DFF"/>
                </a:solidFill>
                <a:latin typeface="Arial"/>
                <a:ea typeface="Arial"/>
                <a:cs typeface="Arial"/>
                <a:sym typeface="Arial"/>
              </a:rPr>
              <a:t>the leaders in the American colonies formed</a:t>
            </a:r>
            <a:endParaRPr/>
          </a:p>
          <a:p>
            <a:pPr indent="-139700" lvl="0" marL="342900" marR="0" rtl="0" algn="l">
              <a:spcBef>
                <a:spcPts val="640"/>
              </a:spcBef>
              <a:spcAft>
                <a:spcPts val="0"/>
              </a:spcAft>
              <a:buClr>
                <a:srgbClr val="000000"/>
              </a:buClr>
              <a:buSzPts val="3200"/>
              <a:buFont typeface="Arial"/>
              <a:buNone/>
            </a:pPr>
            <a:r>
              <a:t/>
            </a:r>
            <a:endParaRPr b="0" i="0" sz="3200" u="none" cap="none" strike="noStrike">
              <a:solidFill>
                <a:srgbClr val="0D0DFF"/>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101"/>
          <p:cNvSpPr txBox="1"/>
          <p:nvPr>
            <p:ph type="title"/>
          </p:nvPr>
        </p:nvSpPr>
        <p:spPr>
          <a:xfrm>
            <a:off x="304800" y="76200"/>
            <a:ext cx="8534400" cy="121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2"/>
              </a:buClr>
              <a:buFont typeface="Arial"/>
              <a:buNone/>
            </a:pPr>
            <a:r>
              <a:rPr b="1" i="0" lang="en-US" sz="4400" u="none" cap="none" strike="noStrike">
                <a:solidFill>
                  <a:schemeClr val="lt2"/>
                </a:solidFill>
                <a:latin typeface="Arial"/>
                <a:ea typeface="Arial"/>
                <a:cs typeface="Arial"/>
                <a:sym typeface="Arial"/>
              </a:rPr>
              <a:t>Paraphrasing</a:t>
            </a:r>
            <a:endParaRPr/>
          </a:p>
        </p:txBody>
      </p:sp>
      <p:sp>
        <p:nvSpPr>
          <p:cNvPr id="648" name="Google Shape;648;p101"/>
          <p:cNvSpPr txBox="1"/>
          <p:nvPr>
            <p:ph idx="1" type="body"/>
          </p:nvPr>
        </p:nvSpPr>
        <p:spPr>
          <a:xfrm>
            <a:off x="304800" y="1524000"/>
            <a:ext cx="8534400" cy="4800600"/>
          </a:xfrm>
          <a:prstGeom prst="rect">
            <a:avLst/>
          </a:prstGeom>
          <a:noFill/>
          <a:ln>
            <a:noFill/>
          </a:ln>
        </p:spPr>
        <p:txBody>
          <a:bodyPr anchorCtr="0" anchor="t" bIns="45700" lIns="91425" spcFirstLastPara="1" rIns="91425" wrap="square" tIns="45700">
            <a:noAutofit/>
          </a:bodyPr>
          <a:lstStyle/>
          <a:p>
            <a:pPr indent="0" lvl="2" marL="914400" marR="0" rtl="0" algn="l">
              <a:lnSpc>
                <a:spcPct val="100000"/>
              </a:lnSpc>
              <a:spcBef>
                <a:spcPts val="0"/>
              </a:spcBef>
              <a:spcAft>
                <a:spcPts val="0"/>
              </a:spcAft>
              <a:buClr>
                <a:srgbClr val="0D0DFF"/>
              </a:buClr>
              <a:buFont typeface="Arial"/>
              <a:buNone/>
            </a:pPr>
            <a:r>
              <a:rPr b="0" i="0" lang="en-US" sz="2000" u="none" cap="none" strike="noStrike">
                <a:solidFill>
                  <a:srgbClr val="0D0DFF"/>
                </a:solidFill>
                <a:latin typeface="Arial"/>
                <a:ea typeface="Arial"/>
                <a:cs typeface="Arial"/>
                <a:sym typeface="Arial"/>
              </a:rPr>
              <a:t>Eighty-seven years ago the leaders in the American colonies formed</a:t>
            </a:r>
            <a:endParaRPr/>
          </a:p>
          <a:p>
            <a:pPr indent="0" lvl="2" marL="914400" marR="0" rtl="0" algn="l">
              <a:lnSpc>
                <a:spcPct val="100000"/>
              </a:lnSpc>
              <a:spcBef>
                <a:spcPts val="400"/>
              </a:spcBef>
              <a:spcAft>
                <a:spcPts val="0"/>
              </a:spcAft>
              <a:buClr>
                <a:srgbClr val="000000"/>
              </a:buClr>
              <a:buFont typeface="Arial"/>
              <a:buNone/>
            </a:pPr>
            <a:r>
              <a:t/>
            </a:r>
            <a:endParaRPr b="0" i="0" sz="2000" u="none" cap="none" strike="noStrike">
              <a:solidFill>
                <a:srgbClr val="0D0DFF"/>
              </a:solidFill>
              <a:latin typeface="Arial"/>
              <a:ea typeface="Arial"/>
              <a:cs typeface="Arial"/>
              <a:sym typeface="Arial"/>
            </a:endParaRPr>
          </a:p>
          <a:p>
            <a:pPr indent="0" lvl="2" marL="914400" marR="0" rtl="0" algn="l">
              <a:lnSpc>
                <a:spcPct val="100000"/>
              </a:lnSpc>
              <a:spcBef>
                <a:spcPts val="400"/>
              </a:spcBef>
              <a:spcAft>
                <a:spcPts val="0"/>
              </a:spcAft>
              <a:buClr>
                <a:srgbClr val="000000"/>
              </a:buClr>
              <a:buFont typeface="Arial"/>
              <a:buNone/>
            </a:pPr>
            <a:r>
              <a:t/>
            </a:r>
            <a:endParaRPr b="0" i="0" sz="2000" u="none" cap="none" strike="noStrike">
              <a:solidFill>
                <a:srgbClr val="0D0DFF"/>
              </a:solidFill>
              <a:latin typeface="Arial"/>
              <a:ea typeface="Arial"/>
              <a:cs typeface="Arial"/>
              <a:sym typeface="Arial"/>
            </a:endParaRPr>
          </a:p>
          <a:p>
            <a:pPr indent="0" lvl="0" marL="0" marR="0" rtl="0" algn="l">
              <a:lnSpc>
                <a:spcPct val="100000"/>
              </a:lnSpc>
              <a:spcBef>
                <a:spcPts val="720"/>
              </a:spcBef>
              <a:spcAft>
                <a:spcPts val="0"/>
              </a:spcAft>
              <a:buClr>
                <a:srgbClr val="000000"/>
              </a:buClr>
              <a:buFont typeface="Arial"/>
              <a:buNone/>
            </a:pPr>
            <a:r>
              <a:rPr b="0" i="0" lang="en-US" sz="3600" u="none">
                <a:solidFill>
                  <a:srgbClr val="000000"/>
                </a:solidFill>
                <a:latin typeface="Arial"/>
                <a:ea typeface="Arial"/>
                <a:cs typeface="Arial"/>
                <a:sym typeface="Arial"/>
              </a:rPr>
              <a:t>…</a:t>
            </a:r>
            <a:r>
              <a:rPr b="0" i="1" lang="en-US" sz="3600" u="none">
                <a:solidFill>
                  <a:srgbClr val="000000"/>
                </a:solidFill>
                <a:latin typeface="Arial"/>
                <a:ea typeface="Arial"/>
                <a:cs typeface="Arial"/>
                <a:sym typeface="Arial"/>
              </a:rPr>
              <a:t>a new nation, conceived in Liberty,</a:t>
            </a:r>
            <a:endParaRPr/>
          </a:p>
          <a:p>
            <a:pPr indent="0" lvl="0" marL="0" marR="0" rtl="0" algn="l">
              <a:lnSpc>
                <a:spcPct val="100000"/>
              </a:lnSpc>
              <a:spcBef>
                <a:spcPts val="720"/>
              </a:spcBef>
              <a:spcAft>
                <a:spcPts val="0"/>
              </a:spcAft>
              <a:buClr>
                <a:srgbClr val="000000"/>
              </a:buClr>
              <a:buFont typeface="Arial"/>
              <a:buNone/>
            </a:pPr>
            <a:r>
              <a:t/>
            </a:r>
            <a:endParaRPr b="0" i="0" sz="3600" u="none">
              <a:solidFill>
                <a:srgbClr val="000000"/>
              </a:solidFill>
              <a:latin typeface="Arial"/>
              <a:ea typeface="Arial"/>
              <a:cs typeface="Arial"/>
              <a:sym typeface="Arial"/>
            </a:endParaRPr>
          </a:p>
          <a:p>
            <a:pPr indent="0" lvl="2" marL="914400" marR="0" rtl="0" algn="l">
              <a:lnSpc>
                <a:spcPct val="100000"/>
              </a:lnSpc>
              <a:spcBef>
                <a:spcPts val="640"/>
              </a:spcBef>
              <a:spcAft>
                <a:spcPts val="0"/>
              </a:spcAft>
              <a:buClr>
                <a:srgbClr val="0D0DFF"/>
              </a:buClr>
              <a:buFont typeface="Arial"/>
              <a:buNone/>
            </a:pPr>
            <a:r>
              <a:rPr b="0" i="0" lang="en-US" sz="3200" u="none" cap="none" strike="noStrike">
                <a:solidFill>
                  <a:srgbClr val="0D0DFF"/>
                </a:solidFill>
                <a:latin typeface="Arial"/>
                <a:ea typeface="Arial"/>
                <a:cs typeface="Arial"/>
                <a:sym typeface="Arial"/>
              </a:rPr>
              <a:t>a new country based on freedom</a:t>
            </a:r>
            <a:endParaRPr/>
          </a:p>
          <a:p>
            <a:pPr indent="-139700" lvl="0" marL="342900" marR="0" rtl="0" algn="l">
              <a:spcBef>
                <a:spcPts val="640"/>
              </a:spcBef>
              <a:spcAft>
                <a:spcPts val="0"/>
              </a:spcAft>
              <a:buClr>
                <a:srgbClr val="000000"/>
              </a:buClr>
              <a:buSzPts val="3200"/>
              <a:buFont typeface="Arial"/>
              <a:buNone/>
            </a:pPr>
            <a:r>
              <a:t/>
            </a:r>
            <a:endParaRPr b="0" i="0" sz="3200" u="none" cap="none" strike="noStrike">
              <a:solidFill>
                <a:srgbClr val="0D0DFF"/>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102"/>
          <p:cNvSpPr txBox="1"/>
          <p:nvPr>
            <p:ph type="title"/>
          </p:nvPr>
        </p:nvSpPr>
        <p:spPr>
          <a:xfrm>
            <a:off x="304800" y="76200"/>
            <a:ext cx="8534400" cy="121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2"/>
              </a:buClr>
              <a:buFont typeface="Arial"/>
              <a:buNone/>
            </a:pPr>
            <a:r>
              <a:rPr b="1" i="0" lang="en-US" sz="4400" u="none" cap="none" strike="noStrike">
                <a:solidFill>
                  <a:schemeClr val="lt2"/>
                </a:solidFill>
                <a:latin typeface="Arial"/>
                <a:ea typeface="Arial"/>
                <a:cs typeface="Arial"/>
                <a:sym typeface="Arial"/>
              </a:rPr>
              <a:t>Paraphrasing</a:t>
            </a:r>
            <a:endParaRPr/>
          </a:p>
        </p:txBody>
      </p:sp>
      <p:sp>
        <p:nvSpPr>
          <p:cNvPr id="654" name="Google Shape;654;p102"/>
          <p:cNvSpPr txBox="1"/>
          <p:nvPr>
            <p:ph idx="1" type="body"/>
          </p:nvPr>
        </p:nvSpPr>
        <p:spPr>
          <a:xfrm>
            <a:off x="304800" y="1524000"/>
            <a:ext cx="8534400" cy="4800600"/>
          </a:xfrm>
          <a:prstGeom prst="rect">
            <a:avLst/>
          </a:prstGeom>
          <a:noFill/>
          <a:ln>
            <a:noFill/>
          </a:ln>
        </p:spPr>
        <p:txBody>
          <a:bodyPr anchorCtr="0" anchor="t" bIns="45700" lIns="91425" spcFirstLastPara="1" rIns="91425" wrap="square" tIns="45700">
            <a:noAutofit/>
          </a:bodyPr>
          <a:lstStyle/>
          <a:p>
            <a:pPr indent="0" lvl="2" marL="914400" marR="0" rtl="0" algn="l">
              <a:lnSpc>
                <a:spcPct val="100000"/>
              </a:lnSpc>
              <a:spcBef>
                <a:spcPts val="0"/>
              </a:spcBef>
              <a:spcAft>
                <a:spcPts val="0"/>
              </a:spcAft>
              <a:buClr>
                <a:srgbClr val="0D0DFF"/>
              </a:buClr>
              <a:buFont typeface="Arial"/>
              <a:buNone/>
            </a:pPr>
            <a:r>
              <a:rPr b="0" i="0" lang="en-US" sz="2000" u="none" cap="none" strike="noStrike">
                <a:solidFill>
                  <a:srgbClr val="0D0DFF"/>
                </a:solidFill>
                <a:latin typeface="Arial"/>
                <a:ea typeface="Arial"/>
                <a:cs typeface="Arial"/>
                <a:sym typeface="Arial"/>
              </a:rPr>
              <a:t>Eighty-seven years ago the leaders in the American colonies formed a new country based on freedom</a:t>
            </a:r>
            <a:endParaRPr/>
          </a:p>
          <a:p>
            <a:pPr indent="0" lvl="2" marL="914400" marR="0" rtl="0" algn="l">
              <a:lnSpc>
                <a:spcPct val="100000"/>
              </a:lnSpc>
              <a:spcBef>
                <a:spcPts val="400"/>
              </a:spcBef>
              <a:spcAft>
                <a:spcPts val="0"/>
              </a:spcAft>
              <a:buClr>
                <a:srgbClr val="000000"/>
              </a:buClr>
              <a:buFont typeface="Arial"/>
              <a:buNone/>
            </a:pPr>
            <a:r>
              <a:t/>
            </a:r>
            <a:endParaRPr b="0" i="0" sz="2000" u="none" cap="none" strike="noStrike">
              <a:solidFill>
                <a:srgbClr val="0D0DFF"/>
              </a:solidFill>
              <a:latin typeface="Arial"/>
              <a:ea typeface="Arial"/>
              <a:cs typeface="Arial"/>
              <a:sym typeface="Arial"/>
            </a:endParaRPr>
          </a:p>
          <a:p>
            <a:pPr indent="0" lvl="2" marL="914400" marR="0" rtl="0" algn="l">
              <a:lnSpc>
                <a:spcPct val="100000"/>
              </a:lnSpc>
              <a:spcBef>
                <a:spcPts val="400"/>
              </a:spcBef>
              <a:spcAft>
                <a:spcPts val="0"/>
              </a:spcAft>
              <a:buClr>
                <a:srgbClr val="000000"/>
              </a:buClr>
              <a:buFont typeface="Arial"/>
              <a:buNone/>
            </a:pPr>
            <a:r>
              <a:t/>
            </a:r>
            <a:endParaRPr b="0" i="0" sz="2000" u="none" cap="none" strike="noStrike">
              <a:solidFill>
                <a:srgbClr val="0D0DFF"/>
              </a:solidFill>
              <a:latin typeface="Arial"/>
              <a:ea typeface="Arial"/>
              <a:cs typeface="Arial"/>
              <a:sym typeface="Arial"/>
            </a:endParaRPr>
          </a:p>
          <a:p>
            <a:pPr indent="0" lvl="0" marL="0" marR="0" rtl="0" algn="l">
              <a:lnSpc>
                <a:spcPct val="100000"/>
              </a:lnSpc>
              <a:spcBef>
                <a:spcPts val="720"/>
              </a:spcBef>
              <a:spcAft>
                <a:spcPts val="0"/>
              </a:spcAft>
              <a:buClr>
                <a:srgbClr val="000000"/>
              </a:buClr>
              <a:buFont typeface="Arial"/>
              <a:buNone/>
            </a:pPr>
            <a:r>
              <a:rPr b="0" i="1" lang="en-US" sz="3600" u="none">
                <a:solidFill>
                  <a:srgbClr val="000000"/>
                </a:solidFill>
                <a:latin typeface="Arial"/>
                <a:ea typeface="Arial"/>
                <a:cs typeface="Arial"/>
                <a:sym typeface="Arial"/>
              </a:rPr>
              <a:t>…and dedicated to the proposition</a:t>
            </a:r>
            <a:endParaRPr/>
          </a:p>
          <a:p>
            <a:pPr indent="0" lvl="0" marL="0" marR="0" rtl="0" algn="l">
              <a:lnSpc>
                <a:spcPct val="100000"/>
              </a:lnSpc>
              <a:spcBef>
                <a:spcPts val="720"/>
              </a:spcBef>
              <a:spcAft>
                <a:spcPts val="0"/>
              </a:spcAft>
              <a:buClr>
                <a:srgbClr val="000000"/>
              </a:buClr>
              <a:buFont typeface="Arial"/>
              <a:buNone/>
            </a:pPr>
            <a:r>
              <a:t/>
            </a:r>
            <a:endParaRPr b="0" i="0" sz="3600" u="none">
              <a:solidFill>
                <a:srgbClr val="000000"/>
              </a:solidFill>
              <a:latin typeface="Arial"/>
              <a:ea typeface="Arial"/>
              <a:cs typeface="Arial"/>
              <a:sym typeface="Arial"/>
            </a:endParaRPr>
          </a:p>
          <a:p>
            <a:pPr indent="0" lvl="2" marL="914400" marR="0" rtl="0" algn="l">
              <a:lnSpc>
                <a:spcPct val="100000"/>
              </a:lnSpc>
              <a:spcBef>
                <a:spcPts val="640"/>
              </a:spcBef>
              <a:spcAft>
                <a:spcPts val="0"/>
              </a:spcAft>
              <a:buClr>
                <a:srgbClr val="0D0DFF"/>
              </a:buClr>
              <a:buFont typeface="Arial"/>
              <a:buNone/>
            </a:pPr>
            <a:r>
              <a:rPr b="0" i="0" lang="en-US" sz="3200" u="none" cap="none" strike="noStrike">
                <a:solidFill>
                  <a:srgbClr val="0D0DFF"/>
                </a:solidFill>
                <a:latin typeface="Arial"/>
                <a:ea typeface="Arial"/>
                <a:cs typeface="Arial"/>
                <a:sym typeface="Arial"/>
              </a:rPr>
              <a:t>and dedicated to the idea</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103"/>
          <p:cNvSpPr txBox="1"/>
          <p:nvPr>
            <p:ph type="title"/>
          </p:nvPr>
        </p:nvSpPr>
        <p:spPr>
          <a:xfrm>
            <a:off x="304800" y="76200"/>
            <a:ext cx="8534400" cy="121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2"/>
              </a:buClr>
              <a:buFont typeface="Arial"/>
              <a:buNone/>
            </a:pPr>
            <a:r>
              <a:rPr b="1" i="0" lang="en-US" sz="4400" u="none" cap="none" strike="noStrike">
                <a:solidFill>
                  <a:schemeClr val="lt2"/>
                </a:solidFill>
                <a:latin typeface="Arial"/>
                <a:ea typeface="Arial"/>
                <a:cs typeface="Arial"/>
                <a:sym typeface="Arial"/>
              </a:rPr>
              <a:t>Paraphrasing</a:t>
            </a:r>
            <a:endParaRPr/>
          </a:p>
        </p:txBody>
      </p:sp>
      <p:sp>
        <p:nvSpPr>
          <p:cNvPr id="660" name="Google Shape;660;p103"/>
          <p:cNvSpPr txBox="1"/>
          <p:nvPr>
            <p:ph idx="1" type="body"/>
          </p:nvPr>
        </p:nvSpPr>
        <p:spPr>
          <a:xfrm>
            <a:off x="304800" y="1524000"/>
            <a:ext cx="8534400" cy="4800600"/>
          </a:xfrm>
          <a:prstGeom prst="rect">
            <a:avLst/>
          </a:prstGeom>
          <a:noFill/>
          <a:ln>
            <a:noFill/>
          </a:ln>
        </p:spPr>
        <p:txBody>
          <a:bodyPr anchorCtr="0" anchor="t" bIns="45700" lIns="91425" spcFirstLastPara="1" rIns="91425" wrap="square" tIns="45700">
            <a:noAutofit/>
          </a:bodyPr>
          <a:lstStyle/>
          <a:p>
            <a:pPr indent="0" lvl="2" marL="914400" marR="0" rtl="0" algn="l">
              <a:lnSpc>
                <a:spcPct val="100000"/>
              </a:lnSpc>
              <a:spcBef>
                <a:spcPts val="0"/>
              </a:spcBef>
              <a:spcAft>
                <a:spcPts val="0"/>
              </a:spcAft>
              <a:buClr>
                <a:srgbClr val="0D0DFF"/>
              </a:buClr>
              <a:buFont typeface="Arial"/>
              <a:buNone/>
            </a:pPr>
            <a:r>
              <a:rPr b="0" i="0" lang="en-US" sz="2000" u="none" cap="none" strike="noStrike">
                <a:solidFill>
                  <a:srgbClr val="0D0DFF"/>
                </a:solidFill>
                <a:latin typeface="Arial"/>
                <a:ea typeface="Arial"/>
                <a:cs typeface="Arial"/>
                <a:sym typeface="Arial"/>
              </a:rPr>
              <a:t>Eighty-seven years ago the leaders in the American colonies formed a new country based on freedom and dedicated to the idea</a:t>
            </a:r>
            <a:endParaRPr/>
          </a:p>
          <a:p>
            <a:pPr indent="0" lvl="2" marL="914400" marR="0" rtl="0" algn="l">
              <a:lnSpc>
                <a:spcPct val="100000"/>
              </a:lnSpc>
              <a:spcBef>
                <a:spcPts val="400"/>
              </a:spcBef>
              <a:spcAft>
                <a:spcPts val="0"/>
              </a:spcAft>
              <a:buClr>
                <a:srgbClr val="000000"/>
              </a:buClr>
              <a:buFont typeface="Arial"/>
              <a:buNone/>
            </a:pPr>
            <a:r>
              <a:t/>
            </a:r>
            <a:endParaRPr b="0" i="0" sz="2000" u="none" cap="none" strike="noStrike">
              <a:solidFill>
                <a:srgbClr val="0D0DFF"/>
              </a:solidFill>
              <a:latin typeface="Arial"/>
              <a:ea typeface="Arial"/>
              <a:cs typeface="Arial"/>
              <a:sym typeface="Arial"/>
            </a:endParaRPr>
          </a:p>
          <a:p>
            <a:pPr indent="0" lvl="0" marL="0" marR="0" rtl="0" algn="l">
              <a:lnSpc>
                <a:spcPct val="100000"/>
              </a:lnSpc>
              <a:spcBef>
                <a:spcPts val="720"/>
              </a:spcBef>
              <a:spcAft>
                <a:spcPts val="0"/>
              </a:spcAft>
              <a:buClr>
                <a:srgbClr val="000000"/>
              </a:buClr>
              <a:buFont typeface="Arial"/>
              <a:buNone/>
            </a:pPr>
            <a:r>
              <a:rPr b="0" i="1" lang="en-US" sz="3600" u="none">
                <a:solidFill>
                  <a:srgbClr val="000000"/>
                </a:solidFill>
                <a:latin typeface="Arial"/>
                <a:ea typeface="Arial"/>
                <a:cs typeface="Arial"/>
                <a:sym typeface="Arial"/>
              </a:rPr>
              <a:t>…that all men are created equal.</a:t>
            </a:r>
            <a:endParaRPr/>
          </a:p>
          <a:p>
            <a:pPr indent="0" lvl="0" marL="0" marR="0" rtl="0" algn="l">
              <a:lnSpc>
                <a:spcPct val="100000"/>
              </a:lnSpc>
              <a:spcBef>
                <a:spcPts val="720"/>
              </a:spcBef>
              <a:spcAft>
                <a:spcPts val="0"/>
              </a:spcAft>
              <a:buClr>
                <a:srgbClr val="000000"/>
              </a:buClr>
              <a:buFont typeface="Arial"/>
              <a:buNone/>
            </a:pPr>
            <a:r>
              <a:t/>
            </a:r>
            <a:endParaRPr b="0" i="1" sz="3600" u="none">
              <a:solidFill>
                <a:srgbClr val="000000"/>
              </a:solidFill>
              <a:latin typeface="Arial"/>
              <a:ea typeface="Arial"/>
              <a:cs typeface="Arial"/>
              <a:sym typeface="Arial"/>
            </a:endParaRPr>
          </a:p>
          <a:p>
            <a:pPr indent="0" lvl="2" marL="914400" marR="0" rtl="0" algn="l">
              <a:lnSpc>
                <a:spcPct val="100000"/>
              </a:lnSpc>
              <a:spcBef>
                <a:spcPts val="640"/>
              </a:spcBef>
              <a:spcAft>
                <a:spcPts val="0"/>
              </a:spcAft>
              <a:buClr>
                <a:srgbClr val="0D0DFF"/>
              </a:buClr>
              <a:buFont typeface="Arial"/>
              <a:buNone/>
            </a:pPr>
            <a:r>
              <a:rPr b="0" i="0" lang="en-US" sz="3200" u="none" cap="none" strike="noStrike">
                <a:solidFill>
                  <a:srgbClr val="0D0DFF"/>
                </a:solidFill>
                <a:latin typeface="Arial"/>
                <a:ea typeface="Arial"/>
                <a:cs typeface="Arial"/>
                <a:sym typeface="Arial"/>
              </a:rPr>
              <a:t>that all people are born equal.</a:t>
            </a:r>
            <a:endParaRPr/>
          </a:p>
          <a:p>
            <a:pPr indent="-139700" lvl="0" marL="342900" marR="0" rtl="0" algn="l">
              <a:spcBef>
                <a:spcPts val="640"/>
              </a:spcBef>
              <a:spcAft>
                <a:spcPts val="0"/>
              </a:spcAft>
              <a:buClr>
                <a:srgbClr val="000000"/>
              </a:buClr>
              <a:buSzPts val="3200"/>
              <a:buFont typeface="Arial"/>
              <a:buNone/>
            </a:pPr>
            <a:r>
              <a:t/>
            </a:r>
            <a:endParaRPr b="0" i="0" sz="3200" u="none" cap="none" strike="noStrike">
              <a:solidFill>
                <a:srgbClr val="0D0DF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77"/>
          <p:cNvSpPr txBox="1"/>
          <p:nvPr>
            <p:ph type="title"/>
          </p:nvPr>
        </p:nvSpPr>
        <p:spPr>
          <a:xfrm>
            <a:off x="457200" y="274637"/>
            <a:ext cx="8229600" cy="1143000"/>
          </a:xfrm>
          <a:prstGeom prst="rect">
            <a:avLst/>
          </a:prstGeom>
          <a:solidFill>
            <a:srgbClr val="000000"/>
          </a:solidFill>
          <a:ln cap="flat" cmpd="sng" w="3810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Arial"/>
              <a:buNone/>
            </a:pPr>
            <a:r>
              <a:rPr b="1" i="0" lang="en-US" sz="4200" u="none" cap="none" strike="noStrike">
                <a:solidFill>
                  <a:schemeClr val="dk2"/>
                </a:solidFill>
                <a:latin typeface="Arial"/>
                <a:ea typeface="Arial"/>
                <a:cs typeface="Arial"/>
                <a:sym typeface="Arial"/>
              </a:rPr>
              <a:t>endure (</a:t>
            </a:r>
            <a:r>
              <a:rPr b="1" i="0" lang="en-US" sz="4200" u="none" cap="none" strike="noStrike">
                <a:solidFill>
                  <a:schemeClr val="dk2"/>
                </a:solidFill>
                <a:latin typeface="Times New Roman"/>
                <a:ea typeface="Times New Roman"/>
                <a:cs typeface="Times New Roman"/>
                <a:sym typeface="Times New Roman"/>
              </a:rPr>
              <a:t>in·ꞌdur ; ꞌen-dyur)</a:t>
            </a:r>
            <a:endParaRPr/>
          </a:p>
        </p:txBody>
      </p:sp>
      <p:grpSp>
        <p:nvGrpSpPr>
          <p:cNvPr id="486" name="Google Shape;486;p77"/>
          <p:cNvGrpSpPr/>
          <p:nvPr/>
        </p:nvGrpSpPr>
        <p:grpSpPr>
          <a:xfrm>
            <a:off x="803275" y="3048000"/>
            <a:ext cx="7620000" cy="1752600"/>
            <a:chOff x="0" y="0"/>
            <a:chExt cx="2147483646" cy="2147483647"/>
          </a:xfrm>
        </p:grpSpPr>
        <p:pic>
          <p:nvPicPr>
            <p:cNvPr descr="C:\Documents and Settings\bkruckem\Local Settings\Temporary Internet Files\Content.IE5\CY27GQ14\MC900441322[1].png" id="487" name="Google Shape;487;p77"/>
            <p:cNvPicPr preferRelativeResize="0"/>
            <p:nvPr/>
          </p:nvPicPr>
          <p:blipFill rotWithShape="1">
            <a:blip r:embed="rId3">
              <a:alphaModFix/>
            </a:blip>
            <a:srcRect b="0" l="0" r="0" t="0"/>
            <a:stretch/>
          </p:blipFill>
          <p:spPr>
            <a:xfrm>
              <a:off x="0" y="0"/>
              <a:ext cx="480052210" cy="2147483647"/>
            </a:xfrm>
            <a:prstGeom prst="rect">
              <a:avLst/>
            </a:prstGeom>
            <a:noFill/>
            <a:ln>
              <a:noFill/>
            </a:ln>
          </p:spPr>
        </p:pic>
        <p:pic>
          <p:nvPicPr>
            <p:cNvPr descr="C:\Documents and Settings\bkruckem\Local Settings\Temporary Internet Files\Content.IE5\QGV56XNS\MC900441321[1].png" id="488" name="Google Shape;488;p77"/>
            <p:cNvPicPr preferRelativeResize="0"/>
            <p:nvPr/>
          </p:nvPicPr>
          <p:blipFill rotWithShape="1">
            <a:blip r:embed="rId4">
              <a:alphaModFix/>
            </a:blip>
            <a:srcRect b="0" l="0" r="0" t="0"/>
            <a:stretch/>
          </p:blipFill>
          <p:spPr>
            <a:xfrm>
              <a:off x="858993477" y="93368933"/>
              <a:ext cx="450971568" cy="1960746031"/>
            </a:xfrm>
            <a:prstGeom prst="rect">
              <a:avLst/>
            </a:prstGeom>
            <a:noFill/>
            <a:ln>
              <a:noFill/>
            </a:ln>
          </p:spPr>
        </p:pic>
        <p:pic>
          <p:nvPicPr>
            <p:cNvPr descr="C:\Documents and Settings\bkruckem\Local Settings\Temporary Internet Files\Content.IE5\QGV56XNS\MC900441321[1].png" id="489" name="Google Shape;489;p77"/>
            <p:cNvPicPr preferRelativeResize="0"/>
            <p:nvPr/>
          </p:nvPicPr>
          <p:blipFill rotWithShape="1">
            <a:blip r:embed="rId5">
              <a:alphaModFix/>
            </a:blip>
            <a:srcRect b="0" l="0" r="0" t="0"/>
            <a:stretch/>
          </p:blipFill>
          <p:spPr>
            <a:xfrm>
              <a:off x="1717986919" y="93368933"/>
              <a:ext cx="429496727" cy="1867377152"/>
            </a:xfrm>
            <a:prstGeom prst="rect">
              <a:avLst/>
            </a:prstGeom>
            <a:noFill/>
            <a:ln>
              <a:noFill/>
            </a:ln>
          </p:spPr>
        </p:pic>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104"/>
          <p:cNvSpPr txBox="1"/>
          <p:nvPr>
            <p:ph type="title"/>
          </p:nvPr>
        </p:nvSpPr>
        <p:spPr>
          <a:xfrm>
            <a:off x="304800" y="76200"/>
            <a:ext cx="8534400" cy="121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2"/>
              </a:buClr>
              <a:buFont typeface="Arial"/>
              <a:buNone/>
            </a:pPr>
            <a:r>
              <a:rPr b="1" i="0" lang="en-US" sz="4400" u="none" cap="none" strike="noStrike">
                <a:solidFill>
                  <a:schemeClr val="lt2"/>
                </a:solidFill>
                <a:latin typeface="Arial"/>
                <a:ea typeface="Arial"/>
                <a:cs typeface="Arial"/>
                <a:sym typeface="Arial"/>
              </a:rPr>
              <a:t>Paraphrasing</a:t>
            </a:r>
            <a:endParaRPr/>
          </a:p>
        </p:txBody>
      </p:sp>
      <p:sp>
        <p:nvSpPr>
          <p:cNvPr id="666" name="Google Shape;666;p104"/>
          <p:cNvSpPr txBox="1"/>
          <p:nvPr>
            <p:ph idx="1" type="body"/>
          </p:nvPr>
        </p:nvSpPr>
        <p:spPr>
          <a:xfrm>
            <a:off x="-152400" y="1828800"/>
            <a:ext cx="8534400" cy="3429000"/>
          </a:xfrm>
          <a:prstGeom prst="rect">
            <a:avLst/>
          </a:prstGeom>
          <a:noFill/>
          <a:ln>
            <a:noFill/>
          </a:ln>
        </p:spPr>
        <p:txBody>
          <a:bodyPr anchorCtr="0" anchor="t" bIns="45700" lIns="91425" spcFirstLastPara="1" rIns="91425" wrap="square" tIns="45700">
            <a:noAutofit/>
          </a:bodyPr>
          <a:lstStyle/>
          <a:p>
            <a:pPr indent="0" lvl="2" marL="914400" marR="0" rtl="0" algn="l">
              <a:lnSpc>
                <a:spcPct val="100000"/>
              </a:lnSpc>
              <a:spcBef>
                <a:spcPts val="0"/>
              </a:spcBef>
              <a:spcAft>
                <a:spcPts val="0"/>
              </a:spcAft>
              <a:buClr>
                <a:srgbClr val="0D0DFF"/>
              </a:buClr>
              <a:buFont typeface="Arial"/>
              <a:buNone/>
            </a:pPr>
            <a:r>
              <a:rPr b="0" i="0" lang="en-US" sz="3600" u="none" cap="none" strike="noStrike">
                <a:solidFill>
                  <a:srgbClr val="0D0DFF"/>
                </a:solidFill>
                <a:latin typeface="Arial"/>
                <a:ea typeface="Arial"/>
                <a:cs typeface="Arial"/>
                <a:sym typeface="Arial"/>
              </a:rPr>
              <a:t>Eighty-seven years ago the leaders in the American colonies formed a new country based on freedom and dedicated to the idea that all people are born equal.</a:t>
            </a:r>
            <a:endParaRPr/>
          </a:p>
          <a:p>
            <a:pPr indent="-114300" lvl="0" marL="342900" marR="0" rtl="0" algn="l">
              <a:spcBef>
                <a:spcPts val="720"/>
              </a:spcBef>
              <a:spcAft>
                <a:spcPts val="0"/>
              </a:spcAft>
              <a:buClr>
                <a:srgbClr val="000000"/>
              </a:buClr>
              <a:buSzPts val="3600"/>
              <a:buFont typeface="Arial"/>
              <a:buNone/>
            </a:pPr>
            <a:r>
              <a:t/>
            </a:r>
            <a:endParaRPr b="0" i="0" sz="3600" u="none" cap="none" strike="noStrike">
              <a:solidFill>
                <a:srgbClr val="0D0DFF"/>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105"/>
          <p:cNvSpPr txBox="1"/>
          <p:nvPr>
            <p:ph type="title"/>
          </p:nvPr>
        </p:nvSpPr>
        <p:spPr>
          <a:xfrm>
            <a:off x="304800" y="76200"/>
            <a:ext cx="8534400" cy="121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2"/>
              </a:buClr>
              <a:buFont typeface="Arial"/>
              <a:buNone/>
            </a:pPr>
            <a:r>
              <a:rPr b="1" i="0" lang="en-US" sz="4400" u="none" cap="none" strike="noStrike">
                <a:solidFill>
                  <a:schemeClr val="lt2"/>
                </a:solidFill>
                <a:latin typeface="Arial"/>
                <a:ea typeface="Arial"/>
                <a:cs typeface="Arial"/>
                <a:sym typeface="Arial"/>
              </a:rPr>
              <a:t>Paraphrasing</a:t>
            </a:r>
            <a:endParaRPr/>
          </a:p>
        </p:txBody>
      </p:sp>
      <p:sp>
        <p:nvSpPr>
          <p:cNvPr id="672" name="Google Shape;672;p105"/>
          <p:cNvSpPr txBox="1"/>
          <p:nvPr>
            <p:ph idx="1" type="body"/>
          </p:nvPr>
        </p:nvSpPr>
        <p:spPr>
          <a:xfrm>
            <a:off x="304800" y="1524000"/>
            <a:ext cx="8534400" cy="4800600"/>
          </a:xfrm>
          <a:prstGeom prst="rect">
            <a:avLst/>
          </a:prstGeom>
          <a:noFill/>
          <a:ln>
            <a:noFill/>
          </a:ln>
        </p:spPr>
        <p:txBody>
          <a:bodyPr anchorCtr="0" anchor="t" bIns="45700" lIns="91425" spcFirstLastPara="1" rIns="91425" wrap="square" tIns="45700">
            <a:noAutofit/>
          </a:bodyPr>
          <a:lstStyle/>
          <a:p>
            <a:pPr indent="-114300" lvl="0" marL="342900" marR="0" rtl="0" algn="l">
              <a:lnSpc>
                <a:spcPct val="100000"/>
              </a:lnSpc>
              <a:spcBef>
                <a:spcPts val="0"/>
              </a:spcBef>
              <a:spcAft>
                <a:spcPts val="0"/>
              </a:spcAft>
              <a:buClr>
                <a:srgbClr val="000000"/>
              </a:buClr>
              <a:buSzPts val="3600"/>
              <a:buFont typeface="Arial"/>
              <a:buNone/>
            </a:pPr>
            <a:r>
              <a:t/>
            </a:r>
            <a:endParaRPr b="0" i="0" sz="3600" u="none">
              <a:solidFill>
                <a:srgbClr val="000000"/>
              </a:solidFill>
              <a:latin typeface="Arial"/>
              <a:ea typeface="Arial"/>
              <a:cs typeface="Arial"/>
              <a:sym typeface="Arial"/>
            </a:endParaRPr>
          </a:p>
          <a:p>
            <a:pPr indent="-342900" lvl="0" marL="342900" marR="0" rtl="0" algn="l">
              <a:lnSpc>
                <a:spcPct val="100000"/>
              </a:lnSpc>
              <a:spcBef>
                <a:spcPts val="720"/>
              </a:spcBef>
              <a:spcAft>
                <a:spcPts val="0"/>
              </a:spcAft>
              <a:buClr>
                <a:srgbClr val="000000"/>
              </a:buClr>
              <a:buFont typeface="Arial"/>
              <a:buNone/>
            </a:pPr>
            <a:r>
              <a:rPr b="0" i="1" lang="en-US" sz="3600" u="none">
                <a:solidFill>
                  <a:srgbClr val="000000"/>
                </a:solidFill>
                <a:latin typeface="Arial"/>
                <a:ea typeface="Arial"/>
                <a:cs typeface="Arial"/>
                <a:sym typeface="Arial"/>
              </a:rPr>
              <a:t>Now we are engaged in a great civil war,</a:t>
            </a:r>
            <a:endParaRPr/>
          </a:p>
          <a:p>
            <a:pPr indent="-342900" lvl="0" marL="342900" marR="0" rtl="0" algn="l">
              <a:lnSpc>
                <a:spcPct val="100000"/>
              </a:lnSpc>
              <a:spcBef>
                <a:spcPts val="720"/>
              </a:spcBef>
              <a:spcAft>
                <a:spcPts val="0"/>
              </a:spcAft>
              <a:buClr>
                <a:srgbClr val="000000"/>
              </a:buClr>
              <a:buFont typeface="Arial"/>
              <a:buNone/>
            </a:pPr>
            <a:r>
              <a:t/>
            </a:r>
            <a:endParaRPr b="0" i="0" sz="3600" u="none">
              <a:solidFill>
                <a:srgbClr val="000000"/>
              </a:solidFill>
              <a:latin typeface="Arial"/>
              <a:ea typeface="Arial"/>
              <a:cs typeface="Arial"/>
              <a:sym typeface="Arial"/>
            </a:endParaRPr>
          </a:p>
          <a:p>
            <a:pPr indent="-342900" lvl="0" marL="342900" marR="0" rtl="0" algn="l">
              <a:lnSpc>
                <a:spcPct val="100000"/>
              </a:lnSpc>
              <a:spcBef>
                <a:spcPts val="720"/>
              </a:spcBef>
              <a:spcAft>
                <a:spcPts val="0"/>
              </a:spcAft>
              <a:buClr>
                <a:srgbClr val="000000"/>
              </a:buClr>
              <a:buFont typeface="Arial"/>
              <a:buNone/>
            </a:pPr>
            <a:r>
              <a:t/>
            </a:r>
            <a:endParaRPr b="0" i="0" sz="3600" u="none">
              <a:solidFill>
                <a:srgbClr val="000000"/>
              </a:solidFill>
              <a:latin typeface="Arial"/>
              <a:ea typeface="Arial"/>
              <a:cs typeface="Arial"/>
              <a:sym typeface="Arial"/>
            </a:endParaRPr>
          </a:p>
          <a:p>
            <a:pPr indent="0" lvl="2" marL="914400" marR="0" rtl="0" algn="l">
              <a:lnSpc>
                <a:spcPct val="100000"/>
              </a:lnSpc>
              <a:spcBef>
                <a:spcPts val="640"/>
              </a:spcBef>
              <a:spcAft>
                <a:spcPts val="0"/>
              </a:spcAft>
              <a:buClr>
                <a:srgbClr val="0D0DFF"/>
              </a:buClr>
              <a:buFont typeface="Arial"/>
              <a:buNone/>
            </a:pPr>
            <a:r>
              <a:rPr b="0" i="0" lang="en-US" sz="3200" u="none" cap="none" strike="noStrike">
                <a:solidFill>
                  <a:srgbClr val="0D0DFF"/>
                </a:solidFill>
                <a:latin typeface="Arial"/>
                <a:ea typeface="Arial"/>
                <a:cs typeface="Arial"/>
                <a:sym typeface="Arial"/>
              </a:rPr>
              <a:t>Now we are fighting a war between ourselves,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106"/>
          <p:cNvSpPr txBox="1"/>
          <p:nvPr>
            <p:ph type="title"/>
          </p:nvPr>
        </p:nvSpPr>
        <p:spPr>
          <a:xfrm>
            <a:off x="304800" y="76200"/>
            <a:ext cx="8534400" cy="121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2"/>
              </a:buClr>
              <a:buFont typeface="Arial"/>
              <a:buNone/>
            </a:pPr>
            <a:r>
              <a:rPr b="1" i="0" lang="en-US" sz="4400" u="none" cap="none" strike="noStrike">
                <a:solidFill>
                  <a:schemeClr val="lt2"/>
                </a:solidFill>
                <a:latin typeface="Arial"/>
                <a:ea typeface="Arial"/>
                <a:cs typeface="Arial"/>
                <a:sym typeface="Arial"/>
              </a:rPr>
              <a:t>Paraphrasing</a:t>
            </a:r>
            <a:endParaRPr/>
          </a:p>
        </p:txBody>
      </p:sp>
      <p:sp>
        <p:nvSpPr>
          <p:cNvPr id="678" name="Google Shape;678;p106"/>
          <p:cNvSpPr txBox="1"/>
          <p:nvPr>
            <p:ph idx="1" type="body"/>
          </p:nvPr>
        </p:nvSpPr>
        <p:spPr>
          <a:xfrm>
            <a:off x="304800" y="1524000"/>
            <a:ext cx="8534400" cy="4800600"/>
          </a:xfrm>
          <a:prstGeom prst="rect">
            <a:avLst/>
          </a:prstGeom>
          <a:noFill/>
          <a:ln>
            <a:noFill/>
          </a:ln>
        </p:spPr>
        <p:txBody>
          <a:bodyPr anchorCtr="0" anchor="t" bIns="45700" lIns="91425" spcFirstLastPara="1" rIns="91425" wrap="square" tIns="45700">
            <a:noAutofit/>
          </a:bodyPr>
          <a:lstStyle/>
          <a:p>
            <a:pPr indent="0" lvl="2" marL="914400" marR="0" rtl="0" algn="l">
              <a:lnSpc>
                <a:spcPct val="100000"/>
              </a:lnSpc>
              <a:spcBef>
                <a:spcPts val="0"/>
              </a:spcBef>
              <a:spcAft>
                <a:spcPts val="0"/>
              </a:spcAft>
              <a:buClr>
                <a:srgbClr val="0D0DFF"/>
              </a:buClr>
              <a:buFont typeface="Arial"/>
              <a:buNone/>
            </a:pPr>
            <a:r>
              <a:rPr b="0" i="0" lang="en-US" sz="2000" u="none" cap="none" strike="noStrike">
                <a:solidFill>
                  <a:srgbClr val="0D0DFF"/>
                </a:solidFill>
                <a:latin typeface="Arial"/>
                <a:ea typeface="Arial"/>
                <a:cs typeface="Arial"/>
                <a:sym typeface="Arial"/>
              </a:rPr>
              <a:t>Now we are fighting a war between ourselves,</a:t>
            </a:r>
            <a:endParaRPr/>
          </a:p>
          <a:p>
            <a:pPr indent="0" lvl="2" marL="914400" marR="0" rtl="0" algn="l">
              <a:lnSpc>
                <a:spcPct val="100000"/>
              </a:lnSpc>
              <a:spcBef>
                <a:spcPts val="400"/>
              </a:spcBef>
              <a:spcAft>
                <a:spcPts val="0"/>
              </a:spcAft>
              <a:buClr>
                <a:srgbClr val="000000"/>
              </a:buClr>
              <a:buFont typeface="Arial"/>
              <a:buNone/>
            </a:pPr>
            <a:r>
              <a:t/>
            </a:r>
            <a:endParaRPr b="0" i="0" sz="2000" u="none" cap="none" strike="noStrike">
              <a:solidFill>
                <a:srgbClr val="0D0DFF"/>
              </a:solidFill>
              <a:latin typeface="Arial"/>
              <a:ea typeface="Arial"/>
              <a:cs typeface="Arial"/>
              <a:sym typeface="Arial"/>
            </a:endParaRPr>
          </a:p>
          <a:p>
            <a:pPr indent="0" lvl="2" marL="914400" marR="0" rtl="0" algn="l">
              <a:lnSpc>
                <a:spcPct val="100000"/>
              </a:lnSpc>
              <a:spcBef>
                <a:spcPts val="400"/>
              </a:spcBef>
              <a:spcAft>
                <a:spcPts val="0"/>
              </a:spcAft>
              <a:buClr>
                <a:srgbClr val="000000"/>
              </a:buClr>
              <a:buFont typeface="Arial"/>
              <a:buNone/>
            </a:pPr>
            <a:r>
              <a:t/>
            </a:r>
            <a:endParaRPr b="0" i="0" sz="2000" u="none" cap="none" strike="noStrike">
              <a:solidFill>
                <a:srgbClr val="0D0DFF"/>
              </a:solidFill>
              <a:latin typeface="Arial"/>
              <a:ea typeface="Arial"/>
              <a:cs typeface="Arial"/>
              <a:sym typeface="Arial"/>
            </a:endParaRPr>
          </a:p>
          <a:p>
            <a:pPr indent="0" lvl="0" marL="0" marR="0" rtl="0" algn="l">
              <a:lnSpc>
                <a:spcPct val="100000"/>
              </a:lnSpc>
              <a:spcBef>
                <a:spcPts val="720"/>
              </a:spcBef>
              <a:spcAft>
                <a:spcPts val="0"/>
              </a:spcAft>
              <a:buClr>
                <a:srgbClr val="000000"/>
              </a:buClr>
              <a:buFont typeface="Arial"/>
              <a:buNone/>
            </a:pPr>
            <a:r>
              <a:rPr b="0" i="0" lang="en-US" sz="3600" u="none">
                <a:solidFill>
                  <a:srgbClr val="000000"/>
                </a:solidFill>
                <a:latin typeface="Arial"/>
                <a:ea typeface="Arial"/>
                <a:cs typeface="Arial"/>
                <a:sym typeface="Arial"/>
              </a:rPr>
              <a:t>…</a:t>
            </a:r>
            <a:r>
              <a:rPr b="0" i="1" lang="en-US" sz="3600" u="none">
                <a:solidFill>
                  <a:srgbClr val="000000"/>
                </a:solidFill>
                <a:latin typeface="Arial"/>
                <a:ea typeface="Arial"/>
                <a:cs typeface="Arial"/>
                <a:sym typeface="Arial"/>
              </a:rPr>
              <a:t>testing whether that nation, or any nation </a:t>
            </a:r>
            <a:endParaRPr/>
          </a:p>
          <a:p>
            <a:pPr indent="228600" lvl="0" marL="0" marR="0" rtl="0" algn="l">
              <a:lnSpc>
                <a:spcPct val="100000"/>
              </a:lnSpc>
              <a:spcBef>
                <a:spcPts val="720"/>
              </a:spcBef>
              <a:spcAft>
                <a:spcPts val="0"/>
              </a:spcAft>
              <a:buClr>
                <a:srgbClr val="000000"/>
              </a:buClr>
              <a:buSzPts val="3600"/>
              <a:buFont typeface="Arial"/>
              <a:buNone/>
            </a:pPr>
            <a:r>
              <a:t/>
            </a:r>
            <a:endParaRPr b="0" i="0" sz="3600" u="none">
              <a:solidFill>
                <a:srgbClr val="000000"/>
              </a:solidFill>
              <a:latin typeface="Arial"/>
              <a:ea typeface="Arial"/>
              <a:cs typeface="Arial"/>
              <a:sym typeface="Arial"/>
            </a:endParaRPr>
          </a:p>
          <a:p>
            <a:pPr indent="0" lvl="2" marL="914400" marR="0" rtl="0" algn="l">
              <a:lnSpc>
                <a:spcPct val="100000"/>
              </a:lnSpc>
              <a:spcBef>
                <a:spcPts val="640"/>
              </a:spcBef>
              <a:spcAft>
                <a:spcPts val="0"/>
              </a:spcAft>
              <a:buClr>
                <a:srgbClr val="0D0DFF"/>
              </a:buClr>
              <a:buFont typeface="Arial"/>
              <a:buNone/>
            </a:pPr>
            <a:r>
              <a:rPr b="0" i="0" lang="en-US" sz="3200" u="none" cap="none" strike="noStrike">
                <a:solidFill>
                  <a:srgbClr val="0D0DFF"/>
                </a:solidFill>
                <a:latin typeface="Arial"/>
                <a:ea typeface="Arial"/>
                <a:cs typeface="Arial"/>
                <a:sym typeface="Arial"/>
              </a:rPr>
              <a:t>trying to see whether this country or any other</a:t>
            </a:r>
            <a:endParaRPr/>
          </a:p>
          <a:p>
            <a:pPr indent="-139700" lvl="0" marL="342900" marR="0" rtl="0" algn="l">
              <a:spcBef>
                <a:spcPts val="640"/>
              </a:spcBef>
              <a:spcAft>
                <a:spcPts val="0"/>
              </a:spcAft>
              <a:buClr>
                <a:srgbClr val="000000"/>
              </a:buClr>
              <a:buSzPts val="3200"/>
              <a:buFont typeface="Arial"/>
              <a:buNone/>
            </a:pPr>
            <a:r>
              <a:t/>
            </a:r>
            <a:endParaRPr b="0" i="0" sz="3200" u="none" cap="none" strike="noStrike">
              <a:solidFill>
                <a:srgbClr val="0D0DFF"/>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107"/>
          <p:cNvSpPr txBox="1"/>
          <p:nvPr>
            <p:ph type="title"/>
          </p:nvPr>
        </p:nvSpPr>
        <p:spPr>
          <a:xfrm>
            <a:off x="304800" y="76200"/>
            <a:ext cx="8534400" cy="121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2"/>
              </a:buClr>
              <a:buFont typeface="Arial"/>
              <a:buNone/>
            </a:pPr>
            <a:r>
              <a:rPr b="1" i="0" lang="en-US" sz="4400" u="none" cap="none" strike="noStrike">
                <a:solidFill>
                  <a:schemeClr val="lt2"/>
                </a:solidFill>
                <a:latin typeface="Arial"/>
                <a:ea typeface="Arial"/>
                <a:cs typeface="Arial"/>
                <a:sym typeface="Arial"/>
              </a:rPr>
              <a:t>Paraphrasing</a:t>
            </a:r>
            <a:endParaRPr/>
          </a:p>
        </p:txBody>
      </p:sp>
      <p:sp>
        <p:nvSpPr>
          <p:cNvPr id="684" name="Google Shape;684;p107"/>
          <p:cNvSpPr txBox="1"/>
          <p:nvPr>
            <p:ph idx="1" type="body"/>
          </p:nvPr>
        </p:nvSpPr>
        <p:spPr>
          <a:xfrm>
            <a:off x="304800" y="1524000"/>
            <a:ext cx="8534400" cy="4800600"/>
          </a:xfrm>
          <a:prstGeom prst="rect">
            <a:avLst/>
          </a:prstGeom>
          <a:noFill/>
          <a:ln>
            <a:noFill/>
          </a:ln>
        </p:spPr>
        <p:txBody>
          <a:bodyPr anchorCtr="0" anchor="t" bIns="45700" lIns="91425" spcFirstLastPara="1" rIns="91425" wrap="square" tIns="45700">
            <a:noAutofit/>
          </a:bodyPr>
          <a:lstStyle/>
          <a:p>
            <a:pPr indent="0" lvl="2" marL="914400" marR="0" rtl="0" algn="l">
              <a:lnSpc>
                <a:spcPct val="100000"/>
              </a:lnSpc>
              <a:spcBef>
                <a:spcPts val="0"/>
              </a:spcBef>
              <a:spcAft>
                <a:spcPts val="0"/>
              </a:spcAft>
              <a:buClr>
                <a:srgbClr val="0D0DFF"/>
              </a:buClr>
              <a:buFont typeface="Arial"/>
              <a:buNone/>
            </a:pPr>
            <a:r>
              <a:rPr b="0" i="0" lang="en-US" sz="2000" u="none" cap="none" strike="noStrike">
                <a:solidFill>
                  <a:srgbClr val="0D0DFF"/>
                </a:solidFill>
                <a:latin typeface="Arial"/>
                <a:ea typeface="Arial"/>
                <a:cs typeface="Arial"/>
                <a:sym typeface="Arial"/>
              </a:rPr>
              <a:t>Now we are fighting a war between ourselves, trying to see whether this country or any other</a:t>
            </a:r>
            <a:endParaRPr/>
          </a:p>
          <a:p>
            <a:pPr indent="0" lvl="2" marL="914400" marR="0" rtl="0" algn="l">
              <a:lnSpc>
                <a:spcPct val="100000"/>
              </a:lnSpc>
              <a:spcBef>
                <a:spcPts val="400"/>
              </a:spcBef>
              <a:spcAft>
                <a:spcPts val="0"/>
              </a:spcAft>
              <a:buClr>
                <a:srgbClr val="000000"/>
              </a:buClr>
              <a:buFont typeface="Arial"/>
              <a:buNone/>
            </a:pPr>
            <a:r>
              <a:t/>
            </a:r>
            <a:endParaRPr b="0" i="0" sz="2000" u="none" cap="none" strike="noStrike">
              <a:solidFill>
                <a:srgbClr val="0D0DFF"/>
              </a:solidFill>
              <a:latin typeface="Arial"/>
              <a:ea typeface="Arial"/>
              <a:cs typeface="Arial"/>
              <a:sym typeface="Arial"/>
            </a:endParaRPr>
          </a:p>
          <a:p>
            <a:pPr indent="0" lvl="2" marL="914400" marR="0" rtl="0" algn="l">
              <a:lnSpc>
                <a:spcPct val="100000"/>
              </a:lnSpc>
              <a:spcBef>
                <a:spcPts val="400"/>
              </a:spcBef>
              <a:spcAft>
                <a:spcPts val="0"/>
              </a:spcAft>
              <a:buClr>
                <a:srgbClr val="000000"/>
              </a:buClr>
              <a:buFont typeface="Arial"/>
              <a:buNone/>
            </a:pPr>
            <a:r>
              <a:t/>
            </a:r>
            <a:endParaRPr b="0" i="0" sz="2000" u="none" cap="none" strike="noStrike">
              <a:solidFill>
                <a:srgbClr val="0D0DFF"/>
              </a:solidFill>
              <a:latin typeface="Arial"/>
              <a:ea typeface="Arial"/>
              <a:cs typeface="Arial"/>
              <a:sym typeface="Arial"/>
            </a:endParaRPr>
          </a:p>
          <a:p>
            <a:pPr indent="0" lvl="2" marL="914400" marR="0" rtl="0" algn="l">
              <a:lnSpc>
                <a:spcPct val="100000"/>
              </a:lnSpc>
              <a:spcBef>
                <a:spcPts val="400"/>
              </a:spcBef>
              <a:spcAft>
                <a:spcPts val="0"/>
              </a:spcAft>
              <a:buClr>
                <a:srgbClr val="000000"/>
              </a:buClr>
              <a:buFont typeface="Arial"/>
              <a:buNone/>
            </a:pPr>
            <a:r>
              <a:t/>
            </a:r>
            <a:endParaRPr b="0" i="0" sz="2000" u="none" cap="none" strike="noStrike">
              <a:solidFill>
                <a:srgbClr val="0D0DFF"/>
              </a:solidFill>
              <a:latin typeface="Arial"/>
              <a:ea typeface="Arial"/>
              <a:cs typeface="Arial"/>
              <a:sym typeface="Arial"/>
            </a:endParaRPr>
          </a:p>
          <a:p>
            <a:pPr indent="0" lvl="0" marL="0" marR="0" rtl="0" algn="l">
              <a:lnSpc>
                <a:spcPct val="100000"/>
              </a:lnSpc>
              <a:spcBef>
                <a:spcPts val="720"/>
              </a:spcBef>
              <a:spcAft>
                <a:spcPts val="0"/>
              </a:spcAft>
              <a:buClr>
                <a:srgbClr val="000000"/>
              </a:buClr>
              <a:buFont typeface="Arial"/>
              <a:buNone/>
            </a:pPr>
            <a:r>
              <a:rPr b="0" i="0" lang="en-US" sz="3600" u="none">
                <a:solidFill>
                  <a:srgbClr val="000000"/>
                </a:solidFill>
                <a:latin typeface="Arial"/>
                <a:ea typeface="Arial"/>
                <a:cs typeface="Arial"/>
                <a:sym typeface="Arial"/>
              </a:rPr>
              <a:t>…</a:t>
            </a:r>
            <a:r>
              <a:rPr b="0" i="1" lang="en-US" sz="3600" u="none">
                <a:solidFill>
                  <a:srgbClr val="000000"/>
                </a:solidFill>
                <a:latin typeface="Arial"/>
                <a:ea typeface="Arial"/>
                <a:cs typeface="Arial"/>
                <a:sym typeface="Arial"/>
              </a:rPr>
              <a:t>so conceived and so dedicated,</a:t>
            </a:r>
            <a:endParaRPr/>
          </a:p>
          <a:p>
            <a:pPr indent="0" lvl="0" marL="0" marR="0" rtl="0" algn="l">
              <a:lnSpc>
                <a:spcPct val="100000"/>
              </a:lnSpc>
              <a:spcBef>
                <a:spcPts val="720"/>
              </a:spcBef>
              <a:spcAft>
                <a:spcPts val="0"/>
              </a:spcAft>
              <a:buClr>
                <a:srgbClr val="000000"/>
              </a:buClr>
              <a:buFont typeface="Arial"/>
              <a:buNone/>
            </a:pPr>
            <a:r>
              <a:t/>
            </a:r>
            <a:endParaRPr b="0" i="0" sz="3600" u="none">
              <a:solidFill>
                <a:srgbClr val="000000"/>
              </a:solidFill>
              <a:latin typeface="Arial"/>
              <a:ea typeface="Arial"/>
              <a:cs typeface="Arial"/>
              <a:sym typeface="Arial"/>
            </a:endParaRPr>
          </a:p>
          <a:p>
            <a:pPr indent="0" lvl="2" marL="914400" marR="0" rtl="0" algn="l">
              <a:lnSpc>
                <a:spcPct val="100000"/>
              </a:lnSpc>
              <a:spcBef>
                <a:spcPts val="640"/>
              </a:spcBef>
              <a:spcAft>
                <a:spcPts val="0"/>
              </a:spcAft>
              <a:buClr>
                <a:srgbClr val="0D0DFF"/>
              </a:buClr>
              <a:buFont typeface="Arial"/>
              <a:buNone/>
            </a:pPr>
            <a:r>
              <a:rPr b="0" i="0" lang="en-US" sz="3200" u="none" cap="none" strike="noStrike">
                <a:solidFill>
                  <a:srgbClr val="0D0DFF"/>
                </a:solidFill>
                <a:latin typeface="Arial"/>
                <a:ea typeface="Arial"/>
                <a:cs typeface="Arial"/>
                <a:sym typeface="Arial"/>
              </a:rPr>
              <a:t>with these beliefs of freedom and equality for all,</a:t>
            </a:r>
            <a:endParaRPr/>
          </a:p>
          <a:p>
            <a:pPr indent="-139700" lvl="0" marL="342900" marR="0" rtl="0" algn="l">
              <a:spcBef>
                <a:spcPts val="640"/>
              </a:spcBef>
              <a:spcAft>
                <a:spcPts val="0"/>
              </a:spcAft>
              <a:buClr>
                <a:srgbClr val="000000"/>
              </a:buClr>
              <a:buSzPts val="3200"/>
              <a:buFont typeface="Arial"/>
              <a:buNone/>
            </a:pPr>
            <a:r>
              <a:t/>
            </a:r>
            <a:endParaRPr b="0" i="0" sz="3200" u="none" cap="none" strike="noStrike">
              <a:solidFill>
                <a:srgbClr val="0D0DFF"/>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108"/>
          <p:cNvSpPr txBox="1"/>
          <p:nvPr>
            <p:ph type="title"/>
          </p:nvPr>
        </p:nvSpPr>
        <p:spPr>
          <a:xfrm>
            <a:off x="304800" y="76200"/>
            <a:ext cx="8534400" cy="121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2"/>
              </a:buClr>
              <a:buFont typeface="Arial"/>
              <a:buNone/>
            </a:pPr>
            <a:r>
              <a:rPr b="1" i="0" lang="en-US" sz="4400" u="none" cap="none" strike="noStrike">
                <a:solidFill>
                  <a:schemeClr val="lt2"/>
                </a:solidFill>
                <a:latin typeface="Arial"/>
                <a:ea typeface="Arial"/>
                <a:cs typeface="Arial"/>
                <a:sym typeface="Arial"/>
              </a:rPr>
              <a:t>Paraphrasing</a:t>
            </a:r>
            <a:endParaRPr/>
          </a:p>
        </p:txBody>
      </p:sp>
      <p:sp>
        <p:nvSpPr>
          <p:cNvPr id="690" name="Google Shape;690;p108"/>
          <p:cNvSpPr txBox="1"/>
          <p:nvPr>
            <p:ph idx="1" type="body"/>
          </p:nvPr>
        </p:nvSpPr>
        <p:spPr>
          <a:xfrm>
            <a:off x="304800" y="1524000"/>
            <a:ext cx="8534400" cy="4800600"/>
          </a:xfrm>
          <a:prstGeom prst="rect">
            <a:avLst/>
          </a:prstGeom>
          <a:noFill/>
          <a:ln>
            <a:noFill/>
          </a:ln>
        </p:spPr>
        <p:txBody>
          <a:bodyPr anchorCtr="0" anchor="t" bIns="45700" lIns="91425" spcFirstLastPara="1" rIns="91425" wrap="square" tIns="45700">
            <a:noAutofit/>
          </a:bodyPr>
          <a:lstStyle/>
          <a:p>
            <a:pPr indent="0" lvl="2" marL="914400" marR="0" rtl="0" algn="l">
              <a:lnSpc>
                <a:spcPct val="100000"/>
              </a:lnSpc>
              <a:spcBef>
                <a:spcPts val="0"/>
              </a:spcBef>
              <a:spcAft>
                <a:spcPts val="0"/>
              </a:spcAft>
              <a:buClr>
                <a:srgbClr val="0D0DFF"/>
              </a:buClr>
              <a:buFont typeface="Arial"/>
              <a:buNone/>
            </a:pPr>
            <a:r>
              <a:rPr b="0" i="0" lang="en-US" sz="2000" u="none" cap="none" strike="noStrike">
                <a:solidFill>
                  <a:srgbClr val="0D0DFF"/>
                </a:solidFill>
                <a:latin typeface="Arial"/>
                <a:ea typeface="Arial"/>
                <a:cs typeface="Arial"/>
                <a:sym typeface="Arial"/>
              </a:rPr>
              <a:t>Now we are fighting a war between ourselves, trying to see whether this country or any other with these beliefs of freedom and equality for all,</a:t>
            </a:r>
            <a:endParaRPr/>
          </a:p>
          <a:p>
            <a:pPr indent="0" lvl="2" marL="914400" marR="0" rtl="0" algn="l">
              <a:lnSpc>
                <a:spcPct val="100000"/>
              </a:lnSpc>
              <a:spcBef>
                <a:spcPts val="400"/>
              </a:spcBef>
              <a:spcAft>
                <a:spcPts val="0"/>
              </a:spcAft>
              <a:buClr>
                <a:srgbClr val="000000"/>
              </a:buClr>
              <a:buFont typeface="Arial"/>
              <a:buNone/>
            </a:pPr>
            <a:r>
              <a:t/>
            </a:r>
            <a:endParaRPr b="0" i="0" sz="2000" u="none" cap="none" strike="noStrike">
              <a:solidFill>
                <a:srgbClr val="0D0DFF"/>
              </a:solidFill>
              <a:latin typeface="Arial"/>
              <a:ea typeface="Arial"/>
              <a:cs typeface="Arial"/>
              <a:sym typeface="Arial"/>
            </a:endParaRPr>
          </a:p>
          <a:p>
            <a:pPr indent="0" lvl="2" marL="914400" marR="0" rtl="0" algn="l">
              <a:lnSpc>
                <a:spcPct val="100000"/>
              </a:lnSpc>
              <a:spcBef>
                <a:spcPts val="400"/>
              </a:spcBef>
              <a:spcAft>
                <a:spcPts val="0"/>
              </a:spcAft>
              <a:buClr>
                <a:srgbClr val="000000"/>
              </a:buClr>
              <a:buFont typeface="Arial"/>
              <a:buNone/>
            </a:pPr>
            <a:r>
              <a:t/>
            </a:r>
            <a:endParaRPr b="0" i="0" sz="2000" u="none" cap="none" strike="noStrike">
              <a:solidFill>
                <a:srgbClr val="0D0DFF"/>
              </a:solidFill>
              <a:latin typeface="Arial"/>
              <a:ea typeface="Arial"/>
              <a:cs typeface="Arial"/>
              <a:sym typeface="Arial"/>
            </a:endParaRPr>
          </a:p>
          <a:p>
            <a:pPr indent="0" lvl="2" marL="914400" marR="0" rtl="0" algn="l">
              <a:lnSpc>
                <a:spcPct val="100000"/>
              </a:lnSpc>
              <a:spcBef>
                <a:spcPts val="400"/>
              </a:spcBef>
              <a:spcAft>
                <a:spcPts val="0"/>
              </a:spcAft>
              <a:buClr>
                <a:srgbClr val="000000"/>
              </a:buClr>
              <a:buFont typeface="Arial"/>
              <a:buNone/>
            </a:pPr>
            <a:r>
              <a:t/>
            </a:r>
            <a:endParaRPr b="0" i="0" sz="2000" u="none" cap="none" strike="noStrike">
              <a:solidFill>
                <a:srgbClr val="0D0DFF"/>
              </a:solidFill>
              <a:latin typeface="Arial"/>
              <a:ea typeface="Arial"/>
              <a:cs typeface="Arial"/>
              <a:sym typeface="Arial"/>
            </a:endParaRPr>
          </a:p>
          <a:p>
            <a:pPr indent="0" lvl="0" marL="0" marR="0" rtl="0" algn="l">
              <a:lnSpc>
                <a:spcPct val="100000"/>
              </a:lnSpc>
              <a:spcBef>
                <a:spcPts val="720"/>
              </a:spcBef>
              <a:spcAft>
                <a:spcPts val="0"/>
              </a:spcAft>
              <a:buClr>
                <a:srgbClr val="000000"/>
              </a:buClr>
              <a:buFont typeface="Arial"/>
              <a:buNone/>
            </a:pPr>
            <a:r>
              <a:rPr b="0" i="1" lang="en-US" sz="3600" u="none">
                <a:solidFill>
                  <a:srgbClr val="000000"/>
                </a:solidFill>
                <a:latin typeface="Arial"/>
                <a:ea typeface="Arial"/>
                <a:cs typeface="Arial"/>
                <a:sym typeface="Arial"/>
              </a:rPr>
              <a:t>…can long endure.</a:t>
            </a:r>
            <a:endParaRPr/>
          </a:p>
          <a:p>
            <a:pPr indent="0" lvl="0" marL="0" marR="0" rtl="0" algn="l">
              <a:lnSpc>
                <a:spcPct val="100000"/>
              </a:lnSpc>
              <a:spcBef>
                <a:spcPts val="720"/>
              </a:spcBef>
              <a:spcAft>
                <a:spcPts val="0"/>
              </a:spcAft>
              <a:buClr>
                <a:srgbClr val="000000"/>
              </a:buClr>
              <a:buFont typeface="Arial"/>
              <a:buNone/>
            </a:pPr>
            <a:r>
              <a:t/>
            </a:r>
            <a:endParaRPr b="0" i="0" sz="3600" u="none">
              <a:solidFill>
                <a:srgbClr val="000000"/>
              </a:solidFill>
              <a:latin typeface="Arial"/>
              <a:ea typeface="Arial"/>
              <a:cs typeface="Arial"/>
              <a:sym typeface="Arial"/>
            </a:endParaRPr>
          </a:p>
          <a:p>
            <a:pPr indent="0" lvl="2" marL="914400" marR="0" rtl="0" algn="l">
              <a:lnSpc>
                <a:spcPct val="100000"/>
              </a:lnSpc>
              <a:spcBef>
                <a:spcPts val="640"/>
              </a:spcBef>
              <a:spcAft>
                <a:spcPts val="0"/>
              </a:spcAft>
              <a:buClr>
                <a:srgbClr val="0D0DFF"/>
              </a:buClr>
              <a:buFont typeface="Arial"/>
              <a:buNone/>
            </a:pPr>
            <a:r>
              <a:rPr b="0" i="0" lang="en-US" sz="3200" u="none" cap="none" strike="noStrike">
                <a:solidFill>
                  <a:srgbClr val="0D0DFF"/>
                </a:solidFill>
                <a:latin typeface="Arial"/>
                <a:ea typeface="Arial"/>
                <a:cs typeface="Arial"/>
                <a:sym typeface="Arial"/>
              </a:rPr>
              <a:t>can survive.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109"/>
          <p:cNvSpPr txBox="1"/>
          <p:nvPr>
            <p:ph type="title"/>
          </p:nvPr>
        </p:nvSpPr>
        <p:spPr>
          <a:xfrm>
            <a:off x="304800" y="76200"/>
            <a:ext cx="8534400" cy="121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2"/>
              </a:buClr>
              <a:buFont typeface="Arial"/>
              <a:buNone/>
            </a:pPr>
            <a:r>
              <a:rPr b="1" i="0" lang="en-US" sz="4400" u="none" cap="none" strike="noStrike">
                <a:solidFill>
                  <a:schemeClr val="lt2"/>
                </a:solidFill>
                <a:latin typeface="Arial"/>
                <a:ea typeface="Arial"/>
                <a:cs typeface="Arial"/>
                <a:sym typeface="Arial"/>
              </a:rPr>
              <a:t>Paraphrasing</a:t>
            </a:r>
            <a:endParaRPr/>
          </a:p>
        </p:txBody>
      </p:sp>
      <p:sp>
        <p:nvSpPr>
          <p:cNvPr id="696" name="Google Shape;696;p109"/>
          <p:cNvSpPr txBox="1"/>
          <p:nvPr>
            <p:ph idx="1" type="body"/>
          </p:nvPr>
        </p:nvSpPr>
        <p:spPr>
          <a:xfrm>
            <a:off x="-25400" y="1905000"/>
            <a:ext cx="8534400" cy="3429000"/>
          </a:xfrm>
          <a:prstGeom prst="rect">
            <a:avLst/>
          </a:prstGeom>
          <a:noFill/>
          <a:ln>
            <a:noFill/>
          </a:ln>
        </p:spPr>
        <p:txBody>
          <a:bodyPr anchorCtr="0" anchor="t" bIns="45700" lIns="91425" spcFirstLastPara="1" rIns="91425" wrap="square" tIns="45700">
            <a:noAutofit/>
          </a:bodyPr>
          <a:lstStyle/>
          <a:p>
            <a:pPr indent="0" lvl="2" marL="914400" marR="0" rtl="0" algn="l">
              <a:lnSpc>
                <a:spcPct val="100000"/>
              </a:lnSpc>
              <a:spcBef>
                <a:spcPts val="0"/>
              </a:spcBef>
              <a:spcAft>
                <a:spcPts val="0"/>
              </a:spcAft>
              <a:buClr>
                <a:srgbClr val="0D0DFF"/>
              </a:buClr>
              <a:buFont typeface="Arial"/>
              <a:buNone/>
            </a:pPr>
            <a:r>
              <a:rPr b="0" i="0" lang="en-US" sz="3600" u="none" cap="none" strike="noStrike">
                <a:solidFill>
                  <a:srgbClr val="0D0DFF"/>
                </a:solidFill>
                <a:latin typeface="Arial"/>
                <a:ea typeface="Arial"/>
                <a:cs typeface="Arial"/>
                <a:sym typeface="Arial"/>
              </a:rPr>
              <a:t>Now we are fighting a war between ourselves, trying to see whether this country or any other with these beliefs of freedom and equality for all, can survive.</a:t>
            </a:r>
            <a:endParaRPr/>
          </a:p>
          <a:p>
            <a:pPr indent="0" lvl="2" marL="914400" marR="0" rtl="0" algn="l">
              <a:lnSpc>
                <a:spcPct val="100000"/>
              </a:lnSpc>
              <a:spcBef>
                <a:spcPts val="720"/>
              </a:spcBef>
              <a:spcAft>
                <a:spcPts val="0"/>
              </a:spcAft>
              <a:buClr>
                <a:srgbClr val="000000"/>
              </a:buClr>
              <a:buFont typeface="Arial"/>
              <a:buNone/>
            </a:pPr>
            <a:r>
              <a:t/>
            </a:r>
            <a:endParaRPr b="0" i="0" sz="3600" u="none" cap="none" strike="noStrike">
              <a:solidFill>
                <a:srgbClr val="0D0DFF"/>
              </a:solidFill>
              <a:latin typeface="Arial"/>
              <a:ea typeface="Arial"/>
              <a:cs typeface="Arial"/>
              <a:sym typeface="Arial"/>
            </a:endParaRPr>
          </a:p>
          <a:p>
            <a:pPr indent="-114300" lvl="0" marL="342900" marR="0" rtl="0" algn="l">
              <a:spcBef>
                <a:spcPts val="720"/>
              </a:spcBef>
              <a:spcAft>
                <a:spcPts val="0"/>
              </a:spcAft>
              <a:buClr>
                <a:srgbClr val="000000"/>
              </a:buClr>
              <a:buSzPts val="3600"/>
              <a:buFont typeface="Arial"/>
              <a:buNone/>
            </a:pPr>
            <a:r>
              <a:t/>
            </a:r>
            <a:endParaRPr b="0" i="0" sz="3600" u="none" cap="none" strike="noStrike">
              <a:solidFill>
                <a:srgbClr val="0D0DFF"/>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110"/>
          <p:cNvSpPr txBox="1"/>
          <p:nvPr>
            <p:ph type="title"/>
          </p:nvPr>
        </p:nvSpPr>
        <p:spPr>
          <a:xfrm>
            <a:off x="304800" y="76200"/>
            <a:ext cx="8534400" cy="121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2"/>
              </a:buClr>
              <a:buFont typeface="Arial"/>
              <a:buNone/>
            </a:pPr>
            <a:r>
              <a:rPr b="1" i="0" lang="en-US" sz="4400" u="none" cap="none" strike="noStrike">
                <a:solidFill>
                  <a:schemeClr val="lt2"/>
                </a:solidFill>
                <a:latin typeface="Arial"/>
                <a:ea typeface="Arial"/>
                <a:cs typeface="Arial"/>
                <a:sym typeface="Arial"/>
              </a:rPr>
              <a:t>Paraphrasing</a:t>
            </a:r>
            <a:endParaRPr/>
          </a:p>
        </p:txBody>
      </p:sp>
      <p:sp>
        <p:nvSpPr>
          <p:cNvPr id="702" name="Google Shape;702;p110"/>
          <p:cNvSpPr txBox="1"/>
          <p:nvPr>
            <p:ph idx="1" type="body"/>
          </p:nvPr>
        </p:nvSpPr>
        <p:spPr>
          <a:xfrm>
            <a:off x="304800" y="1524000"/>
            <a:ext cx="8534400" cy="4800600"/>
          </a:xfrm>
          <a:prstGeom prst="rect">
            <a:avLst/>
          </a:prstGeom>
          <a:noFill/>
          <a:ln>
            <a:noFill/>
          </a:ln>
        </p:spPr>
        <p:txBody>
          <a:bodyPr anchorCtr="0" anchor="t" bIns="45700" lIns="91425" spcFirstLastPara="1" rIns="91425" wrap="square" tIns="45700">
            <a:noAutofit/>
          </a:bodyPr>
          <a:lstStyle/>
          <a:p>
            <a:pPr indent="-114300" lvl="0" marL="342900" marR="0" rtl="0" algn="l">
              <a:lnSpc>
                <a:spcPct val="100000"/>
              </a:lnSpc>
              <a:spcBef>
                <a:spcPts val="0"/>
              </a:spcBef>
              <a:spcAft>
                <a:spcPts val="0"/>
              </a:spcAft>
              <a:buClr>
                <a:srgbClr val="000000"/>
              </a:buClr>
              <a:buSzPts val="3600"/>
              <a:buFont typeface="Arial"/>
              <a:buNone/>
            </a:pPr>
            <a:r>
              <a:t/>
            </a:r>
            <a:endParaRPr b="0" i="0" sz="3600" u="none">
              <a:solidFill>
                <a:srgbClr val="000000"/>
              </a:solidFill>
              <a:latin typeface="Arial"/>
              <a:ea typeface="Arial"/>
              <a:cs typeface="Arial"/>
              <a:sym typeface="Arial"/>
            </a:endParaRPr>
          </a:p>
          <a:p>
            <a:pPr indent="-342900" lvl="0" marL="342900" marR="0" rtl="0" algn="l">
              <a:lnSpc>
                <a:spcPct val="100000"/>
              </a:lnSpc>
              <a:spcBef>
                <a:spcPts val="720"/>
              </a:spcBef>
              <a:spcAft>
                <a:spcPts val="0"/>
              </a:spcAft>
              <a:buClr>
                <a:srgbClr val="000000"/>
              </a:buClr>
              <a:buSzPts val="3600"/>
              <a:buFont typeface="Arial"/>
              <a:buChar char="•"/>
            </a:pPr>
            <a:r>
              <a:rPr b="0" i="1" lang="en-US" sz="3600" u="none">
                <a:solidFill>
                  <a:srgbClr val="000000"/>
                </a:solidFill>
                <a:latin typeface="Arial"/>
                <a:ea typeface="Arial"/>
                <a:cs typeface="Arial"/>
                <a:sym typeface="Arial"/>
              </a:rPr>
              <a:t>We are met on a great battlefield of that war.</a:t>
            </a:r>
            <a:endParaRPr/>
          </a:p>
          <a:p>
            <a:pPr indent="-342900" lvl="0" marL="342900" marR="0" rtl="0" algn="l">
              <a:lnSpc>
                <a:spcPct val="100000"/>
              </a:lnSpc>
              <a:spcBef>
                <a:spcPts val="720"/>
              </a:spcBef>
              <a:spcAft>
                <a:spcPts val="0"/>
              </a:spcAft>
              <a:buClr>
                <a:srgbClr val="000000"/>
              </a:buClr>
              <a:buFont typeface="Arial"/>
              <a:buNone/>
            </a:pPr>
            <a:r>
              <a:t/>
            </a:r>
            <a:endParaRPr b="0" i="0" sz="3600" u="none">
              <a:solidFill>
                <a:srgbClr val="000000"/>
              </a:solidFill>
              <a:latin typeface="Arial"/>
              <a:ea typeface="Arial"/>
              <a:cs typeface="Arial"/>
              <a:sym typeface="Arial"/>
            </a:endParaRPr>
          </a:p>
          <a:p>
            <a:pPr indent="-342900" lvl="0" marL="342900" marR="0" rtl="0" algn="l">
              <a:lnSpc>
                <a:spcPct val="100000"/>
              </a:lnSpc>
              <a:spcBef>
                <a:spcPts val="720"/>
              </a:spcBef>
              <a:spcAft>
                <a:spcPts val="0"/>
              </a:spcAft>
              <a:buClr>
                <a:srgbClr val="000000"/>
              </a:buClr>
              <a:buFont typeface="Arial"/>
              <a:buNone/>
            </a:pPr>
            <a:r>
              <a:t/>
            </a:r>
            <a:endParaRPr b="0" i="0" sz="3600" u="none">
              <a:solidFill>
                <a:srgbClr val="000000"/>
              </a:solidFill>
              <a:latin typeface="Arial"/>
              <a:ea typeface="Arial"/>
              <a:cs typeface="Arial"/>
              <a:sym typeface="Arial"/>
            </a:endParaRPr>
          </a:p>
          <a:p>
            <a:pPr indent="0" lvl="2" marL="914400" marR="0" rtl="0" algn="l">
              <a:lnSpc>
                <a:spcPct val="100000"/>
              </a:lnSpc>
              <a:spcBef>
                <a:spcPts val="640"/>
              </a:spcBef>
              <a:spcAft>
                <a:spcPts val="0"/>
              </a:spcAft>
              <a:buClr>
                <a:srgbClr val="0D0DFF"/>
              </a:buClr>
              <a:buFont typeface="Arial"/>
              <a:buNone/>
            </a:pPr>
            <a:r>
              <a:rPr b="0" i="0" lang="en-US" sz="3200" u="none" cap="none" strike="noStrike">
                <a:solidFill>
                  <a:srgbClr val="0D0DFF"/>
                </a:solidFill>
                <a:latin typeface="Arial"/>
                <a:ea typeface="Arial"/>
                <a:cs typeface="Arial"/>
                <a:sym typeface="Arial"/>
              </a:rPr>
              <a:t>Today we are meeting on one of the battlefields of this war.</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111"/>
          <p:cNvSpPr txBox="1"/>
          <p:nvPr>
            <p:ph type="title"/>
          </p:nvPr>
        </p:nvSpPr>
        <p:spPr>
          <a:xfrm>
            <a:off x="304800" y="76200"/>
            <a:ext cx="8534400" cy="121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2"/>
              </a:buClr>
              <a:buFont typeface="Arial"/>
              <a:buNone/>
            </a:pPr>
            <a:r>
              <a:rPr b="1" i="0" lang="en-US" sz="4400" u="none" cap="none" strike="noStrike">
                <a:solidFill>
                  <a:schemeClr val="lt2"/>
                </a:solidFill>
                <a:latin typeface="Arial"/>
                <a:ea typeface="Arial"/>
                <a:cs typeface="Arial"/>
                <a:sym typeface="Arial"/>
              </a:rPr>
              <a:t>Paraphrasing</a:t>
            </a:r>
            <a:endParaRPr/>
          </a:p>
        </p:txBody>
      </p:sp>
      <p:sp>
        <p:nvSpPr>
          <p:cNvPr id="708" name="Google Shape;708;p111"/>
          <p:cNvSpPr txBox="1"/>
          <p:nvPr>
            <p:ph idx="1" type="body"/>
          </p:nvPr>
        </p:nvSpPr>
        <p:spPr>
          <a:xfrm>
            <a:off x="304800" y="1524000"/>
            <a:ext cx="8534400" cy="4800600"/>
          </a:xfrm>
          <a:prstGeom prst="rect">
            <a:avLst/>
          </a:prstGeom>
          <a:noFill/>
          <a:ln>
            <a:noFill/>
          </a:ln>
        </p:spPr>
        <p:txBody>
          <a:bodyPr anchorCtr="0" anchor="t" bIns="45700" lIns="91425" spcFirstLastPara="1" rIns="91425" wrap="square" tIns="45700">
            <a:noAutofit/>
          </a:bodyPr>
          <a:lstStyle/>
          <a:p>
            <a:pPr indent="0" lvl="2" marL="914400" marR="0" rtl="0" algn="l">
              <a:lnSpc>
                <a:spcPct val="100000"/>
              </a:lnSpc>
              <a:spcBef>
                <a:spcPts val="0"/>
              </a:spcBef>
              <a:spcAft>
                <a:spcPts val="0"/>
              </a:spcAft>
              <a:buClr>
                <a:srgbClr val="0D0DFF"/>
              </a:buClr>
              <a:buFont typeface="Arial"/>
              <a:buNone/>
            </a:pPr>
            <a:r>
              <a:rPr b="0" i="0" lang="en-US" sz="2000" u="none" cap="none" strike="noStrike">
                <a:solidFill>
                  <a:srgbClr val="0D0DFF"/>
                </a:solidFill>
                <a:latin typeface="Arial"/>
                <a:ea typeface="Arial"/>
                <a:cs typeface="Arial"/>
                <a:sym typeface="Arial"/>
              </a:rPr>
              <a:t>Today we are meeting on one of the battlefields of this war.</a:t>
            </a:r>
            <a:endParaRPr/>
          </a:p>
          <a:p>
            <a:pPr indent="0" lvl="2" marL="914400" marR="0" rtl="0" algn="l">
              <a:lnSpc>
                <a:spcPct val="100000"/>
              </a:lnSpc>
              <a:spcBef>
                <a:spcPts val="400"/>
              </a:spcBef>
              <a:spcAft>
                <a:spcPts val="0"/>
              </a:spcAft>
              <a:buClr>
                <a:srgbClr val="000000"/>
              </a:buClr>
              <a:buFont typeface="Arial"/>
              <a:buNone/>
            </a:pPr>
            <a:r>
              <a:t/>
            </a:r>
            <a:endParaRPr b="0" i="0" sz="2000" u="none" cap="none" strike="noStrike">
              <a:solidFill>
                <a:srgbClr val="0D0DFF"/>
              </a:solidFill>
              <a:latin typeface="Arial"/>
              <a:ea typeface="Arial"/>
              <a:cs typeface="Arial"/>
              <a:sym typeface="Arial"/>
            </a:endParaRPr>
          </a:p>
          <a:p>
            <a:pPr indent="0" lvl="2" marL="914400" marR="0" rtl="0" algn="l">
              <a:lnSpc>
                <a:spcPct val="100000"/>
              </a:lnSpc>
              <a:spcBef>
                <a:spcPts val="400"/>
              </a:spcBef>
              <a:spcAft>
                <a:spcPts val="0"/>
              </a:spcAft>
              <a:buClr>
                <a:srgbClr val="000000"/>
              </a:buClr>
              <a:buFont typeface="Arial"/>
              <a:buNone/>
            </a:pPr>
            <a:r>
              <a:t/>
            </a:r>
            <a:endParaRPr b="0" i="0" sz="2000" u="none" cap="none" strike="noStrike">
              <a:solidFill>
                <a:srgbClr val="0D0DFF"/>
              </a:solidFill>
              <a:latin typeface="Arial"/>
              <a:ea typeface="Arial"/>
              <a:cs typeface="Arial"/>
              <a:sym typeface="Arial"/>
            </a:endParaRPr>
          </a:p>
          <a:p>
            <a:pPr indent="0" lvl="0" marL="0" marR="0" rtl="0" algn="l">
              <a:lnSpc>
                <a:spcPct val="100000"/>
              </a:lnSpc>
              <a:spcBef>
                <a:spcPts val="720"/>
              </a:spcBef>
              <a:spcAft>
                <a:spcPts val="0"/>
              </a:spcAft>
              <a:buClr>
                <a:srgbClr val="000000"/>
              </a:buClr>
              <a:buFont typeface="Arial"/>
              <a:buNone/>
            </a:pPr>
            <a:r>
              <a:rPr b="0" i="0" lang="en-US" sz="3600" u="none">
                <a:solidFill>
                  <a:srgbClr val="000000"/>
                </a:solidFill>
                <a:latin typeface="Arial"/>
                <a:ea typeface="Arial"/>
                <a:cs typeface="Arial"/>
                <a:sym typeface="Arial"/>
              </a:rPr>
              <a:t>…</a:t>
            </a:r>
            <a:r>
              <a:rPr b="0" i="1" lang="en-US" sz="3600" u="none">
                <a:solidFill>
                  <a:srgbClr val="000000"/>
                </a:solidFill>
                <a:latin typeface="Arial"/>
                <a:ea typeface="Arial"/>
                <a:cs typeface="Arial"/>
                <a:sym typeface="Arial"/>
              </a:rPr>
              <a:t>We have come to dedicate a portion of that field, </a:t>
            </a:r>
            <a:endParaRPr/>
          </a:p>
          <a:p>
            <a:pPr indent="228600" lvl="0" marL="0" marR="0" rtl="0" algn="l">
              <a:lnSpc>
                <a:spcPct val="100000"/>
              </a:lnSpc>
              <a:spcBef>
                <a:spcPts val="720"/>
              </a:spcBef>
              <a:spcAft>
                <a:spcPts val="0"/>
              </a:spcAft>
              <a:buClr>
                <a:srgbClr val="000000"/>
              </a:buClr>
              <a:buSzPts val="3600"/>
              <a:buFont typeface="Arial"/>
              <a:buNone/>
            </a:pPr>
            <a:r>
              <a:t/>
            </a:r>
            <a:endParaRPr b="0" i="0" sz="3600" u="none">
              <a:solidFill>
                <a:srgbClr val="000000"/>
              </a:solidFill>
              <a:latin typeface="Arial"/>
              <a:ea typeface="Arial"/>
              <a:cs typeface="Arial"/>
              <a:sym typeface="Arial"/>
            </a:endParaRPr>
          </a:p>
          <a:p>
            <a:pPr indent="0" lvl="2" marL="914400" marR="0" rtl="0" algn="l">
              <a:lnSpc>
                <a:spcPct val="100000"/>
              </a:lnSpc>
              <a:spcBef>
                <a:spcPts val="640"/>
              </a:spcBef>
              <a:spcAft>
                <a:spcPts val="0"/>
              </a:spcAft>
              <a:buClr>
                <a:srgbClr val="0D0DFF"/>
              </a:buClr>
              <a:buFont typeface="Arial"/>
              <a:buNone/>
            </a:pPr>
            <a:r>
              <a:rPr b="0" i="0" lang="en-US" sz="3200" u="none" cap="none" strike="noStrike">
                <a:solidFill>
                  <a:srgbClr val="0D0DFF"/>
                </a:solidFill>
                <a:latin typeface="Arial"/>
                <a:ea typeface="Arial"/>
                <a:cs typeface="Arial"/>
                <a:sym typeface="Arial"/>
              </a:rPr>
              <a:t>We have come to set a section of this field apart</a:t>
            </a:r>
            <a:endParaRPr/>
          </a:p>
          <a:p>
            <a:pPr indent="-139700" lvl="0" marL="342900" marR="0" rtl="0" algn="l">
              <a:spcBef>
                <a:spcPts val="640"/>
              </a:spcBef>
              <a:spcAft>
                <a:spcPts val="0"/>
              </a:spcAft>
              <a:buClr>
                <a:srgbClr val="000000"/>
              </a:buClr>
              <a:buSzPts val="3200"/>
              <a:buFont typeface="Arial"/>
              <a:buNone/>
            </a:pPr>
            <a:r>
              <a:t/>
            </a:r>
            <a:endParaRPr b="0" i="0" sz="3200" u="none" cap="none" strike="noStrike">
              <a:solidFill>
                <a:srgbClr val="0D0DFF"/>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112"/>
          <p:cNvSpPr txBox="1"/>
          <p:nvPr>
            <p:ph type="title"/>
          </p:nvPr>
        </p:nvSpPr>
        <p:spPr>
          <a:xfrm>
            <a:off x="304800" y="76200"/>
            <a:ext cx="8534400" cy="121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2"/>
              </a:buClr>
              <a:buFont typeface="Arial"/>
              <a:buNone/>
            </a:pPr>
            <a:r>
              <a:rPr b="1" i="0" lang="en-US" sz="4400" u="none" cap="none" strike="noStrike">
                <a:solidFill>
                  <a:schemeClr val="lt2"/>
                </a:solidFill>
                <a:latin typeface="Arial"/>
                <a:ea typeface="Arial"/>
                <a:cs typeface="Arial"/>
                <a:sym typeface="Arial"/>
              </a:rPr>
              <a:t>Paraphrasing</a:t>
            </a:r>
            <a:endParaRPr/>
          </a:p>
        </p:txBody>
      </p:sp>
      <p:sp>
        <p:nvSpPr>
          <p:cNvPr id="714" name="Google Shape;714;p112"/>
          <p:cNvSpPr txBox="1"/>
          <p:nvPr>
            <p:ph idx="1" type="body"/>
          </p:nvPr>
        </p:nvSpPr>
        <p:spPr>
          <a:xfrm>
            <a:off x="304800" y="1524000"/>
            <a:ext cx="8534400" cy="4800600"/>
          </a:xfrm>
          <a:prstGeom prst="rect">
            <a:avLst/>
          </a:prstGeom>
          <a:noFill/>
          <a:ln>
            <a:noFill/>
          </a:ln>
        </p:spPr>
        <p:txBody>
          <a:bodyPr anchorCtr="0" anchor="t" bIns="45700" lIns="91425" spcFirstLastPara="1" rIns="91425" wrap="square" tIns="45700">
            <a:noAutofit/>
          </a:bodyPr>
          <a:lstStyle/>
          <a:p>
            <a:pPr indent="0" lvl="2" marL="914400" marR="0" rtl="0" algn="l">
              <a:lnSpc>
                <a:spcPct val="100000"/>
              </a:lnSpc>
              <a:spcBef>
                <a:spcPts val="0"/>
              </a:spcBef>
              <a:spcAft>
                <a:spcPts val="0"/>
              </a:spcAft>
              <a:buClr>
                <a:srgbClr val="0D0DFF"/>
              </a:buClr>
              <a:buFont typeface="Arial"/>
              <a:buNone/>
            </a:pPr>
            <a:r>
              <a:rPr b="0" i="0" lang="en-US" sz="2000" u="none" cap="none" strike="noStrike">
                <a:solidFill>
                  <a:srgbClr val="0D0DFF"/>
                </a:solidFill>
                <a:latin typeface="Arial"/>
                <a:ea typeface="Arial"/>
                <a:cs typeface="Arial"/>
                <a:sym typeface="Arial"/>
              </a:rPr>
              <a:t>Today we are meeting on one of the battlefields of this war. We have come to set a section of this field apart</a:t>
            </a:r>
            <a:endParaRPr/>
          </a:p>
          <a:p>
            <a:pPr indent="0" lvl="2" marL="914400" marR="0" rtl="0" algn="l">
              <a:lnSpc>
                <a:spcPct val="100000"/>
              </a:lnSpc>
              <a:spcBef>
                <a:spcPts val="400"/>
              </a:spcBef>
              <a:spcAft>
                <a:spcPts val="0"/>
              </a:spcAft>
              <a:buClr>
                <a:srgbClr val="0D0DFF"/>
              </a:buClr>
              <a:buFont typeface="Arial"/>
              <a:buNone/>
            </a:pPr>
            <a:r>
              <a:rPr b="0" i="0" lang="en-US" sz="2000" u="none" cap="none" strike="noStrike">
                <a:solidFill>
                  <a:srgbClr val="0D0DFF"/>
                </a:solidFill>
                <a:latin typeface="Arial"/>
                <a:ea typeface="Arial"/>
                <a:cs typeface="Arial"/>
                <a:sym typeface="Arial"/>
              </a:rPr>
              <a:t>.</a:t>
            </a:r>
            <a:endParaRPr/>
          </a:p>
          <a:p>
            <a:pPr indent="0" lvl="2" marL="914400" marR="0" rtl="0" algn="l">
              <a:lnSpc>
                <a:spcPct val="100000"/>
              </a:lnSpc>
              <a:spcBef>
                <a:spcPts val="400"/>
              </a:spcBef>
              <a:spcAft>
                <a:spcPts val="0"/>
              </a:spcAft>
              <a:buClr>
                <a:srgbClr val="000000"/>
              </a:buClr>
              <a:buFont typeface="Arial"/>
              <a:buNone/>
            </a:pPr>
            <a:r>
              <a:t/>
            </a:r>
            <a:endParaRPr b="0" i="0" sz="2000" u="none" cap="none" strike="noStrike">
              <a:solidFill>
                <a:srgbClr val="0D0DFF"/>
              </a:solidFill>
              <a:latin typeface="Arial"/>
              <a:ea typeface="Arial"/>
              <a:cs typeface="Arial"/>
              <a:sym typeface="Arial"/>
            </a:endParaRPr>
          </a:p>
          <a:p>
            <a:pPr indent="0" lvl="2" marL="914400" marR="0" rtl="0" algn="l">
              <a:lnSpc>
                <a:spcPct val="100000"/>
              </a:lnSpc>
              <a:spcBef>
                <a:spcPts val="400"/>
              </a:spcBef>
              <a:spcAft>
                <a:spcPts val="0"/>
              </a:spcAft>
              <a:buClr>
                <a:srgbClr val="000000"/>
              </a:buClr>
              <a:buFont typeface="Arial"/>
              <a:buNone/>
            </a:pPr>
            <a:r>
              <a:t/>
            </a:r>
            <a:endParaRPr b="0" i="0" sz="2000" u="none" cap="none" strike="noStrike">
              <a:solidFill>
                <a:srgbClr val="0D0DFF"/>
              </a:solidFill>
              <a:latin typeface="Arial"/>
              <a:ea typeface="Arial"/>
              <a:cs typeface="Arial"/>
              <a:sym typeface="Arial"/>
            </a:endParaRPr>
          </a:p>
          <a:p>
            <a:pPr indent="0" lvl="0" marL="0" marR="0" rtl="0" algn="l">
              <a:lnSpc>
                <a:spcPct val="100000"/>
              </a:lnSpc>
              <a:spcBef>
                <a:spcPts val="720"/>
              </a:spcBef>
              <a:spcAft>
                <a:spcPts val="0"/>
              </a:spcAft>
              <a:buClr>
                <a:srgbClr val="000000"/>
              </a:buClr>
              <a:buFont typeface="Arial"/>
              <a:buNone/>
            </a:pPr>
            <a:r>
              <a:rPr b="0" i="0" lang="en-US" sz="3600" u="none">
                <a:solidFill>
                  <a:srgbClr val="000000"/>
                </a:solidFill>
                <a:latin typeface="Arial"/>
                <a:ea typeface="Arial"/>
                <a:cs typeface="Arial"/>
                <a:sym typeface="Arial"/>
              </a:rPr>
              <a:t>…</a:t>
            </a:r>
            <a:r>
              <a:rPr b="0" i="1" lang="en-US" sz="3600" u="none">
                <a:solidFill>
                  <a:srgbClr val="000000"/>
                </a:solidFill>
                <a:latin typeface="Arial"/>
                <a:ea typeface="Arial"/>
                <a:cs typeface="Arial"/>
                <a:sym typeface="Arial"/>
              </a:rPr>
              <a:t>as a final resting place for those who here gave their lives</a:t>
            </a:r>
            <a:endParaRPr/>
          </a:p>
          <a:p>
            <a:pPr indent="0" lvl="0" marL="0" marR="0" rtl="0" algn="l">
              <a:lnSpc>
                <a:spcPct val="100000"/>
              </a:lnSpc>
              <a:spcBef>
                <a:spcPts val="720"/>
              </a:spcBef>
              <a:spcAft>
                <a:spcPts val="0"/>
              </a:spcAft>
              <a:buClr>
                <a:srgbClr val="000000"/>
              </a:buClr>
              <a:buFont typeface="Arial"/>
              <a:buNone/>
            </a:pPr>
            <a:r>
              <a:t/>
            </a:r>
            <a:endParaRPr b="0" i="0" sz="3600" u="none">
              <a:solidFill>
                <a:srgbClr val="000000"/>
              </a:solidFill>
              <a:latin typeface="Arial"/>
              <a:ea typeface="Arial"/>
              <a:cs typeface="Arial"/>
              <a:sym typeface="Arial"/>
            </a:endParaRPr>
          </a:p>
          <a:p>
            <a:pPr indent="0" lvl="2" marL="914400" marR="0" rtl="0" algn="l">
              <a:lnSpc>
                <a:spcPct val="100000"/>
              </a:lnSpc>
              <a:spcBef>
                <a:spcPts val="640"/>
              </a:spcBef>
              <a:spcAft>
                <a:spcPts val="0"/>
              </a:spcAft>
              <a:buClr>
                <a:srgbClr val="0D0DFF"/>
              </a:buClr>
              <a:buFont typeface="Arial"/>
              <a:buNone/>
            </a:pPr>
            <a:r>
              <a:rPr b="0" i="0" lang="en-US" sz="3200" u="none" cap="none" strike="noStrike">
                <a:solidFill>
                  <a:srgbClr val="0D0DFF"/>
                </a:solidFill>
                <a:latin typeface="Arial"/>
                <a:ea typeface="Arial"/>
                <a:cs typeface="Arial"/>
                <a:sym typeface="Arial"/>
              </a:rPr>
              <a:t>as a sacred graveyard for the many soldiers who died here</a:t>
            </a:r>
            <a:endParaRPr/>
          </a:p>
          <a:p>
            <a:pPr indent="-139700" lvl="0" marL="342900" marR="0" rtl="0" algn="l">
              <a:spcBef>
                <a:spcPts val="640"/>
              </a:spcBef>
              <a:spcAft>
                <a:spcPts val="0"/>
              </a:spcAft>
              <a:buClr>
                <a:srgbClr val="000000"/>
              </a:buClr>
              <a:buSzPts val="3200"/>
              <a:buFont typeface="Arial"/>
              <a:buNone/>
            </a:pPr>
            <a:r>
              <a:t/>
            </a:r>
            <a:endParaRPr b="0" i="0" sz="3200" u="none" cap="none" strike="noStrike">
              <a:solidFill>
                <a:srgbClr val="0D0DFF"/>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113"/>
          <p:cNvSpPr txBox="1"/>
          <p:nvPr>
            <p:ph type="title"/>
          </p:nvPr>
        </p:nvSpPr>
        <p:spPr>
          <a:xfrm>
            <a:off x="304800" y="76200"/>
            <a:ext cx="8534400" cy="121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2"/>
              </a:buClr>
              <a:buFont typeface="Arial"/>
              <a:buNone/>
            </a:pPr>
            <a:r>
              <a:rPr b="1" i="0" lang="en-US" sz="4400" u="none" cap="none" strike="noStrike">
                <a:solidFill>
                  <a:schemeClr val="lt2"/>
                </a:solidFill>
                <a:latin typeface="Arial"/>
                <a:ea typeface="Arial"/>
                <a:cs typeface="Arial"/>
                <a:sym typeface="Arial"/>
              </a:rPr>
              <a:t>Paraphrasing</a:t>
            </a:r>
            <a:endParaRPr/>
          </a:p>
        </p:txBody>
      </p:sp>
      <p:sp>
        <p:nvSpPr>
          <p:cNvPr id="720" name="Google Shape;720;p113"/>
          <p:cNvSpPr txBox="1"/>
          <p:nvPr>
            <p:ph idx="1" type="body"/>
          </p:nvPr>
        </p:nvSpPr>
        <p:spPr>
          <a:xfrm>
            <a:off x="0" y="2085975"/>
            <a:ext cx="8534400" cy="4800600"/>
          </a:xfrm>
          <a:prstGeom prst="rect">
            <a:avLst/>
          </a:prstGeom>
          <a:noFill/>
          <a:ln>
            <a:noFill/>
          </a:ln>
        </p:spPr>
        <p:txBody>
          <a:bodyPr anchorCtr="0" anchor="t" bIns="45700" lIns="91425" spcFirstLastPara="1" rIns="91425" wrap="square" tIns="45700">
            <a:noAutofit/>
          </a:bodyPr>
          <a:lstStyle/>
          <a:p>
            <a:pPr indent="0" lvl="2" marL="914400" marR="0" rtl="0" algn="l">
              <a:lnSpc>
                <a:spcPct val="100000"/>
              </a:lnSpc>
              <a:spcBef>
                <a:spcPts val="0"/>
              </a:spcBef>
              <a:spcAft>
                <a:spcPts val="0"/>
              </a:spcAft>
              <a:buClr>
                <a:srgbClr val="0D0DFF"/>
              </a:buClr>
              <a:buFont typeface="Arial"/>
              <a:buNone/>
            </a:pPr>
            <a:r>
              <a:rPr b="0" i="0" lang="en-US" sz="3600" u="none" cap="none" strike="noStrike">
                <a:solidFill>
                  <a:srgbClr val="0D0DFF"/>
                </a:solidFill>
                <a:latin typeface="Arial"/>
                <a:ea typeface="Arial"/>
                <a:cs typeface="Arial"/>
                <a:sym typeface="Arial"/>
              </a:rPr>
              <a:t>Today we are meeting on one of the battlefields of this war. We have come to set a section of this field apart as a sacred graveyard for the many soldiers who died here in an attempt to save this nation.</a:t>
            </a:r>
            <a:endParaRPr/>
          </a:p>
          <a:p>
            <a:pPr indent="0" lvl="2" marL="914400" marR="0" rtl="0" algn="l">
              <a:lnSpc>
                <a:spcPct val="100000"/>
              </a:lnSpc>
              <a:spcBef>
                <a:spcPts val="400"/>
              </a:spcBef>
              <a:spcAft>
                <a:spcPts val="0"/>
              </a:spcAft>
              <a:buClr>
                <a:srgbClr val="000000"/>
              </a:buClr>
              <a:buFont typeface="Arial"/>
              <a:buNone/>
            </a:pPr>
            <a:r>
              <a:t/>
            </a:r>
            <a:endParaRPr b="0" i="0" sz="2000" u="none" cap="none" strike="noStrike">
              <a:solidFill>
                <a:srgbClr val="0D0DFF"/>
              </a:solidFill>
              <a:latin typeface="Arial"/>
              <a:ea typeface="Arial"/>
              <a:cs typeface="Arial"/>
              <a:sym typeface="Arial"/>
            </a:endParaRPr>
          </a:p>
          <a:p>
            <a:pPr indent="0" lvl="2" marL="914400" marR="0" rtl="0" algn="l">
              <a:lnSpc>
                <a:spcPct val="100000"/>
              </a:lnSpc>
              <a:spcBef>
                <a:spcPts val="400"/>
              </a:spcBef>
              <a:spcAft>
                <a:spcPts val="0"/>
              </a:spcAft>
              <a:buClr>
                <a:srgbClr val="000000"/>
              </a:buClr>
              <a:buFont typeface="Arial"/>
              <a:buNone/>
            </a:pPr>
            <a:r>
              <a:t/>
            </a:r>
            <a:endParaRPr b="0" i="0" sz="2000" u="none" cap="none" strike="noStrike">
              <a:solidFill>
                <a:srgbClr val="0D0DFF"/>
              </a:solidFill>
              <a:latin typeface="Arial"/>
              <a:ea typeface="Arial"/>
              <a:cs typeface="Arial"/>
              <a:sym typeface="Arial"/>
            </a:endParaRPr>
          </a:p>
          <a:p>
            <a:pPr indent="-215900" lvl="0" marL="342900" marR="0" rtl="0" algn="l">
              <a:spcBef>
                <a:spcPts val="400"/>
              </a:spcBef>
              <a:spcAft>
                <a:spcPts val="0"/>
              </a:spcAft>
              <a:buClr>
                <a:srgbClr val="000000"/>
              </a:buClr>
              <a:buSzPts val="2000"/>
              <a:buFont typeface="Arial"/>
              <a:buNone/>
            </a:pPr>
            <a:r>
              <a:t/>
            </a:r>
            <a:endParaRPr b="0" i="0" sz="2000" u="none" cap="none" strike="noStrike">
              <a:solidFill>
                <a:srgbClr val="0D0DF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78"/>
          <p:cNvSpPr txBox="1"/>
          <p:nvPr>
            <p:ph type="title"/>
          </p:nvPr>
        </p:nvSpPr>
        <p:spPr>
          <a:xfrm>
            <a:off x="457200" y="274637"/>
            <a:ext cx="8229600" cy="1143000"/>
          </a:xfrm>
          <a:prstGeom prst="rect">
            <a:avLst/>
          </a:prstGeom>
          <a:solidFill>
            <a:srgbClr val="000000"/>
          </a:solidFill>
          <a:ln cap="flat" cmpd="sng" w="3810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Arial"/>
              <a:buNone/>
            </a:pPr>
            <a:r>
              <a:rPr b="1" i="0" lang="en-US" sz="4200" u="none" cap="none" strike="noStrike">
                <a:solidFill>
                  <a:schemeClr val="dk2"/>
                </a:solidFill>
                <a:latin typeface="Arial"/>
                <a:ea typeface="Arial"/>
                <a:cs typeface="Arial"/>
                <a:sym typeface="Arial"/>
              </a:rPr>
              <a:t>endure (</a:t>
            </a:r>
            <a:r>
              <a:rPr b="1" i="0" lang="en-US" sz="4200" u="none" cap="none" strike="noStrike">
                <a:solidFill>
                  <a:schemeClr val="dk2"/>
                </a:solidFill>
                <a:latin typeface="Times New Roman"/>
                <a:ea typeface="Times New Roman"/>
                <a:cs typeface="Times New Roman"/>
                <a:sym typeface="Times New Roman"/>
              </a:rPr>
              <a:t>in·ꞌdur ; ꞌen-dyur)</a:t>
            </a:r>
            <a:endParaRPr/>
          </a:p>
        </p:txBody>
      </p:sp>
      <p:sp>
        <p:nvSpPr>
          <p:cNvPr id="495" name="Google Shape;495;p78"/>
          <p:cNvSpPr txBox="1"/>
          <p:nvPr/>
        </p:nvSpPr>
        <p:spPr>
          <a:xfrm>
            <a:off x="446087" y="2133600"/>
            <a:ext cx="8229600" cy="44942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1800" u="none" cap="none" strike="noStrike">
                <a:solidFill>
                  <a:schemeClr val="dk1"/>
                </a:solidFill>
                <a:latin typeface="Arial"/>
                <a:ea typeface="Arial"/>
                <a:cs typeface="Arial"/>
                <a:sym typeface="Arial"/>
              </a:rPr>
              <a:t>Part of speech:  </a:t>
            </a:r>
            <a:r>
              <a:rPr b="0" i="0" lang="en-US" sz="1800" u="none" cap="none" strike="noStrike">
                <a:solidFill>
                  <a:srgbClr val="C00000"/>
                </a:solidFill>
                <a:latin typeface="Arial"/>
                <a:ea typeface="Arial"/>
                <a:cs typeface="Arial"/>
                <a:sym typeface="Arial"/>
              </a:rPr>
              <a:t>verb</a:t>
            </a:r>
            <a:endParaRPr/>
          </a:p>
          <a:p>
            <a:pPr indent="0" lvl="0" marL="0" marR="0" rtl="0" algn="l">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1" i="0" lang="en-US" sz="1800" u="none" cap="none" strike="noStrike">
                <a:solidFill>
                  <a:schemeClr val="dk1"/>
                </a:solidFill>
                <a:latin typeface="Arial"/>
                <a:ea typeface="Arial"/>
                <a:cs typeface="Arial"/>
                <a:sym typeface="Arial"/>
              </a:rPr>
              <a:t>Definition:  </a:t>
            </a:r>
            <a:r>
              <a:rPr b="0" i="0" lang="en-US" sz="1800" u="none" cap="none" strike="noStrike">
                <a:solidFill>
                  <a:srgbClr val="C00000"/>
                </a:solidFill>
                <a:latin typeface="Arial"/>
                <a:ea typeface="Arial"/>
                <a:cs typeface="Arial"/>
                <a:sym typeface="Arial"/>
              </a:rPr>
              <a:t>to suffer through; to undergo a hardship without giving in; to remain 		firm during misfortune</a:t>
            </a:r>
            <a:endParaRPr/>
          </a:p>
          <a:p>
            <a:pPr indent="0" lvl="0" marL="0" marR="0" rtl="0" algn="l">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1" i="0" lang="en-US" sz="1800" u="none" cap="none" strike="noStrike">
                <a:solidFill>
                  <a:schemeClr val="dk1"/>
                </a:solidFill>
                <a:latin typeface="Arial"/>
                <a:ea typeface="Arial"/>
                <a:cs typeface="Arial"/>
                <a:sym typeface="Arial"/>
              </a:rPr>
              <a:t>Example:  </a:t>
            </a:r>
            <a:r>
              <a:rPr b="0" i="1" lang="en-US" sz="1800" u="none" cap="none" strike="noStrike">
                <a:solidFill>
                  <a:srgbClr val="C00000"/>
                </a:solidFill>
                <a:latin typeface="Arial"/>
                <a:ea typeface="Arial"/>
                <a:cs typeface="Arial"/>
                <a:sym typeface="Arial"/>
              </a:rPr>
              <a:t>African-Americans had to endure years of hardship and torture as 	    slaves in this country prior to the Civil War.</a:t>
            </a:r>
            <a:endParaRPr/>
          </a:p>
          <a:p>
            <a:pPr indent="0" lvl="0" marL="0" marR="0" rtl="0" algn="l">
              <a:lnSpc>
                <a:spcPct val="100000"/>
              </a:lnSpc>
              <a:spcBef>
                <a:spcPts val="0"/>
              </a:spcBef>
              <a:spcAft>
                <a:spcPts val="0"/>
              </a:spcAft>
              <a:buClr>
                <a:schemeClr val="dk1"/>
              </a:buClr>
              <a:buFont typeface="Arial"/>
              <a:buNone/>
            </a:pPr>
            <a:r>
              <a:t/>
            </a:r>
            <a:endParaRPr b="0" i="1"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1" i="0" lang="en-US" sz="1800" u="none" cap="none" strike="noStrike">
                <a:solidFill>
                  <a:schemeClr val="dk1"/>
                </a:solidFill>
                <a:latin typeface="Arial"/>
                <a:ea typeface="Arial"/>
                <a:cs typeface="Arial"/>
                <a:sym typeface="Arial"/>
              </a:rPr>
              <a:t>Ask:  </a:t>
            </a:r>
            <a:r>
              <a:rPr b="0" i="0" lang="en-US" sz="1800" u="none" cap="none" strike="noStrike">
                <a:solidFill>
                  <a:srgbClr val="C00000"/>
                </a:solidFill>
                <a:latin typeface="Arial"/>
                <a:ea typeface="Arial"/>
                <a:cs typeface="Arial"/>
                <a:sym typeface="Arial"/>
              </a:rPr>
              <a:t>What is the worst pain you have ever had to endure?</a:t>
            </a:r>
            <a:endParaRPr/>
          </a:p>
          <a:p>
            <a:pPr indent="0" lvl="0" marL="0" marR="0" rtl="0" algn="l">
              <a:lnSpc>
                <a:spcPct val="100000"/>
              </a:lnSpc>
              <a:spcBef>
                <a:spcPts val="0"/>
              </a:spcBef>
              <a:spcAft>
                <a:spcPts val="0"/>
              </a:spcAft>
              <a:buClr>
                <a:schemeClr val="dk1"/>
              </a:buClr>
              <a:buFont typeface="Arial"/>
              <a:buNone/>
            </a:pPr>
            <a:r>
              <a:t/>
            </a:r>
            <a:endParaRPr b="0" i="0" sz="8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Clr>
                <a:srgbClr val="0070C0"/>
              </a:buClr>
              <a:buFont typeface="Arial"/>
              <a:buNone/>
            </a:pPr>
            <a:r>
              <a:rPr b="0" i="0" lang="en-US" sz="1800" u="none" cap="none" strike="noStrike">
                <a:solidFill>
                  <a:srgbClr val="0070C0"/>
                </a:solidFill>
                <a:latin typeface="Arial"/>
                <a:ea typeface="Arial"/>
                <a:cs typeface="Arial"/>
                <a:sym typeface="Arial"/>
              </a:rPr>
              <a:t>          Which is harder to endure—physical or emotional pain?  Why?</a:t>
            </a:r>
            <a:endParaRPr/>
          </a:p>
          <a:p>
            <a:pPr indent="0" lvl="0" marL="0" marR="0" rtl="0" algn="l">
              <a:lnSpc>
                <a:spcPct val="100000"/>
              </a:lnSpc>
              <a:spcBef>
                <a:spcPts val="0"/>
              </a:spcBef>
              <a:spcAft>
                <a:spcPts val="0"/>
              </a:spcAft>
              <a:buClr>
                <a:schemeClr val="dk1"/>
              </a:buClr>
              <a:buFont typeface="Arial"/>
              <a:buNone/>
            </a:pPr>
            <a:r>
              <a:t/>
            </a:r>
            <a:endParaRPr b="0" i="0" sz="8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Clr>
                <a:srgbClr val="C00000"/>
              </a:buClr>
              <a:buFont typeface="Arial"/>
              <a:buNone/>
            </a:pPr>
            <a:r>
              <a:rPr b="0" i="0" lang="en-US" sz="1800" u="none" cap="none" strike="noStrike">
                <a:solidFill>
                  <a:srgbClr val="C00000"/>
                </a:solidFill>
                <a:latin typeface="Arial"/>
                <a:ea typeface="Arial"/>
                <a:cs typeface="Arial"/>
                <a:sym typeface="Arial"/>
              </a:rPr>
              <a:t>          What is something you hope you never have to endure?</a:t>
            </a:r>
            <a:endParaRPr/>
          </a:p>
          <a:p>
            <a:pPr indent="0" lvl="0" marL="0" marR="0" rtl="0" algn="l">
              <a:lnSpc>
                <a:spcPct val="100000"/>
              </a:lnSpc>
              <a:spcBef>
                <a:spcPts val="0"/>
              </a:spcBef>
              <a:spcAft>
                <a:spcPts val="0"/>
              </a:spcAft>
              <a:buClr>
                <a:schemeClr val="dk1"/>
              </a:buClr>
              <a:buFont typeface="Arial"/>
              <a:buNone/>
            </a:pPr>
            <a:r>
              <a:t/>
            </a:r>
            <a:endParaRPr b="0" i="0" sz="18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114"/>
          <p:cNvSpPr txBox="1"/>
          <p:nvPr>
            <p:ph type="title"/>
          </p:nvPr>
        </p:nvSpPr>
        <p:spPr>
          <a:xfrm>
            <a:off x="304800" y="76200"/>
            <a:ext cx="8534400" cy="121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2"/>
              </a:buClr>
              <a:buFont typeface="Arial"/>
              <a:buNone/>
            </a:pPr>
            <a:r>
              <a:rPr b="1" i="0" lang="en-US" sz="4400" u="none" cap="none" strike="noStrike">
                <a:solidFill>
                  <a:schemeClr val="lt2"/>
                </a:solidFill>
                <a:latin typeface="Arial"/>
                <a:ea typeface="Arial"/>
                <a:cs typeface="Arial"/>
                <a:sym typeface="Arial"/>
              </a:rPr>
              <a:t>Paraphrasing</a:t>
            </a:r>
            <a:endParaRPr/>
          </a:p>
        </p:txBody>
      </p:sp>
      <p:sp>
        <p:nvSpPr>
          <p:cNvPr id="726" name="Google Shape;726;p114"/>
          <p:cNvSpPr txBox="1"/>
          <p:nvPr>
            <p:ph idx="1" type="body"/>
          </p:nvPr>
        </p:nvSpPr>
        <p:spPr>
          <a:xfrm>
            <a:off x="304800" y="1524000"/>
            <a:ext cx="8534400" cy="4800600"/>
          </a:xfrm>
          <a:prstGeom prst="rect">
            <a:avLst/>
          </a:prstGeom>
          <a:noFill/>
          <a:ln>
            <a:noFill/>
          </a:ln>
        </p:spPr>
        <p:txBody>
          <a:bodyPr anchorCtr="0" anchor="t" bIns="45700" lIns="91425" spcFirstLastPara="1" rIns="91425" wrap="square" tIns="45700">
            <a:noAutofit/>
          </a:bodyPr>
          <a:lstStyle/>
          <a:p>
            <a:pPr indent="0" lvl="2" marL="914400" marR="0" rtl="0" algn="l">
              <a:lnSpc>
                <a:spcPct val="100000"/>
              </a:lnSpc>
              <a:spcBef>
                <a:spcPts val="0"/>
              </a:spcBef>
              <a:spcAft>
                <a:spcPts val="0"/>
              </a:spcAft>
              <a:buClr>
                <a:srgbClr val="000000"/>
              </a:buClr>
              <a:buFont typeface="Arial"/>
              <a:buNone/>
            </a:pPr>
            <a:r>
              <a:t/>
            </a:r>
            <a:endParaRPr b="0" i="0" sz="2000" u="none" cap="none" strike="noStrike">
              <a:solidFill>
                <a:srgbClr val="0D0DFF"/>
              </a:solidFill>
              <a:latin typeface="Arial"/>
              <a:ea typeface="Arial"/>
              <a:cs typeface="Arial"/>
              <a:sym typeface="Arial"/>
            </a:endParaRPr>
          </a:p>
          <a:p>
            <a:pPr indent="0" lvl="2" marL="914400" marR="0" rtl="0" algn="l">
              <a:lnSpc>
                <a:spcPct val="100000"/>
              </a:lnSpc>
              <a:spcBef>
                <a:spcPts val="400"/>
              </a:spcBef>
              <a:spcAft>
                <a:spcPts val="0"/>
              </a:spcAft>
              <a:buClr>
                <a:srgbClr val="000000"/>
              </a:buClr>
              <a:buFont typeface="Arial"/>
              <a:buNone/>
            </a:pPr>
            <a:r>
              <a:t/>
            </a:r>
            <a:endParaRPr b="0" i="0" sz="2000" u="none" cap="none" strike="noStrike">
              <a:solidFill>
                <a:srgbClr val="0D0DFF"/>
              </a:solidFill>
              <a:latin typeface="Arial"/>
              <a:ea typeface="Arial"/>
              <a:cs typeface="Arial"/>
              <a:sym typeface="Arial"/>
            </a:endParaRPr>
          </a:p>
          <a:p>
            <a:pPr indent="0" lvl="2" marL="914400" marR="0" rtl="0" algn="l">
              <a:lnSpc>
                <a:spcPct val="100000"/>
              </a:lnSpc>
              <a:spcBef>
                <a:spcPts val="400"/>
              </a:spcBef>
              <a:spcAft>
                <a:spcPts val="0"/>
              </a:spcAft>
              <a:buClr>
                <a:srgbClr val="000000"/>
              </a:buClr>
              <a:buFont typeface="Arial"/>
              <a:buNone/>
            </a:pPr>
            <a:r>
              <a:t/>
            </a:r>
            <a:endParaRPr b="0" i="0" sz="2000" u="none" cap="none" strike="noStrike">
              <a:solidFill>
                <a:srgbClr val="0D0DFF"/>
              </a:solidFill>
              <a:latin typeface="Arial"/>
              <a:ea typeface="Arial"/>
              <a:cs typeface="Arial"/>
              <a:sym typeface="Arial"/>
            </a:endParaRPr>
          </a:p>
          <a:p>
            <a:pPr indent="0" lvl="0" marL="0" marR="0" rtl="0" algn="l">
              <a:lnSpc>
                <a:spcPct val="100000"/>
              </a:lnSpc>
              <a:spcBef>
                <a:spcPts val="720"/>
              </a:spcBef>
              <a:spcAft>
                <a:spcPts val="0"/>
              </a:spcAft>
              <a:buClr>
                <a:srgbClr val="000000"/>
              </a:buClr>
              <a:buFont typeface="Arial"/>
              <a:buNone/>
            </a:pPr>
            <a:r>
              <a:rPr b="0" i="0" lang="en-US" sz="3600" u="none">
                <a:solidFill>
                  <a:srgbClr val="000000"/>
                </a:solidFill>
                <a:latin typeface="Arial"/>
                <a:ea typeface="Arial"/>
                <a:cs typeface="Arial"/>
                <a:sym typeface="Arial"/>
              </a:rPr>
              <a:t>…</a:t>
            </a:r>
            <a:r>
              <a:rPr b="0" i="1" lang="en-US" sz="3600" u="none">
                <a:solidFill>
                  <a:srgbClr val="000000"/>
                </a:solidFill>
                <a:latin typeface="Arial"/>
                <a:ea typeface="Arial"/>
                <a:cs typeface="Arial"/>
                <a:sym typeface="Arial"/>
              </a:rPr>
              <a:t>It is altogether fitting and proper that we should do this.</a:t>
            </a:r>
            <a:endParaRPr/>
          </a:p>
          <a:p>
            <a:pPr indent="0" lvl="0" marL="0" marR="0" rtl="0" algn="l">
              <a:lnSpc>
                <a:spcPct val="100000"/>
              </a:lnSpc>
              <a:spcBef>
                <a:spcPts val="720"/>
              </a:spcBef>
              <a:spcAft>
                <a:spcPts val="0"/>
              </a:spcAft>
              <a:buClr>
                <a:srgbClr val="000000"/>
              </a:buClr>
              <a:buFont typeface="Arial"/>
              <a:buNone/>
            </a:pPr>
            <a:r>
              <a:t/>
            </a:r>
            <a:endParaRPr b="0" i="0" sz="3600" u="none">
              <a:solidFill>
                <a:srgbClr val="000000"/>
              </a:solidFill>
              <a:latin typeface="Arial"/>
              <a:ea typeface="Arial"/>
              <a:cs typeface="Arial"/>
              <a:sym typeface="Arial"/>
            </a:endParaRPr>
          </a:p>
          <a:p>
            <a:pPr indent="0" lvl="2" marL="914400" marR="0" rtl="0" algn="l">
              <a:lnSpc>
                <a:spcPct val="100000"/>
              </a:lnSpc>
              <a:spcBef>
                <a:spcPts val="640"/>
              </a:spcBef>
              <a:spcAft>
                <a:spcPts val="0"/>
              </a:spcAft>
              <a:buClr>
                <a:srgbClr val="0D0DFF"/>
              </a:buClr>
              <a:buFont typeface="Arial"/>
              <a:buNone/>
            </a:pPr>
            <a:r>
              <a:rPr b="0" i="0" lang="en-US" sz="3200" u="none" cap="none" strike="noStrike">
                <a:solidFill>
                  <a:srgbClr val="0D0DFF"/>
                </a:solidFill>
                <a:latin typeface="Arial"/>
                <a:ea typeface="Arial"/>
                <a:cs typeface="Arial"/>
                <a:sym typeface="Arial"/>
              </a:rPr>
              <a:t>This is absolutely the right thing to do.</a:t>
            </a:r>
            <a:endParaRPr/>
          </a:p>
          <a:p>
            <a:pPr indent="-139700" lvl="0" marL="342900" marR="0" rtl="0" algn="l">
              <a:spcBef>
                <a:spcPts val="640"/>
              </a:spcBef>
              <a:spcAft>
                <a:spcPts val="0"/>
              </a:spcAft>
              <a:buClr>
                <a:srgbClr val="000000"/>
              </a:buClr>
              <a:buSzPts val="3200"/>
              <a:buFont typeface="Arial"/>
              <a:buNone/>
            </a:pPr>
            <a:r>
              <a:t/>
            </a:r>
            <a:endParaRPr b="0" i="0" sz="3200" u="none" cap="none" strike="noStrike">
              <a:solidFill>
                <a:srgbClr val="0D0DFF"/>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115"/>
          <p:cNvSpPr txBox="1"/>
          <p:nvPr>
            <p:ph type="title"/>
          </p:nvPr>
        </p:nvSpPr>
        <p:spPr>
          <a:xfrm>
            <a:off x="304800" y="76200"/>
            <a:ext cx="8534400" cy="121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2"/>
              </a:buClr>
              <a:buFont typeface="Arial"/>
              <a:buNone/>
            </a:pPr>
            <a:r>
              <a:rPr b="1" i="0" lang="en-US" sz="4400" u="none" cap="none" strike="noStrike">
                <a:solidFill>
                  <a:schemeClr val="lt2"/>
                </a:solidFill>
                <a:latin typeface="Arial"/>
                <a:ea typeface="Arial"/>
                <a:cs typeface="Arial"/>
                <a:sym typeface="Arial"/>
              </a:rPr>
              <a:t>The Paraphrase</a:t>
            </a:r>
            <a:endParaRPr/>
          </a:p>
        </p:txBody>
      </p:sp>
      <p:sp>
        <p:nvSpPr>
          <p:cNvPr id="732" name="Google Shape;732;p115"/>
          <p:cNvSpPr txBox="1"/>
          <p:nvPr>
            <p:ph idx="1" type="body"/>
          </p:nvPr>
        </p:nvSpPr>
        <p:spPr>
          <a:xfrm>
            <a:off x="304800" y="1524000"/>
            <a:ext cx="8534400" cy="4038600"/>
          </a:xfrm>
          <a:prstGeom prst="rect">
            <a:avLst/>
          </a:prstGeom>
          <a:noFill/>
          <a:ln>
            <a:noFill/>
          </a:ln>
        </p:spPr>
        <p:txBody>
          <a:bodyPr anchorCtr="0" anchor="t" bIns="45700" lIns="91425" spcFirstLastPara="1" rIns="91425" wrap="square" tIns="45700">
            <a:noAutofit/>
          </a:bodyPr>
          <a:lstStyle/>
          <a:p>
            <a:pPr indent="-11111" lvl="2" marL="290512" marR="0" rtl="0" algn="l">
              <a:lnSpc>
                <a:spcPct val="100000"/>
              </a:lnSpc>
              <a:spcBef>
                <a:spcPts val="0"/>
              </a:spcBef>
              <a:spcAft>
                <a:spcPts val="0"/>
              </a:spcAft>
              <a:buClr>
                <a:srgbClr val="0D0DFF"/>
              </a:buClr>
              <a:buFont typeface="Arial"/>
              <a:buNone/>
            </a:pPr>
            <a:r>
              <a:rPr b="0" i="0" lang="en-US" sz="2800" u="none" cap="none" strike="noStrike">
                <a:solidFill>
                  <a:srgbClr val="0D0DFF"/>
                </a:solidFill>
                <a:latin typeface="Arial"/>
                <a:ea typeface="Arial"/>
                <a:cs typeface="Arial"/>
                <a:sym typeface="Arial"/>
              </a:rPr>
              <a:t>Eighty-seven years ago the leaders in the American colonies formed a new country based on freedom and dedicated to the idea that all people are born equal. Today we are meeting on one of the battlefields of this war.  We have come to set a section of this field apart as a sacred graveyard for the many soldiers who died here in an attempt to save this nation. This is absolutely the right thing to do.</a:t>
            </a:r>
            <a:endParaRPr/>
          </a:p>
          <a:p>
            <a:pPr indent="-11111" lvl="2" marL="290512" marR="0" rtl="0" algn="l">
              <a:lnSpc>
                <a:spcPct val="100000"/>
              </a:lnSpc>
              <a:spcBef>
                <a:spcPts val="480"/>
              </a:spcBef>
              <a:spcAft>
                <a:spcPts val="0"/>
              </a:spcAft>
              <a:buClr>
                <a:srgbClr val="000000"/>
              </a:buClr>
              <a:buFont typeface="Arial"/>
              <a:buNone/>
            </a:pPr>
            <a:r>
              <a:t/>
            </a:r>
            <a:endParaRPr b="0" i="0" sz="2400" u="none" cap="none" strike="noStrike">
              <a:solidFill>
                <a:srgbClr val="0D0DFF"/>
              </a:solidFill>
              <a:latin typeface="Arial"/>
              <a:ea typeface="Arial"/>
              <a:cs typeface="Arial"/>
              <a:sym typeface="Arial"/>
            </a:endParaRPr>
          </a:p>
          <a:p>
            <a:pPr indent="-11111" lvl="2" marL="290512" marR="0" rtl="0" algn="l">
              <a:lnSpc>
                <a:spcPct val="100000"/>
              </a:lnSpc>
              <a:spcBef>
                <a:spcPts val="280"/>
              </a:spcBef>
              <a:spcAft>
                <a:spcPts val="0"/>
              </a:spcAft>
              <a:buClr>
                <a:srgbClr val="000000"/>
              </a:buClr>
              <a:buFont typeface="Arial"/>
              <a:buNone/>
            </a:pPr>
            <a:r>
              <a:t/>
            </a:r>
            <a:endParaRPr b="0" i="0" sz="1400" u="none" cap="none" strike="noStrike">
              <a:solidFill>
                <a:srgbClr val="0D0DFF"/>
              </a:solidFill>
              <a:latin typeface="Arial"/>
              <a:ea typeface="Arial"/>
              <a:cs typeface="Arial"/>
              <a:sym typeface="Arial"/>
            </a:endParaRPr>
          </a:p>
          <a:p>
            <a:pPr indent="141288" lvl="2" marL="290512" marR="0" rtl="0" algn="l">
              <a:lnSpc>
                <a:spcPct val="100000"/>
              </a:lnSpc>
              <a:spcBef>
                <a:spcPts val="480"/>
              </a:spcBef>
              <a:spcAft>
                <a:spcPts val="0"/>
              </a:spcAft>
              <a:buClr>
                <a:srgbClr val="000000"/>
              </a:buClr>
              <a:buSzPts val="2400"/>
              <a:buFont typeface="Arial"/>
              <a:buNone/>
            </a:pPr>
            <a:r>
              <a:t/>
            </a:r>
            <a:endParaRPr b="0" i="0" sz="2400" u="none" cap="none" strike="noStrike">
              <a:solidFill>
                <a:srgbClr val="0D0DFF"/>
              </a:solidFill>
              <a:latin typeface="Arial"/>
              <a:ea typeface="Arial"/>
              <a:cs typeface="Arial"/>
              <a:sym typeface="Arial"/>
            </a:endParaRPr>
          </a:p>
          <a:p>
            <a:pPr indent="-190500" lvl="0" marL="342900" marR="0" rtl="0" algn="l">
              <a:spcBef>
                <a:spcPts val="480"/>
              </a:spcBef>
              <a:spcAft>
                <a:spcPts val="0"/>
              </a:spcAft>
              <a:buClr>
                <a:srgbClr val="000000"/>
              </a:buClr>
              <a:buSzPts val="2400"/>
              <a:buFont typeface="Arial"/>
              <a:buNone/>
            </a:pPr>
            <a:r>
              <a:t/>
            </a:r>
            <a:endParaRPr b="0" i="0" sz="2400" u="none" cap="none" strike="noStrike">
              <a:solidFill>
                <a:srgbClr val="0D0DFF"/>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116"/>
          <p:cNvSpPr txBox="1"/>
          <p:nvPr>
            <p:ph type="ctrTitle"/>
          </p:nvPr>
        </p:nvSpPr>
        <p:spPr>
          <a:xfrm>
            <a:off x="152400" y="304800"/>
            <a:ext cx="8763000" cy="990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2"/>
              </a:buClr>
              <a:buFont typeface="Arial"/>
              <a:buNone/>
            </a:pPr>
            <a:r>
              <a:rPr b="1" i="0" lang="en-US" sz="4400" u="none" cap="none" strike="noStrike">
                <a:solidFill>
                  <a:schemeClr val="lt2"/>
                </a:solidFill>
                <a:latin typeface="Arial"/>
                <a:ea typeface="Arial"/>
                <a:cs typeface="Arial"/>
                <a:sym typeface="Arial"/>
              </a:rPr>
              <a:t>With your partner, continue the activity on your own.</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117"/>
          <p:cNvSpPr txBox="1"/>
          <p:nvPr>
            <p:ph type="ctrTitle"/>
          </p:nvPr>
        </p:nvSpPr>
        <p:spPr>
          <a:xfrm>
            <a:off x="2057400" y="155575"/>
            <a:ext cx="7010400" cy="1292225"/>
          </a:xfrm>
          <a:prstGeom prst="rect">
            <a:avLst/>
          </a:prstGeom>
          <a:noFill/>
          <a:ln>
            <a:noFill/>
          </a:ln>
        </p:spPr>
        <p:txBody>
          <a:bodyPr anchorCtr="0" anchor="ctr" bIns="45700" lIns="91425" spcFirstLastPara="1" rIns="91425" wrap="square" tIns="45700">
            <a:noAutofit/>
          </a:bodyPr>
          <a:lstStyle/>
          <a:p>
            <a:pPr indent="0" lvl="0" marL="0" marR="0" rtl="0" algn="r">
              <a:lnSpc>
                <a:spcPct val="65000"/>
              </a:lnSpc>
              <a:spcBef>
                <a:spcPts val="0"/>
              </a:spcBef>
              <a:spcAft>
                <a:spcPts val="0"/>
              </a:spcAft>
              <a:buClr>
                <a:schemeClr val="dk1"/>
              </a:buClr>
              <a:buFont typeface="Arial"/>
              <a:buNone/>
            </a:pPr>
            <a:r>
              <a:rPr b="0" i="0" lang="en-US" sz="2800" u="none" cap="none" strike="noStrike">
                <a:solidFill>
                  <a:schemeClr val="dk1"/>
                </a:solidFill>
                <a:latin typeface="Arial"/>
                <a:ea typeface="Arial"/>
                <a:cs typeface="Arial"/>
                <a:sym typeface="Arial"/>
              </a:rPr>
              <a:t>Parallelism </a:t>
            </a:r>
            <a:br>
              <a:rPr b="0" i="0" lang="en-US" sz="2800" u="none" cap="none" strike="noStrike">
                <a:solidFill>
                  <a:schemeClr val="dk1"/>
                </a:solidFill>
                <a:latin typeface="Arial"/>
                <a:ea typeface="Arial"/>
                <a:cs typeface="Arial"/>
                <a:sym typeface="Arial"/>
              </a:rPr>
            </a:br>
            <a:r>
              <a:rPr b="0" i="0" lang="en-US" sz="2800" u="none" cap="none" strike="noStrike">
                <a:solidFill>
                  <a:schemeClr val="dk1"/>
                </a:solidFill>
                <a:latin typeface="Arial"/>
                <a:ea typeface="Arial"/>
                <a:cs typeface="Arial"/>
                <a:sym typeface="Arial"/>
              </a:rPr>
              <a:t>in “The Gettysburg Address”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118"/>
          <p:cNvSpPr txBox="1"/>
          <p:nvPr>
            <p:ph type="title"/>
          </p:nvPr>
        </p:nvSpPr>
        <p:spPr>
          <a:xfrm>
            <a:off x="228600" y="76200"/>
            <a:ext cx="868680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Arial"/>
              <a:buNone/>
            </a:pPr>
            <a:r>
              <a:rPr b="1" i="0" lang="en-US" sz="3800" u="none" cap="none" strike="noStrike">
                <a:solidFill>
                  <a:schemeClr val="dk2"/>
                </a:solidFill>
                <a:latin typeface="Arial"/>
                <a:ea typeface="Arial"/>
                <a:cs typeface="Arial"/>
                <a:sym typeface="Arial"/>
              </a:rPr>
              <a:t>Parallelism</a:t>
            </a:r>
            <a:endParaRPr/>
          </a:p>
        </p:txBody>
      </p:sp>
      <p:sp>
        <p:nvSpPr>
          <p:cNvPr id="748" name="Google Shape;748;p118"/>
          <p:cNvSpPr txBox="1"/>
          <p:nvPr>
            <p:ph idx="1" type="body"/>
          </p:nvPr>
        </p:nvSpPr>
        <p:spPr>
          <a:xfrm>
            <a:off x="228600" y="1066800"/>
            <a:ext cx="74676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Read the speech one more time.</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As you listen, underline any examples of parallelism that you hear.</a:t>
            </a:r>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cap="none" strike="noStrike">
              <a:solidFill>
                <a:schemeClr val="dk1"/>
              </a:solidFill>
              <a:latin typeface="Arial"/>
              <a:ea typeface="Arial"/>
              <a:cs typeface="Arial"/>
              <a:sym typeface="Arial"/>
            </a:endParaRPr>
          </a:p>
          <a:p>
            <a:pPr indent="-342900" lvl="0" marL="342900" marR="0" rtl="0" algn="l">
              <a:lnSpc>
                <a:spcPct val="100000"/>
              </a:lnSpc>
              <a:spcBef>
                <a:spcPts val="640"/>
              </a:spcBef>
              <a:spcAft>
                <a:spcPts val="0"/>
              </a:spcAft>
              <a:buClr>
                <a:srgbClr val="FF0000"/>
              </a:buClr>
              <a:buSzPts val="3200"/>
              <a:buFont typeface="Arial"/>
              <a:buChar char="•"/>
            </a:pPr>
            <a:r>
              <a:rPr b="0" i="0" lang="en-US" sz="3200" u="none" cap="none" strike="noStrike">
                <a:solidFill>
                  <a:srgbClr val="FF0000"/>
                </a:solidFill>
                <a:latin typeface="Arial"/>
                <a:ea typeface="Arial"/>
                <a:cs typeface="Arial"/>
                <a:sym typeface="Arial"/>
              </a:rPr>
              <a:t>What examples did you find?</a:t>
            </a:r>
            <a:endParaRPr/>
          </a:p>
          <a:p>
            <a:pPr indent="-342900" lvl="0" marL="342900" marR="0" rtl="0" algn="l">
              <a:lnSpc>
                <a:spcPct val="100000"/>
              </a:lnSpc>
              <a:spcBef>
                <a:spcPts val="640"/>
              </a:spcBef>
              <a:spcAft>
                <a:spcPts val="0"/>
              </a:spcAft>
              <a:buClr>
                <a:srgbClr val="FF0000"/>
              </a:buClr>
              <a:buSzPts val="3200"/>
              <a:buFont typeface="Arial"/>
              <a:buChar char="•"/>
            </a:pPr>
            <a:r>
              <a:rPr b="0" i="0" lang="en-US" sz="3200" u="none" cap="none" strike="noStrike">
                <a:solidFill>
                  <a:srgbClr val="FF0000"/>
                </a:solidFill>
                <a:latin typeface="Arial"/>
                <a:ea typeface="Arial"/>
                <a:cs typeface="Arial"/>
                <a:sym typeface="Arial"/>
              </a:rPr>
              <a:t>What is the effect of the parallelism on the reader?</a:t>
            </a:r>
            <a:endParaRPr/>
          </a:p>
          <a:p>
            <a:pPr indent="-342900" lvl="0" marL="342900" marR="0" rtl="0" algn="l">
              <a:lnSpc>
                <a:spcPct val="100000"/>
              </a:lnSpc>
              <a:spcBef>
                <a:spcPts val="640"/>
              </a:spcBef>
              <a:spcAft>
                <a:spcPts val="0"/>
              </a:spcAft>
              <a:buClr>
                <a:srgbClr val="FF0000"/>
              </a:buClr>
              <a:buSzPts val="3200"/>
              <a:buFont typeface="Arial"/>
              <a:buChar char="•"/>
            </a:pPr>
            <a:r>
              <a:rPr b="0" i="0" lang="en-US" sz="3200" u="none" cap="none" strike="noStrike">
                <a:solidFill>
                  <a:srgbClr val="FF0000"/>
                </a:solidFill>
                <a:latin typeface="Arial"/>
                <a:ea typeface="Arial"/>
                <a:cs typeface="Arial"/>
                <a:sym typeface="Arial"/>
              </a:rPr>
              <a:t>Why do you think Lincoln used this structure in his speech?  What was he trying to draw attention to?</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119"/>
          <p:cNvSpPr txBox="1"/>
          <p:nvPr>
            <p:ph type="ctrTitle"/>
          </p:nvPr>
        </p:nvSpPr>
        <p:spPr>
          <a:xfrm>
            <a:off x="363537" y="393700"/>
            <a:ext cx="8455025" cy="90646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Arial"/>
              <a:buNone/>
            </a:pPr>
            <a:r>
              <a:rPr b="1" i="0" lang="en-US" sz="4600" u="none" cap="none" strike="noStrike">
                <a:solidFill>
                  <a:srgbClr val="FFFFFF"/>
                </a:solidFill>
                <a:latin typeface="Arial"/>
                <a:ea typeface="Arial"/>
                <a:cs typeface="Arial"/>
                <a:sym typeface="Arial"/>
              </a:rPr>
              <a:t>“The Gettysburg Address”</a:t>
            </a:r>
            <a:br>
              <a:rPr b="1" i="0" lang="en-US" sz="4600" u="none" cap="none" strike="noStrike">
                <a:solidFill>
                  <a:srgbClr val="FFFFFF"/>
                </a:solidFill>
                <a:latin typeface="Arial"/>
                <a:ea typeface="Arial"/>
                <a:cs typeface="Arial"/>
                <a:sym typeface="Arial"/>
              </a:rPr>
            </a:br>
            <a:r>
              <a:rPr b="1" i="0" lang="en-US" sz="4600" u="none" cap="none" strike="noStrike">
                <a:solidFill>
                  <a:srgbClr val="FFFFFF"/>
                </a:solidFill>
                <a:latin typeface="Arial"/>
                <a:ea typeface="Arial"/>
                <a:cs typeface="Arial"/>
                <a:sym typeface="Arial"/>
              </a:rPr>
              <a:t>Critical Thinking</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120"/>
          <p:cNvSpPr txBox="1"/>
          <p:nvPr>
            <p:ph type="title"/>
          </p:nvPr>
        </p:nvSpPr>
        <p:spPr>
          <a:xfrm>
            <a:off x="457200" y="36988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2"/>
              </a:buClr>
              <a:buFont typeface="Arial"/>
              <a:buNone/>
            </a:pPr>
            <a:r>
              <a:rPr b="1" i="0" lang="en-US" sz="4200" u="none" cap="none" strike="noStrike">
                <a:solidFill>
                  <a:schemeClr val="lt2"/>
                </a:solidFill>
                <a:latin typeface="Arial"/>
                <a:ea typeface="Arial"/>
                <a:cs typeface="Arial"/>
                <a:sym typeface="Arial"/>
              </a:rPr>
              <a:t>Critical Thinking Discussion</a:t>
            </a:r>
            <a:endParaRPr/>
          </a:p>
        </p:txBody>
      </p:sp>
      <p:sp>
        <p:nvSpPr>
          <p:cNvPr id="759" name="Google Shape;759;p120"/>
          <p:cNvSpPr txBox="1"/>
          <p:nvPr>
            <p:ph idx="1" type="body"/>
          </p:nvPr>
        </p:nvSpPr>
        <p:spPr>
          <a:xfrm>
            <a:off x="457200" y="1630362"/>
            <a:ext cx="8229600" cy="36274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1"/>
              </a:buClr>
              <a:buSzPts val="3200"/>
              <a:buFont typeface="Arial"/>
              <a:buChar char="•"/>
            </a:pPr>
            <a:r>
              <a:rPr b="0" i="0" lang="en-US" sz="3200" u="none" cap="none" strike="noStrike">
                <a:solidFill>
                  <a:schemeClr val="lt1"/>
                </a:solidFill>
                <a:latin typeface="Arial"/>
                <a:ea typeface="Arial"/>
                <a:cs typeface="Arial"/>
                <a:sym typeface="Arial"/>
              </a:rPr>
              <a:t>What does it mean to endure something?</a:t>
            </a:r>
            <a:endParaRPr/>
          </a:p>
          <a:p>
            <a:pPr indent="-292100" lvl="0" marL="342900" marR="0" rtl="0" algn="l">
              <a:lnSpc>
                <a:spcPct val="100000"/>
              </a:lnSpc>
              <a:spcBef>
                <a:spcPts val="160"/>
              </a:spcBef>
              <a:spcAft>
                <a:spcPts val="0"/>
              </a:spcAft>
              <a:buClr>
                <a:schemeClr val="lt1"/>
              </a:buClr>
              <a:buSzPts val="800"/>
              <a:buFont typeface="Arial"/>
              <a:buNone/>
            </a:pPr>
            <a:r>
              <a:t/>
            </a:r>
            <a:endParaRPr b="0" i="0" sz="800" u="none" cap="none" strike="noStrike">
              <a:solidFill>
                <a:schemeClr val="lt1"/>
              </a:solidFill>
              <a:latin typeface="Arial"/>
              <a:ea typeface="Arial"/>
              <a:cs typeface="Arial"/>
              <a:sym typeface="Arial"/>
            </a:endParaRPr>
          </a:p>
          <a:p>
            <a:pPr indent="-342900" lvl="0" marL="342900" marR="0" rtl="0" algn="l">
              <a:lnSpc>
                <a:spcPct val="100000"/>
              </a:lnSpc>
              <a:spcBef>
                <a:spcPts val="640"/>
              </a:spcBef>
              <a:spcAft>
                <a:spcPts val="0"/>
              </a:spcAft>
              <a:buClr>
                <a:schemeClr val="lt1"/>
              </a:buClr>
              <a:buSzPts val="3200"/>
              <a:buFont typeface="Arial"/>
              <a:buChar char="•"/>
            </a:pPr>
            <a:r>
              <a:rPr b="0" i="0" lang="en-US" sz="3200" u="none" cap="none" strike="noStrike">
                <a:solidFill>
                  <a:schemeClr val="lt1"/>
                </a:solidFill>
                <a:latin typeface="Arial"/>
                <a:ea typeface="Arial"/>
                <a:cs typeface="Arial"/>
                <a:sym typeface="Arial"/>
              </a:rPr>
              <a:t>Lincoln says that they are “engaged in a great civil war,” testing to see whether the nation can endure.  What kinds of things must a nation endure?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121"/>
          <p:cNvSpPr txBox="1"/>
          <p:nvPr>
            <p:ph type="title"/>
          </p:nvPr>
        </p:nvSpPr>
        <p:spPr>
          <a:xfrm>
            <a:off x="457200" y="36988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2"/>
              </a:buClr>
              <a:buFont typeface="Arial"/>
              <a:buNone/>
            </a:pPr>
            <a:r>
              <a:rPr b="1" i="0" lang="en-US" sz="4200" u="none" cap="none" strike="noStrike">
                <a:solidFill>
                  <a:schemeClr val="lt2"/>
                </a:solidFill>
                <a:latin typeface="Arial"/>
                <a:ea typeface="Arial"/>
                <a:cs typeface="Arial"/>
                <a:sym typeface="Arial"/>
              </a:rPr>
              <a:t>Critical Thinking Discussion</a:t>
            </a:r>
            <a:endParaRPr/>
          </a:p>
        </p:txBody>
      </p:sp>
      <p:sp>
        <p:nvSpPr>
          <p:cNvPr id="765" name="Google Shape;765;p121"/>
          <p:cNvSpPr txBox="1"/>
          <p:nvPr>
            <p:ph idx="1" type="body"/>
          </p:nvPr>
        </p:nvSpPr>
        <p:spPr>
          <a:xfrm>
            <a:off x="457200" y="1630362"/>
            <a:ext cx="8229600" cy="36274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1"/>
              </a:buClr>
              <a:buSzPts val="3200"/>
              <a:buFont typeface="Arial"/>
              <a:buChar char="•"/>
            </a:pPr>
            <a:r>
              <a:rPr b="0" i="0" lang="en-US" sz="3200" u="none" cap="none" strike="noStrike">
                <a:solidFill>
                  <a:schemeClr val="lt1"/>
                </a:solidFill>
                <a:latin typeface="Arial"/>
                <a:ea typeface="Arial"/>
                <a:cs typeface="Arial"/>
                <a:sym typeface="Arial"/>
              </a:rPr>
              <a:t>Why might Lincoln have used the word endure instead of saying “continue” or “last”?  How does this specific word add to the meaning?</a:t>
            </a:r>
            <a:endParaRPr/>
          </a:p>
          <a:p>
            <a:pPr indent="-139700" lvl="0" marL="342900" marR="0" rtl="0" algn="l">
              <a:spcBef>
                <a:spcPts val="640"/>
              </a:spcBef>
              <a:spcAft>
                <a:spcPts val="0"/>
              </a:spcAft>
              <a:buClr>
                <a:schemeClr val="lt1"/>
              </a:buClr>
              <a:buSzPts val="3200"/>
              <a:buFont typeface="Arial"/>
              <a:buNone/>
            </a:pPr>
            <a:r>
              <a:t/>
            </a:r>
            <a:endParaRPr b="0" i="0" sz="3200" u="none">
              <a:solidFill>
                <a:schemeClr val="lt1"/>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122"/>
          <p:cNvSpPr txBox="1"/>
          <p:nvPr>
            <p:ph type="title"/>
          </p:nvPr>
        </p:nvSpPr>
        <p:spPr>
          <a:xfrm>
            <a:off x="457200" y="36988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2"/>
              </a:buClr>
              <a:buFont typeface="Arial"/>
              <a:buNone/>
            </a:pPr>
            <a:r>
              <a:rPr b="1" i="0" lang="en-US" sz="4200" u="none" cap="none" strike="noStrike">
                <a:solidFill>
                  <a:schemeClr val="lt2"/>
                </a:solidFill>
                <a:latin typeface="Arial"/>
                <a:ea typeface="Arial"/>
                <a:cs typeface="Arial"/>
                <a:sym typeface="Arial"/>
              </a:rPr>
              <a:t>Critical Thinking Discussion</a:t>
            </a:r>
            <a:endParaRPr/>
          </a:p>
        </p:txBody>
      </p:sp>
      <p:sp>
        <p:nvSpPr>
          <p:cNvPr id="771" name="Google Shape;771;p122"/>
          <p:cNvSpPr txBox="1"/>
          <p:nvPr>
            <p:ph idx="1" type="body"/>
          </p:nvPr>
        </p:nvSpPr>
        <p:spPr>
          <a:xfrm>
            <a:off x="457200" y="1630362"/>
            <a:ext cx="8229600" cy="3627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Arial"/>
              <a:buNone/>
            </a:pPr>
            <a:r>
              <a:rPr b="0" i="0" lang="en-US" sz="3200" u="none">
                <a:solidFill>
                  <a:schemeClr val="lt1"/>
                </a:solidFill>
                <a:latin typeface="Arial"/>
                <a:ea typeface="Arial"/>
                <a:cs typeface="Arial"/>
                <a:sym typeface="Arial"/>
              </a:rPr>
              <a:t>One of the most famous lines comes in the 2</a:t>
            </a:r>
            <a:r>
              <a:rPr b="0" baseline="30000" i="0" lang="en-US" sz="3200" u="none">
                <a:solidFill>
                  <a:schemeClr val="lt1"/>
                </a:solidFill>
                <a:latin typeface="Arial"/>
                <a:ea typeface="Arial"/>
                <a:cs typeface="Arial"/>
                <a:sym typeface="Arial"/>
              </a:rPr>
              <a:t>nd</a:t>
            </a:r>
            <a:r>
              <a:rPr b="0" i="0" lang="en-US" sz="3200" u="none">
                <a:solidFill>
                  <a:schemeClr val="lt1"/>
                </a:solidFill>
                <a:latin typeface="Arial"/>
                <a:ea typeface="Arial"/>
                <a:cs typeface="Arial"/>
                <a:sym typeface="Arial"/>
              </a:rPr>
              <a:t> half of the speech:  “We can not dedicate—we can not consecrate—we can not hallow—this ground.”</a:t>
            </a:r>
            <a:endParaRPr/>
          </a:p>
          <a:p>
            <a:pPr indent="0" lvl="0" marL="0" marR="0" rtl="0" algn="l">
              <a:lnSpc>
                <a:spcPct val="100000"/>
              </a:lnSpc>
              <a:spcBef>
                <a:spcPts val="640"/>
              </a:spcBef>
              <a:spcAft>
                <a:spcPts val="0"/>
              </a:spcAft>
              <a:buClr>
                <a:schemeClr val="lt1"/>
              </a:buClr>
              <a:buFont typeface="Arial"/>
              <a:buNone/>
            </a:pPr>
            <a:r>
              <a:t/>
            </a:r>
            <a:endParaRPr b="0" i="0" sz="3200" u="none">
              <a:solidFill>
                <a:schemeClr val="lt1"/>
              </a:solidFill>
              <a:latin typeface="Arial"/>
              <a:ea typeface="Arial"/>
              <a:cs typeface="Arial"/>
              <a:sym typeface="Arial"/>
            </a:endParaRPr>
          </a:p>
          <a:p>
            <a:pPr indent="0" lvl="0" marL="0" marR="0" rtl="0" algn="l">
              <a:lnSpc>
                <a:spcPct val="100000"/>
              </a:lnSpc>
              <a:spcBef>
                <a:spcPts val="640"/>
              </a:spcBef>
              <a:spcAft>
                <a:spcPts val="0"/>
              </a:spcAft>
              <a:buClr>
                <a:schemeClr val="lt1"/>
              </a:buClr>
              <a:buSzPts val="3200"/>
              <a:buFont typeface="Arial"/>
              <a:buChar char="•"/>
            </a:pPr>
            <a:r>
              <a:rPr b="0" i="0" lang="en-US" sz="3200" u="none">
                <a:solidFill>
                  <a:schemeClr val="lt1"/>
                </a:solidFill>
                <a:latin typeface="Arial"/>
                <a:ea typeface="Arial"/>
                <a:cs typeface="Arial"/>
                <a:sym typeface="Arial"/>
              </a:rPr>
              <a:t>Why are the words dedicate, consecrate, and hallow so powerful?  What do thiese words suggest about this place?  </a:t>
            </a:r>
            <a:endParaRPr/>
          </a:p>
          <a:p>
            <a:pPr indent="0" lvl="0" marL="0" marR="0" rtl="0" algn="l">
              <a:lnSpc>
                <a:spcPct val="100000"/>
              </a:lnSpc>
              <a:spcBef>
                <a:spcPts val="640"/>
              </a:spcBef>
              <a:spcAft>
                <a:spcPts val="0"/>
              </a:spcAft>
              <a:buClr>
                <a:schemeClr val="lt1"/>
              </a:buClr>
              <a:buSzPts val="3200"/>
              <a:buFont typeface="Arial"/>
              <a:buChar char="•"/>
            </a:pPr>
            <a:r>
              <a:rPr b="0" i="0" lang="en-US" sz="3200" u="none">
                <a:solidFill>
                  <a:schemeClr val="lt1"/>
                </a:solidFill>
                <a:latin typeface="Arial"/>
                <a:ea typeface="Arial"/>
                <a:cs typeface="Arial"/>
                <a:sym typeface="Arial"/>
              </a:rPr>
              <a:t>Why would this place be so special?</a:t>
            </a:r>
            <a:endParaRPr/>
          </a:p>
          <a:p>
            <a:pPr indent="-139700" lvl="0" marL="342900" marR="0" rtl="0" algn="l">
              <a:spcBef>
                <a:spcPts val="640"/>
              </a:spcBef>
              <a:spcAft>
                <a:spcPts val="0"/>
              </a:spcAft>
              <a:buClr>
                <a:schemeClr val="lt1"/>
              </a:buClr>
              <a:buSzPts val="3200"/>
              <a:buFont typeface="Arial"/>
              <a:buNone/>
            </a:pPr>
            <a:r>
              <a:t/>
            </a:r>
            <a:endParaRPr b="0" i="0" sz="3200" u="none">
              <a:solidFill>
                <a:schemeClr val="lt1"/>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123"/>
          <p:cNvSpPr txBox="1"/>
          <p:nvPr>
            <p:ph type="title"/>
          </p:nvPr>
        </p:nvSpPr>
        <p:spPr>
          <a:xfrm>
            <a:off x="457200" y="36988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2"/>
              </a:buClr>
              <a:buFont typeface="Arial"/>
              <a:buNone/>
            </a:pPr>
            <a:r>
              <a:rPr b="1" i="0" lang="en-US" sz="4200" u="none" cap="none" strike="noStrike">
                <a:solidFill>
                  <a:schemeClr val="lt2"/>
                </a:solidFill>
                <a:latin typeface="Arial"/>
                <a:ea typeface="Arial"/>
                <a:cs typeface="Arial"/>
                <a:sym typeface="Arial"/>
              </a:rPr>
              <a:t>Critical Thinking Discussion</a:t>
            </a:r>
            <a:endParaRPr/>
          </a:p>
        </p:txBody>
      </p:sp>
      <p:sp>
        <p:nvSpPr>
          <p:cNvPr id="777" name="Google Shape;777;p123"/>
          <p:cNvSpPr txBox="1"/>
          <p:nvPr>
            <p:ph idx="1" type="body"/>
          </p:nvPr>
        </p:nvSpPr>
        <p:spPr>
          <a:xfrm>
            <a:off x="457200" y="1630362"/>
            <a:ext cx="8229600" cy="3627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Arial"/>
              <a:buNone/>
            </a:pPr>
            <a:r>
              <a:rPr b="0" i="0" lang="en-US" sz="3200" u="none">
                <a:solidFill>
                  <a:schemeClr val="lt1"/>
                </a:solidFill>
                <a:latin typeface="Arial"/>
                <a:ea typeface="Arial"/>
                <a:cs typeface="Arial"/>
                <a:sym typeface="Arial"/>
              </a:rPr>
              <a:t>Toward the end of the speech, Lincoln talks about the work which the dead an injured so “nobly” advanced.  </a:t>
            </a:r>
            <a:endParaRPr/>
          </a:p>
          <a:p>
            <a:pPr indent="0" lvl="0" marL="0" marR="0" rtl="0" algn="l">
              <a:lnSpc>
                <a:spcPct val="100000"/>
              </a:lnSpc>
              <a:spcBef>
                <a:spcPts val="320"/>
              </a:spcBef>
              <a:spcAft>
                <a:spcPts val="0"/>
              </a:spcAft>
              <a:buClr>
                <a:schemeClr val="lt1"/>
              </a:buClr>
              <a:buFont typeface="Arial"/>
              <a:buNone/>
            </a:pPr>
            <a:r>
              <a:t/>
            </a:r>
            <a:endParaRPr b="0" i="0" sz="1600" u="none">
              <a:solidFill>
                <a:schemeClr val="lt1"/>
              </a:solidFill>
              <a:latin typeface="Arial"/>
              <a:ea typeface="Arial"/>
              <a:cs typeface="Arial"/>
              <a:sym typeface="Arial"/>
            </a:endParaRPr>
          </a:p>
          <a:p>
            <a:pPr indent="0" lvl="0" marL="0" marR="0" rtl="0" algn="l">
              <a:lnSpc>
                <a:spcPct val="100000"/>
              </a:lnSpc>
              <a:spcBef>
                <a:spcPts val="640"/>
              </a:spcBef>
              <a:spcAft>
                <a:spcPts val="0"/>
              </a:spcAft>
              <a:buClr>
                <a:schemeClr val="lt1"/>
              </a:buClr>
              <a:buSzPts val="3200"/>
              <a:buFont typeface="Arial"/>
              <a:buChar char="•"/>
            </a:pPr>
            <a:r>
              <a:rPr b="0" i="0" lang="en-US" sz="3200" u="none">
                <a:solidFill>
                  <a:schemeClr val="lt1"/>
                </a:solidFill>
                <a:latin typeface="Arial"/>
                <a:ea typeface="Arial"/>
                <a:cs typeface="Arial"/>
                <a:sym typeface="Arial"/>
              </a:rPr>
              <a:t>How can war be noble?</a:t>
            </a:r>
            <a:endParaRPr/>
          </a:p>
          <a:p>
            <a:pPr indent="-139700" lvl="0" marL="342900" marR="0" rtl="0" algn="l">
              <a:spcBef>
                <a:spcPts val="640"/>
              </a:spcBef>
              <a:spcAft>
                <a:spcPts val="0"/>
              </a:spcAft>
              <a:buClr>
                <a:schemeClr val="lt1"/>
              </a:buClr>
              <a:buSzPts val="3200"/>
              <a:buFont typeface="Arial"/>
              <a:buNone/>
            </a:pPr>
            <a:r>
              <a:t/>
            </a:r>
            <a:endParaRPr b="0" i="0" sz="3200" u="non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79"/>
          <p:cNvSpPr txBox="1"/>
          <p:nvPr>
            <p:ph type="title"/>
          </p:nvPr>
        </p:nvSpPr>
        <p:spPr>
          <a:xfrm>
            <a:off x="457200" y="274637"/>
            <a:ext cx="8229600" cy="1143000"/>
          </a:xfrm>
          <a:prstGeom prst="rect">
            <a:avLst/>
          </a:prstGeom>
          <a:solidFill>
            <a:srgbClr val="000000"/>
          </a:solidFill>
          <a:ln cap="flat" cmpd="sng" w="3810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Arial"/>
              <a:buNone/>
            </a:pPr>
            <a:r>
              <a:rPr b="1" i="0" lang="en-US" sz="4200" u="none" cap="none" strike="noStrike">
                <a:solidFill>
                  <a:schemeClr val="dk2"/>
                </a:solidFill>
                <a:latin typeface="Arial"/>
                <a:ea typeface="Arial"/>
                <a:cs typeface="Arial"/>
                <a:sym typeface="Arial"/>
              </a:rPr>
              <a:t>nobly  (</a:t>
            </a:r>
            <a:r>
              <a:rPr b="1" i="0" lang="en-US" sz="4200" u="none" cap="none" strike="noStrike">
                <a:solidFill>
                  <a:schemeClr val="dk2"/>
                </a:solidFill>
                <a:latin typeface="Times New Roman"/>
                <a:ea typeface="Times New Roman"/>
                <a:cs typeface="Times New Roman"/>
                <a:sym typeface="Times New Roman"/>
              </a:rPr>
              <a:t>ꞌno·blē)</a:t>
            </a:r>
            <a:endParaRPr/>
          </a:p>
        </p:txBody>
      </p:sp>
      <p:grpSp>
        <p:nvGrpSpPr>
          <p:cNvPr id="501" name="Google Shape;501;p79"/>
          <p:cNvGrpSpPr/>
          <p:nvPr/>
        </p:nvGrpSpPr>
        <p:grpSpPr>
          <a:xfrm>
            <a:off x="803275" y="3048000"/>
            <a:ext cx="7620000" cy="1752600"/>
            <a:chOff x="0" y="0"/>
            <a:chExt cx="2147483646" cy="2147483647"/>
          </a:xfrm>
        </p:grpSpPr>
        <p:pic>
          <p:nvPicPr>
            <p:cNvPr descr="C:\Documents and Settings\bkruckem\Local Settings\Temporary Internet Files\Content.IE5\CY27GQ14\MC900441322[1].png" id="502" name="Google Shape;502;p79"/>
            <p:cNvPicPr preferRelativeResize="0"/>
            <p:nvPr/>
          </p:nvPicPr>
          <p:blipFill rotWithShape="1">
            <a:blip r:embed="rId3">
              <a:alphaModFix/>
            </a:blip>
            <a:srcRect b="0" l="0" r="0" t="0"/>
            <a:stretch/>
          </p:blipFill>
          <p:spPr>
            <a:xfrm>
              <a:off x="0" y="0"/>
              <a:ext cx="480052210" cy="2147483647"/>
            </a:xfrm>
            <a:prstGeom prst="rect">
              <a:avLst/>
            </a:prstGeom>
            <a:noFill/>
            <a:ln>
              <a:noFill/>
            </a:ln>
          </p:spPr>
        </p:pic>
        <p:pic>
          <p:nvPicPr>
            <p:cNvPr descr="C:\Documents and Settings\bkruckem\Local Settings\Temporary Internet Files\Content.IE5\QGV56XNS\MC900441321[1].png" id="503" name="Google Shape;503;p79"/>
            <p:cNvPicPr preferRelativeResize="0"/>
            <p:nvPr/>
          </p:nvPicPr>
          <p:blipFill rotWithShape="1">
            <a:blip r:embed="rId4">
              <a:alphaModFix/>
            </a:blip>
            <a:srcRect b="0" l="0" r="0" t="0"/>
            <a:stretch/>
          </p:blipFill>
          <p:spPr>
            <a:xfrm>
              <a:off x="858993477" y="93368933"/>
              <a:ext cx="450971568" cy="1960746031"/>
            </a:xfrm>
            <a:prstGeom prst="rect">
              <a:avLst/>
            </a:prstGeom>
            <a:noFill/>
            <a:ln>
              <a:noFill/>
            </a:ln>
          </p:spPr>
        </p:pic>
        <p:pic>
          <p:nvPicPr>
            <p:cNvPr descr="C:\Documents and Settings\bkruckem\Local Settings\Temporary Internet Files\Content.IE5\QGV56XNS\MC900441321[1].png" id="504" name="Google Shape;504;p79"/>
            <p:cNvPicPr preferRelativeResize="0"/>
            <p:nvPr/>
          </p:nvPicPr>
          <p:blipFill rotWithShape="1">
            <a:blip r:embed="rId5">
              <a:alphaModFix/>
            </a:blip>
            <a:srcRect b="0" l="0" r="0" t="0"/>
            <a:stretch/>
          </p:blipFill>
          <p:spPr>
            <a:xfrm>
              <a:off x="1717986919" y="93368933"/>
              <a:ext cx="429496727" cy="1867377152"/>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80"/>
          <p:cNvSpPr txBox="1"/>
          <p:nvPr/>
        </p:nvSpPr>
        <p:spPr>
          <a:xfrm>
            <a:off x="446087" y="2133600"/>
            <a:ext cx="8229600" cy="4648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1800" u="none">
                <a:solidFill>
                  <a:schemeClr val="dk1"/>
                </a:solidFill>
                <a:latin typeface="Arial"/>
                <a:ea typeface="Arial"/>
                <a:cs typeface="Arial"/>
                <a:sym typeface="Arial"/>
              </a:rPr>
              <a:t>Part of speech:  </a:t>
            </a:r>
            <a:r>
              <a:rPr b="0" i="0" lang="en-US" sz="1800" u="none">
                <a:solidFill>
                  <a:srgbClr val="C00000"/>
                </a:solidFill>
                <a:latin typeface="Arial"/>
                <a:ea typeface="Arial"/>
                <a:cs typeface="Arial"/>
                <a:sym typeface="Arial"/>
              </a:rPr>
              <a:t>adverb</a:t>
            </a:r>
            <a:endParaRPr/>
          </a:p>
          <a:p>
            <a:pPr indent="0" lvl="0" marL="0" marR="0" rtl="0" algn="l">
              <a:lnSpc>
                <a:spcPct val="100000"/>
              </a:lnSpc>
              <a:spcBef>
                <a:spcPts val="0"/>
              </a:spcBef>
              <a:spcAft>
                <a:spcPts val="0"/>
              </a:spcAft>
              <a:buClr>
                <a:schemeClr val="dk1"/>
              </a:buClr>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1" i="0" lang="en-US" sz="1800" u="none">
                <a:solidFill>
                  <a:schemeClr val="dk1"/>
                </a:solidFill>
                <a:latin typeface="Arial"/>
                <a:ea typeface="Arial"/>
                <a:cs typeface="Arial"/>
                <a:sym typeface="Arial"/>
              </a:rPr>
              <a:t>Definition:  </a:t>
            </a:r>
            <a:r>
              <a:rPr b="0" i="0" lang="en-US" sz="1800" u="none">
                <a:solidFill>
                  <a:srgbClr val="C00000"/>
                </a:solidFill>
                <a:latin typeface="Arial"/>
                <a:ea typeface="Arial"/>
                <a:cs typeface="Arial"/>
                <a:sym typeface="Arial"/>
              </a:rPr>
              <a:t>with outstanding character, ideals, or morals</a:t>
            </a:r>
            <a:endParaRPr/>
          </a:p>
          <a:p>
            <a:pPr indent="0" lvl="0" marL="0" marR="0" rtl="0" algn="l">
              <a:lnSpc>
                <a:spcPct val="100000"/>
              </a:lnSpc>
              <a:spcBef>
                <a:spcPts val="0"/>
              </a:spcBef>
              <a:spcAft>
                <a:spcPts val="0"/>
              </a:spcAft>
              <a:buClr>
                <a:schemeClr val="dk1"/>
              </a:buClr>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1" i="0" lang="en-US" sz="1800" u="none">
                <a:solidFill>
                  <a:schemeClr val="dk1"/>
                </a:solidFill>
                <a:latin typeface="Arial"/>
                <a:ea typeface="Arial"/>
                <a:cs typeface="Arial"/>
                <a:sym typeface="Arial"/>
              </a:rPr>
              <a:t>Example:  </a:t>
            </a:r>
            <a:r>
              <a:rPr b="0" i="1" lang="en-US" sz="1800" u="none">
                <a:solidFill>
                  <a:srgbClr val="C00000"/>
                </a:solidFill>
                <a:latin typeface="Arial"/>
                <a:ea typeface="Arial"/>
                <a:cs typeface="Arial"/>
                <a:sym typeface="Arial"/>
              </a:rPr>
              <a:t>Rebekah behaved nobly when she admitted to unknowingly 	   	    breaking a rule even though it would cost her a spot on the 	  	    cheerleading squad her senior year.</a:t>
            </a:r>
            <a:endParaRPr/>
          </a:p>
          <a:p>
            <a:pPr indent="0" lvl="0" marL="0" marR="0" rtl="0" algn="l">
              <a:lnSpc>
                <a:spcPct val="100000"/>
              </a:lnSpc>
              <a:spcBef>
                <a:spcPts val="0"/>
              </a:spcBef>
              <a:spcAft>
                <a:spcPts val="0"/>
              </a:spcAft>
              <a:buClr>
                <a:schemeClr val="dk1"/>
              </a:buClr>
              <a:buFont typeface="Arial"/>
              <a:buNone/>
            </a:pPr>
            <a:r>
              <a:t/>
            </a:r>
            <a:endParaRPr b="0" i="1"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1" i="0" lang="en-US" sz="1800" u="none">
                <a:solidFill>
                  <a:schemeClr val="dk1"/>
                </a:solidFill>
                <a:latin typeface="Arial"/>
                <a:ea typeface="Arial"/>
                <a:cs typeface="Arial"/>
                <a:sym typeface="Arial"/>
              </a:rPr>
              <a:t>Ask:  </a:t>
            </a:r>
            <a:r>
              <a:rPr b="0" i="0" lang="en-US" sz="1800" u="none">
                <a:solidFill>
                  <a:srgbClr val="C00000"/>
                </a:solidFill>
                <a:latin typeface="Arial"/>
                <a:ea typeface="Arial"/>
                <a:cs typeface="Arial"/>
                <a:sym typeface="Arial"/>
              </a:rPr>
              <a:t>Have you ever acted nobly?  What did you do and why was it noble?</a:t>
            </a:r>
            <a:endParaRPr/>
          </a:p>
          <a:p>
            <a:pPr indent="0" lvl="0" marL="0" marR="0" rtl="0" algn="l">
              <a:lnSpc>
                <a:spcPct val="100000"/>
              </a:lnSpc>
              <a:spcBef>
                <a:spcPts val="0"/>
              </a:spcBef>
              <a:spcAft>
                <a:spcPts val="0"/>
              </a:spcAft>
              <a:buClr>
                <a:schemeClr val="dk1"/>
              </a:buClr>
              <a:buFont typeface="Arial"/>
              <a:buNone/>
            </a:pPr>
            <a:r>
              <a:t/>
            </a:r>
            <a:endParaRPr b="0" i="0" sz="800" u="none">
              <a:solidFill>
                <a:srgbClr val="C00000"/>
              </a:solidFill>
              <a:latin typeface="Arial"/>
              <a:ea typeface="Arial"/>
              <a:cs typeface="Arial"/>
              <a:sym typeface="Arial"/>
            </a:endParaRPr>
          </a:p>
          <a:p>
            <a:pPr indent="0" lvl="0" marL="0" marR="0" rtl="0" algn="l">
              <a:lnSpc>
                <a:spcPct val="100000"/>
              </a:lnSpc>
              <a:spcBef>
                <a:spcPts val="0"/>
              </a:spcBef>
              <a:spcAft>
                <a:spcPts val="0"/>
              </a:spcAft>
              <a:buClr>
                <a:srgbClr val="0070C0"/>
              </a:buClr>
              <a:buFont typeface="Arial"/>
              <a:buNone/>
            </a:pPr>
            <a:r>
              <a:rPr b="0" i="0" lang="en-US" sz="1800" u="none">
                <a:solidFill>
                  <a:srgbClr val="0070C0"/>
                </a:solidFill>
                <a:latin typeface="Arial"/>
                <a:ea typeface="Arial"/>
                <a:cs typeface="Arial"/>
                <a:sym typeface="Arial"/>
              </a:rPr>
              <a:t>          Is a person motivated by greed acting nobly?</a:t>
            </a:r>
            <a:endParaRPr/>
          </a:p>
          <a:p>
            <a:pPr indent="0" lvl="0" marL="0" marR="0" rtl="0" algn="l">
              <a:lnSpc>
                <a:spcPct val="100000"/>
              </a:lnSpc>
              <a:spcBef>
                <a:spcPts val="0"/>
              </a:spcBef>
              <a:spcAft>
                <a:spcPts val="0"/>
              </a:spcAft>
              <a:buClr>
                <a:srgbClr val="0070C0"/>
              </a:buClr>
              <a:buFont typeface="Arial"/>
              <a:buNone/>
            </a:pPr>
            <a:r>
              <a:rPr b="0" i="0" lang="en-US" sz="1800" u="none">
                <a:solidFill>
                  <a:srgbClr val="0070C0"/>
                </a:solidFill>
                <a:latin typeface="Arial"/>
                <a:ea typeface="Arial"/>
                <a:cs typeface="Arial"/>
                <a:sym typeface="Arial"/>
              </a:rPr>
              <a:t>          </a:t>
            </a:r>
            <a:endParaRPr/>
          </a:p>
          <a:p>
            <a:pPr indent="0" lvl="0" marL="0" marR="0" rtl="0" algn="l">
              <a:lnSpc>
                <a:spcPct val="100000"/>
              </a:lnSpc>
              <a:spcBef>
                <a:spcPts val="0"/>
              </a:spcBef>
              <a:spcAft>
                <a:spcPts val="0"/>
              </a:spcAft>
              <a:buClr>
                <a:srgbClr val="0070C0"/>
              </a:buClr>
              <a:buFont typeface="Arial"/>
              <a:buNone/>
            </a:pPr>
            <a:r>
              <a:rPr b="0" i="0" lang="en-US" sz="1800" u="none">
                <a:solidFill>
                  <a:srgbClr val="0070C0"/>
                </a:solidFill>
                <a:latin typeface="Arial"/>
                <a:ea typeface="Arial"/>
                <a:cs typeface="Arial"/>
                <a:sym typeface="Arial"/>
              </a:rPr>
              <a:t>          </a:t>
            </a:r>
            <a:r>
              <a:rPr b="0" i="0" lang="en-US" sz="1800" u="none">
                <a:solidFill>
                  <a:srgbClr val="C00000"/>
                </a:solidFill>
                <a:latin typeface="Arial"/>
                <a:ea typeface="Arial"/>
                <a:cs typeface="Arial"/>
                <a:sym typeface="Arial"/>
              </a:rPr>
              <a:t>What does motivate a person acting nobly?</a:t>
            </a:r>
            <a:endParaRPr/>
          </a:p>
          <a:p>
            <a:pPr indent="0" lvl="0" marL="0" marR="0" rtl="0" algn="l">
              <a:lnSpc>
                <a:spcPct val="100000"/>
              </a:lnSpc>
              <a:spcBef>
                <a:spcPts val="0"/>
              </a:spcBef>
              <a:spcAft>
                <a:spcPts val="0"/>
              </a:spcAft>
              <a:buClr>
                <a:schemeClr val="dk1"/>
              </a:buClr>
              <a:buFont typeface="Arial"/>
              <a:buNone/>
            </a:pPr>
            <a:r>
              <a:t/>
            </a:r>
            <a:endParaRPr b="0" i="0" sz="1800" u="none">
              <a:solidFill>
                <a:srgbClr val="C00000"/>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10" name="Google Shape;510;p80"/>
          <p:cNvSpPr txBox="1"/>
          <p:nvPr/>
        </p:nvSpPr>
        <p:spPr>
          <a:xfrm>
            <a:off x="446087" y="228600"/>
            <a:ext cx="8229600" cy="1143000"/>
          </a:xfrm>
          <a:prstGeom prst="rect">
            <a:avLst/>
          </a:prstGeom>
          <a:solidFill>
            <a:srgbClr val="000000"/>
          </a:solidFill>
          <a:ln cap="flat" cmpd="sng" w="3810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Arial"/>
              <a:buNone/>
            </a:pPr>
            <a:r>
              <a:rPr b="1" i="0" lang="en-US" sz="4200" u="none">
                <a:solidFill>
                  <a:schemeClr val="dk2"/>
                </a:solidFill>
                <a:latin typeface="Arial"/>
                <a:ea typeface="Arial"/>
                <a:cs typeface="Arial"/>
                <a:sym typeface="Arial"/>
              </a:rPr>
              <a:t>nobly  (</a:t>
            </a:r>
            <a:r>
              <a:rPr b="1" i="0" lang="en-US" sz="4200" u="none">
                <a:solidFill>
                  <a:schemeClr val="dk2"/>
                </a:solidFill>
                <a:latin typeface="Times New Roman"/>
                <a:ea typeface="Times New Roman"/>
                <a:cs typeface="Times New Roman"/>
                <a:sym typeface="Times New Roman"/>
              </a:rPr>
              <a:t>ꞌno·blē)</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81"/>
          <p:cNvSpPr txBox="1"/>
          <p:nvPr>
            <p:ph type="title"/>
          </p:nvPr>
        </p:nvSpPr>
        <p:spPr>
          <a:xfrm>
            <a:off x="457200" y="274637"/>
            <a:ext cx="8229600" cy="1143000"/>
          </a:xfrm>
          <a:prstGeom prst="rect">
            <a:avLst/>
          </a:prstGeom>
          <a:solidFill>
            <a:srgbClr val="000000"/>
          </a:solidFill>
          <a:ln cap="flat" cmpd="sng" w="3810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Arial"/>
              <a:buNone/>
            </a:pPr>
            <a:r>
              <a:rPr b="1" i="0" lang="en-US" sz="4200" u="none" cap="none" strike="noStrike">
                <a:solidFill>
                  <a:schemeClr val="dk2"/>
                </a:solidFill>
                <a:latin typeface="Arial"/>
                <a:ea typeface="Arial"/>
                <a:cs typeface="Arial"/>
                <a:sym typeface="Arial"/>
              </a:rPr>
              <a:t>resolve (</a:t>
            </a:r>
            <a:r>
              <a:rPr b="1" i="0" lang="en-US" sz="4200" u="none" cap="none" strike="noStrike">
                <a:solidFill>
                  <a:schemeClr val="dk2"/>
                </a:solidFill>
                <a:latin typeface="Times New Roman"/>
                <a:ea typeface="Times New Roman"/>
                <a:cs typeface="Times New Roman"/>
                <a:sym typeface="Times New Roman"/>
              </a:rPr>
              <a:t>ri·ꞌzälv)</a:t>
            </a:r>
            <a:endParaRPr/>
          </a:p>
        </p:txBody>
      </p:sp>
      <p:grpSp>
        <p:nvGrpSpPr>
          <p:cNvPr id="516" name="Google Shape;516;p81"/>
          <p:cNvGrpSpPr/>
          <p:nvPr/>
        </p:nvGrpSpPr>
        <p:grpSpPr>
          <a:xfrm>
            <a:off x="803275" y="3048000"/>
            <a:ext cx="7620000" cy="1752600"/>
            <a:chOff x="0" y="0"/>
            <a:chExt cx="2147483646" cy="2147483647"/>
          </a:xfrm>
        </p:grpSpPr>
        <p:pic>
          <p:nvPicPr>
            <p:cNvPr descr="C:\Documents and Settings\bkruckem\Local Settings\Temporary Internet Files\Content.IE5\CY27GQ14\MC900441322[1].png" id="517" name="Google Shape;517;p81"/>
            <p:cNvPicPr preferRelativeResize="0"/>
            <p:nvPr/>
          </p:nvPicPr>
          <p:blipFill rotWithShape="1">
            <a:blip r:embed="rId3">
              <a:alphaModFix/>
            </a:blip>
            <a:srcRect b="0" l="0" r="0" t="0"/>
            <a:stretch/>
          </p:blipFill>
          <p:spPr>
            <a:xfrm>
              <a:off x="0" y="0"/>
              <a:ext cx="480052210" cy="2147483647"/>
            </a:xfrm>
            <a:prstGeom prst="rect">
              <a:avLst/>
            </a:prstGeom>
            <a:noFill/>
            <a:ln>
              <a:noFill/>
            </a:ln>
          </p:spPr>
        </p:pic>
        <p:pic>
          <p:nvPicPr>
            <p:cNvPr descr="C:\Documents and Settings\bkruckem\Local Settings\Temporary Internet Files\Content.IE5\QGV56XNS\MC900441321[1].png" id="518" name="Google Shape;518;p81"/>
            <p:cNvPicPr preferRelativeResize="0"/>
            <p:nvPr/>
          </p:nvPicPr>
          <p:blipFill rotWithShape="1">
            <a:blip r:embed="rId4">
              <a:alphaModFix/>
            </a:blip>
            <a:srcRect b="0" l="0" r="0" t="0"/>
            <a:stretch/>
          </p:blipFill>
          <p:spPr>
            <a:xfrm>
              <a:off x="858993477" y="93368933"/>
              <a:ext cx="450971568" cy="1960746031"/>
            </a:xfrm>
            <a:prstGeom prst="rect">
              <a:avLst/>
            </a:prstGeom>
            <a:noFill/>
            <a:ln>
              <a:noFill/>
            </a:ln>
          </p:spPr>
        </p:pic>
        <p:pic>
          <p:nvPicPr>
            <p:cNvPr descr="C:\Documents and Settings\bkruckem\Local Settings\Temporary Internet Files\Content.IE5\QGV56XNS\MC900441321[1].png" id="519" name="Google Shape;519;p81"/>
            <p:cNvPicPr preferRelativeResize="0"/>
            <p:nvPr/>
          </p:nvPicPr>
          <p:blipFill rotWithShape="1">
            <a:blip r:embed="rId5">
              <a:alphaModFix/>
            </a:blip>
            <a:srcRect b="0" l="0" r="0" t="0"/>
            <a:stretch/>
          </p:blipFill>
          <p:spPr>
            <a:xfrm>
              <a:off x="1717986919" y="93368933"/>
              <a:ext cx="429496727" cy="1867377152"/>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82"/>
          <p:cNvSpPr txBox="1"/>
          <p:nvPr/>
        </p:nvSpPr>
        <p:spPr>
          <a:xfrm>
            <a:off x="446087" y="2133600"/>
            <a:ext cx="8229600" cy="49244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1800" u="none">
                <a:solidFill>
                  <a:schemeClr val="dk1"/>
                </a:solidFill>
                <a:latin typeface="Arial"/>
                <a:ea typeface="Arial"/>
                <a:cs typeface="Arial"/>
                <a:sym typeface="Arial"/>
              </a:rPr>
              <a:t>Part of speech:  </a:t>
            </a:r>
            <a:r>
              <a:rPr b="0" i="0" lang="en-US" sz="1800" u="none">
                <a:solidFill>
                  <a:srgbClr val="C00000"/>
                </a:solidFill>
                <a:latin typeface="Arial"/>
                <a:ea typeface="Arial"/>
                <a:cs typeface="Arial"/>
                <a:sym typeface="Arial"/>
              </a:rPr>
              <a:t>verb</a:t>
            </a:r>
            <a:endParaRPr/>
          </a:p>
          <a:p>
            <a:pPr indent="0" lvl="0" marL="0" marR="0" rtl="0" algn="l">
              <a:lnSpc>
                <a:spcPct val="100000"/>
              </a:lnSpc>
              <a:spcBef>
                <a:spcPts val="0"/>
              </a:spcBef>
              <a:spcAft>
                <a:spcPts val="0"/>
              </a:spcAft>
              <a:buClr>
                <a:schemeClr val="dk1"/>
              </a:buClr>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1" i="0" lang="en-US" sz="1800" u="none">
                <a:solidFill>
                  <a:schemeClr val="dk1"/>
                </a:solidFill>
                <a:latin typeface="Arial"/>
                <a:ea typeface="Arial"/>
                <a:cs typeface="Arial"/>
                <a:sym typeface="Arial"/>
              </a:rPr>
              <a:t>Definition:  </a:t>
            </a:r>
            <a:r>
              <a:rPr b="0" i="0" lang="en-US" sz="1800" u="none">
                <a:solidFill>
                  <a:srgbClr val="C00000"/>
                </a:solidFill>
                <a:latin typeface="Arial"/>
                <a:ea typeface="Arial"/>
                <a:cs typeface="Arial"/>
                <a:sym typeface="Arial"/>
              </a:rPr>
              <a:t>to decide firmly to do something; to declare your intention</a:t>
            </a:r>
            <a:endParaRPr/>
          </a:p>
          <a:p>
            <a:pPr indent="0" lvl="0" marL="0" marR="0" rtl="0" algn="l">
              <a:lnSpc>
                <a:spcPct val="100000"/>
              </a:lnSpc>
              <a:spcBef>
                <a:spcPts val="0"/>
              </a:spcBef>
              <a:spcAft>
                <a:spcPts val="0"/>
              </a:spcAft>
              <a:buClr>
                <a:schemeClr val="dk1"/>
              </a:buClr>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1" i="0" lang="en-US" sz="1800" u="none">
                <a:solidFill>
                  <a:schemeClr val="dk1"/>
                </a:solidFill>
                <a:latin typeface="Arial"/>
                <a:ea typeface="Arial"/>
                <a:cs typeface="Arial"/>
                <a:sym typeface="Arial"/>
              </a:rPr>
              <a:t>Example:  </a:t>
            </a:r>
            <a:r>
              <a:rPr b="0" i="1" lang="en-US" sz="1800" u="none">
                <a:solidFill>
                  <a:srgbClr val="C00000"/>
                </a:solidFill>
                <a:latin typeface="Arial"/>
                <a:ea typeface="Arial"/>
                <a:cs typeface="Arial"/>
                <a:sym typeface="Arial"/>
              </a:rPr>
              <a:t>After finding a roach running around in my pantry, I resolved to 	    clean my kitchen on a daily basis.</a:t>
            </a:r>
            <a:endParaRPr/>
          </a:p>
          <a:p>
            <a:pPr indent="0" lvl="0" marL="0" marR="0" rtl="0" algn="l">
              <a:lnSpc>
                <a:spcPct val="100000"/>
              </a:lnSpc>
              <a:spcBef>
                <a:spcPts val="0"/>
              </a:spcBef>
              <a:spcAft>
                <a:spcPts val="0"/>
              </a:spcAft>
              <a:buClr>
                <a:schemeClr val="dk1"/>
              </a:buClr>
              <a:buFont typeface="Arial"/>
              <a:buNone/>
            </a:pPr>
            <a:r>
              <a:t/>
            </a:r>
            <a:endParaRPr b="0" i="1"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1" i="0" lang="en-US" sz="1800" u="none">
                <a:solidFill>
                  <a:schemeClr val="dk1"/>
                </a:solidFill>
                <a:latin typeface="Arial"/>
                <a:ea typeface="Arial"/>
                <a:cs typeface="Arial"/>
                <a:sym typeface="Arial"/>
              </a:rPr>
              <a:t>Ask:  </a:t>
            </a:r>
            <a:r>
              <a:rPr b="0" i="0" lang="en-US" sz="1800" u="none">
                <a:solidFill>
                  <a:srgbClr val="C00000"/>
                </a:solidFill>
                <a:latin typeface="Arial"/>
                <a:ea typeface="Arial"/>
                <a:cs typeface="Arial"/>
                <a:sym typeface="Arial"/>
              </a:rPr>
              <a:t>Have you ever resolved to do something?  (Think about a New Year’s    	Resolution…  </a:t>
            </a:r>
            <a:r>
              <a:rPr b="0" i="0" lang="en-US" sz="1800" u="sng">
                <a:solidFill>
                  <a:srgbClr val="002060"/>
                </a:solidFill>
                <a:latin typeface="Arial"/>
                <a:ea typeface="Arial"/>
                <a:cs typeface="Arial"/>
                <a:sym typeface="Arial"/>
              </a:rPr>
              <a:t>Resolution</a:t>
            </a:r>
            <a:r>
              <a:rPr b="0" i="0" lang="en-US" sz="1800" u="none">
                <a:solidFill>
                  <a:srgbClr val="002060"/>
                </a:solidFill>
                <a:latin typeface="Arial"/>
                <a:ea typeface="Arial"/>
                <a:cs typeface="Arial"/>
                <a:sym typeface="Arial"/>
              </a:rPr>
              <a:t> is a related word!</a:t>
            </a:r>
            <a:r>
              <a:rPr b="0" i="0" lang="en-US" sz="1800" u="none">
                <a:solidFill>
                  <a:srgbClr val="C00000"/>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Font typeface="Arial"/>
              <a:buNone/>
            </a:pPr>
            <a:r>
              <a:t/>
            </a:r>
            <a:endParaRPr b="0" i="0" sz="800" u="none">
              <a:solidFill>
                <a:srgbClr val="C00000"/>
              </a:solidFill>
              <a:latin typeface="Arial"/>
              <a:ea typeface="Arial"/>
              <a:cs typeface="Arial"/>
              <a:sym typeface="Arial"/>
            </a:endParaRPr>
          </a:p>
          <a:p>
            <a:pPr indent="0" lvl="0" marL="0" marR="0" rtl="0" algn="l">
              <a:lnSpc>
                <a:spcPct val="100000"/>
              </a:lnSpc>
              <a:spcBef>
                <a:spcPts val="0"/>
              </a:spcBef>
              <a:spcAft>
                <a:spcPts val="0"/>
              </a:spcAft>
              <a:buClr>
                <a:srgbClr val="0070C0"/>
              </a:buClr>
              <a:buFont typeface="Arial"/>
              <a:buNone/>
            </a:pPr>
            <a:r>
              <a:rPr b="0" i="0" lang="en-US" sz="1800" u="none">
                <a:solidFill>
                  <a:srgbClr val="0070C0"/>
                </a:solidFill>
                <a:latin typeface="Arial"/>
                <a:ea typeface="Arial"/>
                <a:cs typeface="Arial"/>
                <a:sym typeface="Arial"/>
              </a:rPr>
              <a:t>          Fill in the blank:  “Next year I resolve to ________________.”</a:t>
            </a:r>
            <a:endParaRPr b="0" i="0" sz="800" u="none">
              <a:solidFill>
                <a:srgbClr val="0070C0"/>
              </a:solidFill>
              <a:latin typeface="Arial"/>
              <a:ea typeface="Arial"/>
              <a:cs typeface="Arial"/>
              <a:sym typeface="Arial"/>
            </a:endParaRPr>
          </a:p>
          <a:p>
            <a:pPr indent="0" lvl="0" marL="0" marR="0" rtl="0" algn="l">
              <a:lnSpc>
                <a:spcPct val="100000"/>
              </a:lnSpc>
              <a:spcBef>
                <a:spcPts val="0"/>
              </a:spcBef>
              <a:spcAft>
                <a:spcPts val="0"/>
              </a:spcAft>
              <a:buClr>
                <a:srgbClr val="C00000"/>
              </a:buClr>
              <a:buFont typeface="Arial"/>
              <a:buNone/>
            </a:pPr>
            <a:r>
              <a:rPr b="0" i="0" lang="en-US" sz="1800" u="none">
                <a:solidFill>
                  <a:srgbClr val="C00000"/>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Font typeface="Arial"/>
              <a:buNone/>
            </a:pPr>
            <a:r>
              <a:t/>
            </a:r>
            <a:endParaRPr b="0" i="0" sz="1800" u="none">
              <a:solidFill>
                <a:srgbClr val="C00000"/>
              </a:solidFill>
              <a:latin typeface="Arial"/>
              <a:ea typeface="Arial"/>
              <a:cs typeface="Arial"/>
              <a:sym typeface="Arial"/>
            </a:endParaRPr>
          </a:p>
          <a:p>
            <a:pPr indent="0" lvl="0" marL="0" marR="0" rtl="0" algn="l">
              <a:lnSpc>
                <a:spcPct val="100000"/>
              </a:lnSpc>
              <a:spcBef>
                <a:spcPts val="0"/>
              </a:spcBef>
              <a:spcAft>
                <a:spcPts val="0"/>
              </a:spcAft>
              <a:buClr>
                <a:srgbClr val="C00000"/>
              </a:buClr>
              <a:buFont typeface="Arial"/>
              <a:buNone/>
            </a:pPr>
            <a:r>
              <a:rPr b="0" i="0" lang="en-US" sz="1800" u="none">
                <a:solidFill>
                  <a:srgbClr val="C00000"/>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Font typeface="Arial"/>
              <a:buNone/>
            </a:pPr>
            <a:r>
              <a:rPr b="1" i="0" lang="en-US" sz="1800" u="none">
                <a:solidFill>
                  <a:schemeClr val="dk1"/>
                </a:solidFill>
                <a:latin typeface="Arial"/>
                <a:ea typeface="Arial"/>
                <a:cs typeface="Arial"/>
                <a:sym typeface="Arial"/>
              </a:rPr>
              <a:t>Related Word</a:t>
            </a:r>
            <a:r>
              <a:rPr b="0" i="0" lang="en-US" sz="1800" u="none">
                <a:solidFill>
                  <a:srgbClr val="C00000"/>
                </a:solidFill>
                <a:latin typeface="Arial"/>
                <a:ea typeface="Arial"/>
                <a:cs typeface="Arial"/>
                <a:sym typeface="Arial"/>
              </a:rPr>
              <a:t>:  </a:t>
            </a:r>
            <a:r>
              <a:rPr b="0" i="0" lang="en-US" sz="1800" u="none">
                <a:solidFill>
                  <a:schemeClr val="dk1"/>
                </a:solidFill>
                <a:latin typeface="Arial"/>
                <a:ea typeface="Arial"/>
                <a:cs typeface="Arial"/>
                <a:sym typeface="Arial"/>
              </a:rPr>
              <a:t>resolution  (like a New Year’s resolution)</a:t>
            </a:r>
            <a:endParaRPr/>
          </a:p>
          <a:p>
            <a:pPr indent="0" lvl="0" marL="0" marR="0" rtl="0" algn="l">
              <a:lnSpc>
                <a:spcPct val="100000"/>
              </a:lnSpc>
              <a:spcBef>
                <a:spcPts val="0"/>
              </a:spcBef>
              <a:spcAft>
                <a:spcPts val="0"/>
              </a:spcAft>
              <a:buClr>
                <a:schemeClr val="dk1"/>
              </a:buClr>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25" name="Google Shape;525;p82"/>
          <p:cNvSpPr txBox="1"/>
          <p:nvPr>
            <p:ph type="title"/>
          </p:nvPr>
        </p:nvSpPr>
        <p:spPr>
          <a:xfrm>
            <a:off x="457200" y="274637"/>
            <a:ext cx="8229600" cy="1143000"/>
          </a:xfrm>
          <a:prstGeom prst="rect">
            <a:avLst/>
          </a:prstGeom>
          <a:solidFill>
            <a:srgbClr val="000000"/>
          </a:solidFill>
          <a:ln cap="flat" cmpd="sng" w="3810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Arial"/>
              <a:buNone/>
            </a:pPr>
            <a:r>
              <a:rPr b="1" i="0" lang="en-US" sz="4200" u="none" cap="none" strike="noStrike">
                <a:solidFill>
                  <a:schemeClr val="dk2"/>
                </a:solidFill>
                <a:latin typeface="Arial"/>
                <a:ea typeface="Arial"/>
                <a:cs typeface="Arial"/>
                <a:sym typeface="Arial"/>
              </a:rPr>
              <a:t>resolve (</a:t>
            </a:r>
            <a:r>
              <a:rPr b="1" i="0" lang="en-US" sz="4200" u="none" cap="none" strike="noStrike">
                <a:solidFill>
                  <a:schemeClr val="dk2"/>
                </a:solidFill>
                <a:latin typeface="Times New Roman"/>
                <a:ea typeface="Times New Roman"/>
                <a:cs typeface="Times New Roman"/>
                <a:sym typeface="Times New Roman"/>
              </a:rPr>
              <a:t>ri·ꞌzälv)</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83"/>
          <p:cNvSpPr txBox="1"/>
          <p:nvPr>
            <p:ph type="title"/>
          </p:nvPr>
        </p:nvSpPr>
        <p:spPr>
          <a:xfrm>
            <a:off x="457200" y="274637"/>
            <a:ext cx="8229600" cy="1143000"/>
          </a:xfrm>
          <a:prstGeom prst="rect">
            <a:avLst/>
          </a:prstGeom>
          <a:solidFill>
            <a:srgbClr val="000000"/>
          </a:solidFill>
          <a:ln cap="flat" cmpd="sng" w="3810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Arial"/>
              <a:buNone/>
            </a:pPr>
            <a:r>
              <a:rPr b="1" i="0" lang="en-US" sz="4200" u="none" cap="none" strike="noStrike">
                <a:solidFill>
                  <a:schemeClr val="dk2"/>
                </a:solidFill>
                <a:latin typeface="Arial"/>
                <a:ea typeface="Arial"/>
                <a:cs typeface="Arial"/>
                <a:sym typeface="Arial"/>
              </a:rPr>
              <a:t>perish (</a:t>
            </a:r>
            <a:r>
              <a:rPr b="1" i="0" lang="en-US" sz="4200" u="none" cap="none" strike="noStrike">
                <a:solidFill>
                  <a:schemeClr val="dk2"/>
                </a:solidFill>
                <a:latin typeface="Times New Roman"/>
                <a:ea typeface="Times New Roman"/>
                <a:cs typeface="Times New Roman"/>
                <a:sym typeface="Times New Roman"/>
              </a:rPr>
              <a:t>ꞌper·ish)</a:t>
            </a:r>
            <a:endParaRPr/>
          </a:p>
        </p:txBody>
      </p:sp>
      <p:grpSp>
        <p:nvGrpSpPr>
          <p:cNvPr id="531" name="Google Shape;531;p83"/>
          <p:cNvGrpSpPr/>
          <p:nvPr/>
        </p:nvGrpSpPr>
        <p:grpSpPr>
          <a:xfrm>
            <a:off x="803275" y="3048000"/>
            <a:ext cx="7620000" cy="1752600"/>
            <a:chOff x="0" y="0"/>
            <a:chExt cx="2147483646" cy="2147483647"/>
          </a:xfrm>
        </p:grpSpPr>
        <p:pic>
          <p:nvPicPr>
            <p:cNvPr descr="C:\Documents and Settings\bkruckem\Local Settings\Temporary Internet Files\Content.IE5\CY27GQ14\MC900441322[1].png" id="532" name="Google Shape;532;p83"/>
            <p:cNvPicPr preferRelativeResize="0"/>
            <p:nvPr/>
          </p:nvPicPr>
          <p:blipFill rotWithShape="1">
            <a:blip r:embed="rId3">
              <a:alphaModFix/>
            </a:blip>
            <a:srcRect b="0" l="0" r="0" t="0"/>
            <a:stretch/>
          </p:blipFill>
          <p:spPr>
            <a:xfrm>
              <a:off x="0" y="0"/>
              <a:ext cx="480052210" cy="2147483647"/>
            </a:xfrm>
            <a:prstGeom prst="rect">
              <a:avLst/>
            </a:prstGeom>
            <a:noFill/>
            <a:ln>
              <a:noFill/>
            </a:ln>
          </p:spPr>
        </p:pic>
        <p:pic>
          <p:nvPicPr>
            <p:cNvPr descr="C:\Documents and Settings\bkruckem\Local Settings\Temporary Internet Files\Content.IE5\QGV56XNS\MC900441321[1].png" id="533" name="Google Shape;533;p83"/>
            <p:cNvPicPr preferRelativeResize="0"/>
            <p:nvPr/>
          </p:nvPicPr>
          <p:blipFill rotWithShape="1">
            <a:blip r:embed="rId4">
              <a:alphaModFix/>
            </a:blip>
            <a:srcRect b="0" l="0" r="0" t="0"/>
            <a:stretch/>
          </p:blipFill>
          <p:spPr>
            <a:xfrm>
              <a:off x="858993477" y="93368933"/>
              <a:ext cx="450971568" cy="1960746031"/>
            </a:xfrm>
            <a:prstGeom prst="rect">
              <a:avLst/>
            </a:prstGeom>
            <a:noFill/>
            <a:ln>
              <a:noFill/>
            </a:ln>
          </p:spPr>
        </p:pic>
        <p:pic>
          <p:nvPicPr>
            <p:cNvPr descr="C:\Documents and Settings\bkruckem\Local Settings\Temporary Internet Files\Content.IE5\QGV56XNS\MC900441321[1].png" id="534" name="Google Shape;534;p83"/>
            <p:cNvPicPr preferRelativeResize="0"/>
            <p:nvPr/>
          </p:nvPicPr>
          <p:blipFill rotWithShape="1">
            <a:blip r:embed="rId5">
              <a:alphaModFix/>
            </a:blip>
            <a:srcRect b="0" l="0" r="0" t="0"/>
            <a:stretch/>
          </p:blipFill>
          <p:spPr>
            <a:xfrm>
              <a:off x="1717986919" y="93368933"/>
              <a:ext cx="429496727" cy="1867377152"/>
            </a:xfrm>
            <a:prstGeom prst="rect">
              <a:avLst/>
            </a:prstGeom>
            <a:noFill/>
            <a:ln>
              <a:noFill/>
            </a:ln>
          </p:spPr>
        </p:pic>
      </p:grpSp>
    </p:spTree>
  </p:cSld>
  <p:clrMapOvr>
    <a:masterClrMapping/>
  </p:clrMapOvr>
</p:sld>
</file>

<file path=ppt/theme/theme1.xml><?xml version="1.0" encoding="utf-8"?>
<a:theme xmlns:a="http://schemas.openxmlformats.org/drawingml/2006/main" xmlns:r="http://schemas.openxmlformats.org/officeDocument/2006/relationships" name="1_GV-1004">
  <a:themeElements>
    <a:clrScheme name="GV-1004 1">
      <a:dk1>
        <a:srgbClr val="000000"/>
      </a:dk1>
      <a:lt1>
        <a:srgbClr val="FCF4EE"/>
      </a:lt1>
      <a:dk2>
        <a:srgbClr val="CC3300"/>
      </a:dk2>
      <a:lt2>
        <a:srgbClr val="FFFFFF"/>
      </a:lt2>
      <a:accent1>
        <a:srgbClr val="FFCC00"/>
      </a:accent1>
      <a:accent2>
        <a:srgbClr val="FF3300"/>
      </a:accent2>
      <a:accent3>
        <a:srgbClr val="FDF8F5"/>
      </a:accent3>
      <a:accent4>
        <a:srgbClr val="000000"/>
      </a:accent4>
      <a:accent5>
        <a:srgbClr val="FFE2AA"/>
      </a:accent5>
      <a:accent6>
        <a:srgbClr val="E72D00"/>
      </a:accent6>
      <a:hlink>
        <a:srgbClr val="00CCFF"/>
      </a:hlink>
      <a:folHlink>
        <a:srgbClr val="0066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GV-1004">
  <a:themeElements>
    <a:clrScheme name="GV-1004 1">
      <a:dk1>
        <a:srgbClr val="000000"/>
      </a:dk1>
      <a:lt1>
        <a:srgbClr val="FCF4EE"/>
      </a:lt1>
      <a:dk2>
        <a:srgbClr val="CC3300"/>
      </a:dk2>
      <a:lt2>
        <a:srgbClr val="FFFFFF"/>
      </a:lt2>
      <a:accent1>
        <a:srgbClr val="FFCC00"/>
      </a:accent1>
      <a:accent2>
        <a:srgbClr val="FF3300"/>
      </a:accent2>
      <a:accent3>
        <a:srgbClr val="FDF8F5"/>
      </a:accent3>
      <a:accent4>
        <a:srgbClr val="000000"/>
      </a:accent4>
      <a:accent5>
        <a:srgbClr val="FFE2AA"/>
      </a:accent5>
      <a:accent6>
        <a:srgbClr val="E72D00"/>
      </a:accent6>
      <a:hlink>
        <a:srgbClr val="00CCFF"/>
      </a:hlink>
      <a:folHlink>
        <a:srgbClr val="0066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1_Binary_am_21">
  <a:themeElements>
    <a:clrScheme name="Binary_am_2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Civil_war_co_03 PowerPlugs Templates for PowerPoint">
  <a:themeElements>
    <a:clrScheme name="Default Design 13">
      <a:dk1>
        <a:srgbClr val="969696"/>
      </a:dk1>
      <a:lt1>
        <a:srgbClr val="FFFFFF"/>
      </a:lt1>
      <a:dk2>
        <a:srgbClr val="2A5998"/>
      </a:dk2>
      <a:lt2>
        <a:srgbClr val="FFFFFF"/>
      </a:lt2>
      <a:accent1>
        <a:srgbClr val="E43600"/>
      </a:accent1>
      <a:accent2>
        <a:srgbClr val="3399FF"/>
      </a:accent2>
      <a:accent3>
        <a:srgbClr val="ACB5CA"/>
      </a:accent3>
      <a:accent4>
        <a:srgbClr val="DADADA"/>
      </a:accent4>
      <a:accent5>
        <a:srgbClr val="EFAEAA"/>
      </a:accent5>
      <a:accent6>
        <a:srgbClr val="2D8AE7"/>
      </a:accent6>
      <a:hlink>
        <a:srgbClr val="99CC00"/>
      </a:hlink>
      <a:folHlink>
        <a:srgbClr val="0099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nary_am_21">
  <a:themeElements>
    <a:clrScheme name="Binary_am_2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SymbolsOfFreedom_co_32 PowerPlugs Templates for PowerPoint">
  <a:themeElements>
    <a:clrScheme name="Default Design 13">
      <a:dk1>
        <a:srgbClr val="006FDE"/>
      </a:dk1>
      <a:lt1>
        <a:srgbClr val="FFFFFF"/>
      </a:lt1>
      <a:dk2>
        <a:srgbClr val="003F7E"/>
      </a:dk2>
      <a:lt2>
        <a:srgbClr val="000000"/>
      </a:lt2>
      <a:accent1>
        <a:srgbClr val="3399FF"/>
      </a:accent1>
      <a:accent2>
        <a:srgbClr val="FFCC00"/>
      </a:accent2>
      <a:accent3>
        <a:srgbClr val="AAAFC0"/>
      </a:accent3>
      <a:accent4>
        <a:srgbClr val="DADADA"/>
      </a:accent4>
      <a:accent5>
        <a:srgbClr val="ADCAFF"/>
      </a:accent5>
      <a:accent6>
        <a:srgbClr val="E7B900"/>
      </a:accent6>
      <a:hlink>
        <a:srgbClr val="FF3300"/>
      </a:hlink>
      <a:folHlink>
        <a:srgbClr val="6699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3_Binary_am_21">
  <a:themeElements>
    <a:clrScheme name="Binary_am_2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2_Binary_am_21">
  <a:themeElements>
    <a:clrScheme name="Binary_am_2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SymbolsOfFreedom_co_32 PowerPlugs Templates for PowerPoint">
  <a:themeElements>
    <a:clrScheme name="Default Design 13">
      <a:dk1>
        <a:srgbClr val="006FDE"/>
      </a:dk1>
      <a:lt1>
        <a:srgbClr val="FFFFFF"/>
      </a:lt1>
      <a:dk2>
        <a:srgbClr val="003F7E"/>
      </a:dk2>
      <a:lt2>
        <a:srgbClr val="000000"/>
      </a:lt2>
      <a:accent1>
        <a:srgbClr val="3399FF"/>
      </a:accent1>
      <a:accent2>
        <a:srgbClr val="FFCC00"/>
      </a:accent2>
      <a:accent3>
        <a:srgbClr val="AAAFC0"/>
      </a:accent3>
      <a:accent4>
        <a:srgbClr val="DADADA"/>
      </a:accent4>
      <a:accent5>
        <a:srgbClr val="ADCAFF"/>
      </a:accent5>
      <a:accent6>
        <a:srgbClr val="E7B900"/>
      </a:accent6>
      <a:hlink>
        <a:srgbClr val="FF3300"/>
      </a:hlink>
      <a:folHlink>
        <a:srgbClr val="6699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1_Civil_war_co_03 PowerPlugs Templates for PowerPoint">
  <a:themeElements>
    <a:clrScheme name="Default Design 13">
      <a:dk1>
        <a:srgbClr val="969696"/>
      </a:dk1>
      <a:lt1>
        <a:srgbClr val="FFFFFF"/>
      </a:lt1>
      <a:dk2>
        <a:srgbClr val="2A5998"/>
      </a:dk2>
      <a:lt2>
        <a:srgbClr val="FFFFFF"/>
      </a:lt2>
      <a:accent1>
        <a:srgbClr val="E43600"/>
      </a:accent1>
      <a:accent2>
        <a:srgbClr val="3399FF"/>
      </a:accent2>
      <a:accent3>
        <a:srgbClr val="ACB5CA"/>
      </a:accent3>
      <a:accent4>
        <a:srgbClr val="DADADA"/>
      </a:accent4>
      <a:accent5>
        <a:srgbClr val="EFAEAA"/>
      </a:accent5>
      <a:accent6>
        <a:srgbClr val="2D8AE7"/>
      </a:accent6>
      <a:hlink>
        <a:srgbClr val="99CC00"/>
      </a:hlink>
      <a:folHlink>
        <a:srgbClr val="0099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SymbolsOfFreedom_co_32 print PowerPlugs Templates for PowerPoint">
  <a:themeElements>
    <a:clrScheme name="Default Design 13">
      <a:dk1>
        <a:srgbClr val="000000"/>
      </a:dk1>
      <a:lt1>
        <a:srgbClr val="FFFFFF"/>
      </a:lt1>
      <a:dk2>
        <a:srgbClr val="000000"/>
      </a:dk2>
      <a:lt2>
        <a:srgbClr val="C0C0C0"/>
      </a:lt2>
      <a:accent1>
        <a:srgbClr val="005CB8"/>
      </a:accent1>
      <a:accent2>
        <a:srgbClr val="FFCC00"/>
      </a:accent2>
      <a:accent3>
        <a:srgbClr val="FFFFFF"/>
      </a:accent3>
      <a:accent4>
        <a:srgbClr val="000000"/>
      </a:accent4>
      <a:accent5>
        <a:srgbClr val="AAB5D8"/>
      </a:accent5>
      <a:accent6>
        <a:srgbClr val="E7B900"/>
      </a:accent6>
      <a:hlink>
        <a:srgbClr val="FF3300"/>
      </a:hlink>
      <a:folHlink>
        <a:srgbClr val="5F5F5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Civil_war_co_03 print PowerPlugs Templates for PowerPoint">
  <a:themeElements>
    <a:clrScheme name="Default Design 13">
      <a:dk1>
        <a:srgbClr val="000000"/>
      </a:dk1>
      <a:lt1>
        <a:srgbClr val="FFFFFF"/>
      </a:lt1>
      <a:dk2>
        <a:srgbClr val="FFFFFF"/>
      </a:dk2>
      <a:lt2>
        <a:srgbClr val="B2B2B2"/>
      </a:lt2>
      <a:accent1>
        <a:srgbClr val="0099FF"/>
      </a:accent1>
      <a:accent2>
        <a:srgbClr val="99CC00"/>
      </a:accent2>
      <a:accent3>
        <a:srgbClr val="FFFFFF"/>
      </a:accent3>
      <a:accent4>
        <a:srgbClr val="000000"/>
      </a:accent4>
      <a:accent5>
        <a:srgbClr val="AACAFF"/>
      </a:accent5>
      <a:accent6>
        <a:srgbClr val="8AB900"/>
      </a:accent6>
      <a:hlink>
        <a:srgbClr val="FF6699"/>
      </a:hlink>
      <a:folHlink>
        <a:srgbClr val="77777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