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16827500" cy="2204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0" autoAdjust="0"/>
    <p:restoredTop sz="94660"/>
  </p:normalViewPr>
  <p:slideViewPr>
    <p:cSldViewPr>
      <p:cViewPr>
        <p:scale>
          <a:sx n="50" d="100"/>
          <a:sy n="50" d="100"/>
        </p:scale>
        <p:origin x="-2958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291917" cy="1102360"/>
          </a:xfrm>
          <a:prstGeom prst="rect">
            <a:avLst/>
          </a:prstGeom>
        </p:spPr>
        <p:txBody>
          <a:bodyPr vert="horz" lIns="222074" tIns="111039" rIns="222074" bIns="111039" rtlCol="0"/>
          <a:lstStyle>
            <a:lvl1pPr algn="l">
              <a:defRPr sz="3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531689" y="0"/>
            <a:ext cx="7291917" cy="1102360"/>
          </a:xfrm>
          <a:prstGeom prst="rect">
            <a:avLst/>
          </a:prstGeom>
        </p:spPr>
        <p:txBody>
          <a:bodyPr vert="horz" lIns="222074" tIns="111039" rIns="222074" bIns="111039" rtlCol="0"/>
          <a:lstStyle>
            <a:lvl1pPr algn="r">
              <a:defRPr sz="3000"/>
            </a:lvl1pPr>
          </a:lstStyle>
          <a:p>
            <a:fld id="{5706C99C-785A-4F0E-9CD4-FC25BB4E79F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1655763"/>
            <a:ext cx="11023600" cy="8267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22074" tIns="111039" rIns="222074" bIns="11103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82750" y="10472420"/>
            <a:ext cx="13462000" cy="9921240"/>
          </a:xfrm>
          <a:prstGeom prst="rect">
            <a:avLst/>
          </a:prstGeom>
        </p:spPr>
        <p:txBody>
          <a:bodyPr vert="horz" lIns="222074" tIns="111039" rIns="222074" bIns="11103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0941014"/>
            <a:ext cx="7291917" cy="1102360"/>
          </a:xfrm>
          <a:prstGeom prst="rect">
            <a:avLst/>
          </a:prstGeom>
        </p:spPr>
        <p:txBody>
          <a:bodyPr vert="horz" lIns="222074" tIns="111039" rIns="222074" bIns="111039" rtlCol="0" anchor="b"/>
          <a:lstStyle>
            <a:lvl1pPr algn="l">
              <a:defRPr sz="3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531689" y="20941014"/>
            <a:ext cx="7291917" cy="1102360"/>
          </a:xfrm>
          <a:prstGeom prst="rect">
            <a:avLst/>
          </a:prstGeom>
        </p:spPr>
        <p:txBody>
          <a:bodyPr vert="horz" lIns="222074" tIns="111039" rIns="222074" bIns="111039" rtlCol="0" anchor="b"/>
          <a:lstStyle>
            <a:lvl1pPr algn="r">
              <a:defRPr sz="3000"/>
            </a:lvl1pPr>
          </a:lstStyle>
          <a:p>
            <a:fld id="{F06103CF-75C4-4B7D-B216-679D20AE8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2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03CF-75C4-4B7D-B216-679D20AE86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2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7E8-C043-4FF4-AA75-B174D50E830A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8DF4-3C4C-4A63-9479-63637AE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7E8-C043-4FF4-AA75-B174D50E830A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8DF4-3C4C-4A63-9479-63637AE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1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7E8-C043-4FF4-AA75-B174D50E830A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8DF4-3C4C-4A63-9479-63637AE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9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7E8-C043-4FF4-AA75-B174D50E830A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8DF4-3C4C-4A63-9479-63637AE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7E8-C043-4FF4-AA75-B174D50E830A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8DF4-3C4C-4A63-9479-63637AE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7E8-C043-4FF4-AA75-B174D50E830A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8DF4-3C4C-4A63-9479-63637AE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7E8-C043-4FF4-AA75-B174D50E830A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8DF4-3C4C-4A63-9479-63637AE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7E8-C043-4FF4-AA75-B174D50E830A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8DF4-3C4C-4A63-9479-63637AE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2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7E8-C043-4FF4-AA75-B174D50E830A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8DF4-3C4C-4A63-9479-63637AE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7E8-C043-4FF4-AA75-B174D50E830A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8DF4-3C4C-4A63-9479-63637AE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3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7E8-C043-4FF4-AA75-B174D50E830A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8DF4-3C4C-4A63-9479-63637AE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657E8-C043-4FF4-AA75-B174D50E830A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8DF4-3C4C-4A63-9479-63637AE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5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30009" y="175735"/>
            <a:ext cx="16166592" cy="12234672"/>
            <a:chOff x="530009" y="175736"/>
            <a:chExt cx="8082894" cy="6118319"/>
          </a:xfrm>
        </p:grpSpPr>
        <p:pic>
          <p:nvPicPr>
            <p:cNvPr id="3" name="Picture 2" descr="C:\Users\Amir\Documents\GitHub\cordiv\analysis\figures\pipeline\ER_vvol_wc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196" y="449725"/>
              <a:ext cx="3065526" cy="2724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530009" y="175736"/>
              <a:ext cx="8082894" cy="6118319"/>
              <a:chOff x="530009" y="175736"/>
              <a:chExt cx="8082894" cy="6118319"/>
            </a:xfrm>
          </p:grpSpPr>
          <p:pic>
            <p:nvPicPr>
              <p:cNvPr id="1027" name="Picture 3" descr="C:\Users\Amir\Documents\GitHub\cordiv\analysis\figures\pipeline\vvol-ER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075" y="3569143"/>
                <a:ext cx="3065526" cy="2724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C:\Users\Amir\Documents\GitHub\cordiv\analysis\figures\pipeline\wcnSC-E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075" y="458640"/>
                <a:ext cx="3065526" cy="2724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530009" y="175736"/>
                <a:ext cx="8082894" cy="6118319"/>
                <a:chOff x="530009" y="175736"/>
                <a:chExt cx="8082894" cy="6118319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867397" y="1634132"/>
                  <a:ext cx="1502978" cy="3335567"/>
                  <a:chOff x="1676400" y="1924050"/>
                  <a:chExt cx="1295400" cy="2664069"/>
                </a:xfrm>
              </p:grpSpPr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1676400" y="1924050"/>
                    <a:ext cx="1295400" cy="0"/>
                  </a:xfrm>
                  <a:prstGeom prst="straightConnector1">
                    <a:avLst/>
                  </a:prstGeom>
                  <a:ln w="476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Elbow Connector 10"/>
                  <p:cNvCxnSpPr/>
                  <p:nvPr/>
                </p:nvCxnSpPr>
                <p:spPr>
                  <a:xfrm rot="5400000" flipH="1" flipV="1">
                    <a:off x="1071196" y="2687515"/>
                    <a:ext cx="2505808" cy="1295400"/>
                  </a:xfrm>
                  <a:prstGeom prst="bentConnector2">
                    <a:avLst/>
                  </a:prstGeom>
                  <a:ln w="476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530009" y="3169265"/>
                  <a:ext cx="218158" cy="3232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/>
                    <a:t>B</a:t>
                  </a:r>
                  <a:endParaRPr lang="en-US" sz="36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455681" y="175736"/>
                  <a:ext cx="215753" cy="3232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/>
                    <a:t>C</a:t>
                  </a:r>
                  <a:endParaRPr lang="en-US" sz="3600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461379" y="3169265"/>
                  <a:ext cx="234187" cy="3232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/>
                    <a:t>D</a:t>
                  </a:r>
                  <a:endParaRPr lang="en-US" sz="36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30009" y="175736"/>
                  <a:ext cx="226173" cy="3232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/>
                    <a:t>A</a:t>
                  </a:r>
                  <a:endParaRPr lang="en-US" sz="3600" dirty="0"/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4579057" y="2366900"/>
                  <a:ext cx="791319" cy="1976499"/>
                  <a:chOff x="4618882" y="2366900"/>
                  <a:chExt cx="791319" cy="1976499"/>
                </a:xfrm>
              </p:grpSpPr>
              <p:cxnSp>
                <p:nvCxnSpPr>
                  <p:cNvPr id="5" name="Elbow Connector 4"/>
                  <p:cNvCxnSpPr/>
                  <p:nvPr/>
                </p:nvCxnSpPr>
                <p:spPr>
                  <a:xfrm rot="5400000">
                    <a:off x="4006383" y="2979404"/>
                    <a:ext cx="1976499" cy="751492"/>
                  </a:xfrm>
                  <a:prstGeom prst="bentConnector3">
                    <a:avLst>
                      <a:gd name="adj1" fmla="val 178"/>
                    </a:avLst>
                  </a:prstGeom>
                  <a:ln w="476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4618882" y="4333875"/>
                    <a:ext cx="791319" cy="0"/>
                  </a:xfrm>
                  <a:prstGeom prst="straightConnector1">
                    <a:avLst/>
                  </a:prstGeom>
                  <a:ln w="476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33" name="Picture 9" descr="C:\Users\Amir\Documents\GitHub\cordiv\analysis\figures\pipeline\ER-WCN-vvol_hist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47377" y="3569143"/>
                  <a:ext cx="3065526" cy="2724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286000" y="527428"/>
                      <a:ext cx="1227871" cy="2000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 smtClean="0"/>
                        <a:t>Spearman </a:t>
                      </a:r>
                      <a14:m>
                        <m:oMath xmlns:m="http://schemas.openxmlformats.org/officeDocument/2006/math"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=−0.82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6000" y="527428"/>
                      <a:ext cx="1227871" cy="200087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l="-2481" t="-7576" b="-257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946964" y="3715942"/>
                      <a:ext cx="1447800" cy="2000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just"/>
                      <a:r>
                        <a:rPr lang="en-US" sz="2000" dirty="0" smtClean="0"/>
                        <a:t>   Spearman</a:t>
                      </a:r>
                      <a14:m>
                        <m:oMath xmlns:m="http://schemas.openxmlformats.org/officeDocument/2006/math">
                          <m:r>
                            <a:rPr lang="en-US" sz="2000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=0.73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964" y="3715942"/>
                      <a:ext cx="1447800" cy="200087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7576" b="-257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TextBox 23"/>
                <p:cNvSpPr txBox="1"/>
                <p:nvPr/>
              </p:nvSpPr>
              <p:spPr>
                <a:xfrm>
                  <a:off x="6272999" y="559514"/>
                  <a:ext cx="777578" cy="2000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PDB ID 1ONR</a:t>
                  </a:r>
                  <a:endParaRPr lang="en-US" sz="20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730736" y="682625"/>
                  <a:ext cx="777578" cy="2000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PDB ID 1ONR</a:t>
                  </a:r>
                  <a:endParaRPr lang="en-US" sz="20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026980" y="3593618"/>
                  <a:ext cx="777578" cy="2000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PDB ID 1ONR</a:t>
                  </a:r>
                  <a:endParaRPr lang="en-US" sz="2000" dirty="0"/>
                </a:p>
              </p:txBody>
            </p:sp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7162800" y="682625"/>
              <a:ext cx="762000" cy="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03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</dc:creator>
  <cp:lastModifiedBy>Amir</cp:lastModifiedBy>
  <cp:revision>15</cp:revision>
  <dcterms:created xsi:type="dcterms:W3CDTF">2016-01-27T20:19:08Z</dcterms:created>
  <dcterms:modified xsi:type="dcterms:W3CDTF">2016-01-28T19:52:37Z</dcterms:modified>
</cp:coreProperties>
</file>