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8f461d67_0_477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g468f461d67_0_477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468f461d67_0_356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g468f461d67_0_356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468f461d67_0_366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g468f461d67_0_366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468f461d67_0_376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g468f461d67_0_376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469220dec8_0_30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g469220dec8_0_305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469220dec8_0_41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g469220dec8_0_41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468f461d67_0_387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g468f461d67_0_387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468f461d67_0_397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g468f461d67_0_397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468f461d67_0_408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g468f461d67_0_408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468f461d67_0_417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g468f461d67_0_417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468f461d67_0_428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g468f461d67_0_4286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8f461d67_0_286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468f461d67_0_286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g468f461d67_0_2862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468f461d67_0_438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g468f461d67_0_4385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468f461d67_0_449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g468f461d67_0_449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30c70fabe5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5" name="Google Shape;2145;g30c70fabe5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6" name="Google Shape;2146;g30c70fabe5_0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8f461d67_0_296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68f461d67_0_296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68f461d67_0_306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468f461d67_0_3069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68f461d67_0_316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468f461d67_0_3168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68f461d67_0_326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468f461d67_0_326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468f461d67_0_336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468f461d67_0_336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68f461d67_0_462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468f461d67_0_462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468f461d67_0_346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468f461d67_0_346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67" l="-5218" r="58849" t="22933"/>
          <a:stretch/>
        </p:blipFill>
        <p:spPr>
          <a:xfrm flipH="1" rot="10800000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 with CONFIDENTIAL">
  <p:cSld name="Title, Subtitle, and Content with CONFIDENTI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Two Content">
  <p:cSld name="Title, Subtitle, and 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 Placeholder">
  <p:cSld name="DEMO Placehol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 with CONFIDENTIAL">
  <p:cSld name="Title, Subtitle, and Content with CONFIDENTIA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Two Content">
  <p:cSld name="Title, Subtitle, and 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 Placeholder">
  <p:cSld name="DEMO Placehol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- Green">
  <p:cSld name="Transition - Gree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-4270" l="-5216" r="58847" t="22936"/>
          <a:stretch/>
        </p:blipFill>
        <p:spPr>
          <a:xfrm flipH="1" rot="10800000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">
  <p:cSld name="Title, Subtitle,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 showMasterSp="0">
  <p:cSld name="Closing Slid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-168" l="-7772" r="64278" t="26752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Grid-Stride 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5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5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899" name="Google Shape;899;p25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5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1" name="Google Shape;901;p25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902" name="Google Shape;902;p25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25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5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5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5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5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5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5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5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5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5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5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5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25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5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5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25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5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25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5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5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5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5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5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5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5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5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5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25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5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5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5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5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2" name="Google Shape;942;p25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3" name="Google Shape;943;p25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4" name="Google Shape;944;p25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5" name="Google Shape;945;p25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6" name="Google Shape;946;p25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47" name="Google Shape;947;p25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948" name="Google Shape;948;p2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49" name="Google Shape;949;p2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50" name="Google Shape;950;p2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51" name="Google Shape;951;p2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952" name="Google Shape;952;p25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953" name="Google Shape;953;p2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54" name="Google Shape;954;p2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55" name="Google Shape;955;p2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56" name="Google Shape;956;p2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957" name="Google Shape;957;p25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958" name="Google Shape;958;p25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59" name="Google Shape;959;p25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60" name="Google Shape;960;p25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61" name="Google Shape;961;p25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962" name="Google Shape;962;p25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963" name="Google Shape;963;p25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964" name="Google Shape;964;p25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965" name="Google Shape;965;p25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966" name="Google Shape;966;p25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967" name="Google Shape;967;p25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968" name="Google Shape;968;p25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969" name="Google Shape;969;p25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970" name="Google Shape;970;p25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971" name="Google Shape;971;p25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972" name="Google Shape;972;p25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973" name="Google Shape;973;p25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974" name="Google Shape;974;p25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975" name="Google Shape;975;p25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976" name="Google Shape;976;p25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977" name="Google Shape;977;p25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978" name="Google Shape;978;p25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979" name="Google Shape;979;p25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980" name="Google Shape;980;p25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981" name="Google Shape;981;p25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982" name="Google Shape;982;p25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983" name="Google Shape;983;p25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984" name="Google Shape;984;p25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985" name="Google Shape;985;p25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986" name="Google Shape;986;p25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987" name="Google Shape;987;p25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988" name="Google Shape;988;p25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989" name="Google Shape;989;p25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990" name="Google Shape;990;p25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991" name="Google Shape;991;p25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992" name="Google Shape;992;p25"/>
          <p:cNvCxnSpPr>
            <a:endCxn id="984" idx="1"/>
          </p:cNvCxnSpPr>
          <p:nvPr/>
        </p:nvCxnSpPr>
        <p:spPr>
          <a:xfrm flipH="1" rot="10800000">
            <a:off x="3565757" y="422089"/>
            <a:ext cx="32112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3" name="Google Shape;993;p25"/>
          <p:cNvSpPr txBox="1"/>
          <p:nvPr/>
        </p:nvSpPr>
        <p:spPr>
          <a:xfrm>
            <a:off x="8248850" y="211756"/>
            <a:ext cx="2435100" cy="954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The thread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continues in this way until its data index is greater than the number of data elements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6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6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000" name="Google Shape;1000;p26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6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2" name="Google Shape;1002;p26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1003" name="Google Shape;1003;p26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1" name="Google Shape;1011;p26"/>
          <p:cNvGrpSpPr/>
          <p:nvPr/>
        </p:nvGrpSpPr>
        <p:grpSpPr>
          <a:xfrm>
            <a:off x="3103432" y="179009"/>
            <a:ext cx="4765852" cy="2390290"/>
            <a:chOff x="3103432" y="323384"/>
            <a:chExt cx="4765852" cy="2390290"/>
          </a:xfrm>
        </p:grpSpPr>
        <p:sp>
          <p:nvSpPr>
            <p:cNvPr id="1012" name="Google Shape;1012;p26"/>
            <p:cNvSpPr/>
            <p:nvPr/>
          </p:nvSpPr>
          <p:spPr>
            <a:xfrm flipH="1" rot="10800000">
              <a:off x="552760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6"/>
            <p:cNvSpPr/>
            <p:nvPr/>
          </p:nvSpPr>
          <p:spPr>
            <a:xfrm flipH="1" rot="10800000">
              <a:off x="6137087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6"/>
            <p:cNvSpPr/>
            <p:nvPr/>
          </p:nvSpPr>
          <p:spPr>
            <a:xfrm flipH="1" rot="10800000">
              <a:off x="552760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6"/>
            <p:cNvSpPr/>
            <p:nvPr/>
          </p:nvSpPr>
          <p:spPr>
            <a:xfrm flipH="1" rot="10800000">
              <a:off x="6137087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6"/>
            <p:cNvSpPr/>
            <p:nvPr/>
          </p:nvSpPr>
          <p:spPr>
            <a:xfrm flipH="1" rot="10800000">
              <a:off x="552760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6"/>
            <p:cNvSpPr/>
            <p:nvPr/>
          </p:nvSpPr>
          <p:spPr>
            <a:xfrm flipH="1" rot="10800000">
              <a:off x="6137087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6"/>
            <p:cNvSpPr/>
            <p:nvPr/>
          </p:nvSpPr>
          <p:spPr>
            <a:xfrm flipH="1" rot="10800000">
              <a:off x="552760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6"/>
            <p:cNvSpPr/>
            <p:nvPr/>
          </p:nvSpPr>
          <p:spPr>
            <a:xfrm flipH="1" rot="10800000">
              <a:off x="6137087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6"/>
            <p:cNvSpPr/>
            <p:nvPr/>
          </p:nvSpPr>
          <p:spPr>
            <a:xfrm flipH="1" rot="10800000">
              <a:off x="6761501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6"/>
            <p:cNvSpPr/>
            <p:nvPr/>
          </p:nvSpPr>
          <p:spPr>
            <a:xfrm flipH="1" rot="10800000">
              <a:off x="737098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6"/>
            <p:cNvSpPr/>
            <p:nvPr/>
          </p:nvSpPr>
          <p:spPr>
            <a:xfrm flipH="1" rot="10800000">
              <a:off x="6761501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6"/>
            <p:cNvSpPr/>
            <p:nvPr/>
          </p:nvSpPr>
          <p:spPr>
            <a:xfrm flipH="1" rot="10800000">
              <a:off x="737098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6"/>
            <p:cNvSpPr/>
            <p:nvPr/>
          </p:nvSpPr>
          <p:spPr>
            <a:xfrm flipH="1" rot="10800000">
              <a:off x="6761501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6"/>
            <p:cNvSpPr/>
            <p:nvPr/>
          </p:nvSpPr>
          <p:spPr>
            <a:xfrm flipH="1" rot="10800000">
              <a:off x="737098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6"/>
            <p:cNvSpPr/>
            <p:nvPr/>
          </p:nvSpPr>
          <p:spPr>
            <a:xfrm flipH="1" rot="10800000">
              <a:off x="6761501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6"/>
            <p:cNvSpPr/>
            <p:nvPr/>
          </p:nvSpPr>
          <p:spPr>
            <a:xfrm flipH="1" rot="10800000">
              <a:off x="737098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 flipH="1" rot="10800000">
              <a:off x="3103432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6"/>
            <p:cNvSpPr/>
            <p:nvPr/>
          </p:nvSpPr>
          <p:spPr>
            <a:xfrm flipH="1" rot="10800000">
              <a:off x="3712915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6"/>
            <p:cNvSpPr/>
            <p:nvPr/>
          </p:nvSpPr>
          <p:spPr>
            <a:xfrm flipH="1" rot="10800000">
              <a:off x="3103432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6"/>
            <p:cNvSpPr/>
            <p:nvPr/>
          </p:nvSpPr>
          <p:spPr>
            <a:xfrm flipH="1" rot="10800000">
              <a:off x="3712915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6"/>
            <p:cNvSpPr/>
            <p:nvPr/>
          </p:nvSpPr>
          <p:spPr>
            <a:xfrm flipH="1" rot="10800000">
              <a:off x="3103432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6"/>
            <p:cNvSpPr/>
            <p:nvPr/>
          </p:nvSpPr>
          <p:spPr>
            <a:xfrm flipH="1" rot="10800000">
              <a:off x="3712915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6"/>
            <p:cNvSpPr/>
            <p:nvPr/>
          </p:nvSpPr>
          <p:spPr>
            <a:xfrm flipH="1" rot="10800000">
              <a:off x="3103432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6"/>
            <p:cNvSpPr/>
            <p:nvPr/>
          </p:nvSpPr>
          <p:spPr>
            <a:xfrm flipH="1" rot="10800000">
              <a:off x="3712915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6"/>
            <p:cNvSpPr/>
            <p:nvPr/>
          </p:nvSpPr>
          <p:spPr>
            <a:xfrm flipH="1" rot="10800000">
              <a:off x="4337329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6"/>
            <p:cNvSpPr/>
            <p:nvPr/>
          </p:nvSpPr>
          <p:spPr>
            <a:xfrm flipH="1" rot="10800000">
              <a:off x="4946812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6"/>
            <p:cNvSpPr/>
            <p:nvPr/>
          </p:nvSpPr>
          <p:spPr>
            <a:xfrm flipH="1" rot="10800000">
              <a:off x="4337329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6"/>
            <p:cNvSpPr/>
            <p:nvPr/>
          </p:nvSpPr>
          <p:spPr>
            <a:xfrm flipH="1" rot="10800000">
              <a:off x="4946812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6"/>
            <p:cNvSpPr/>
            <p:nvPr/>
          </p:nvSpPr>
          <p:spPr>
            <a:xfrm flipH="1" rot="10800000">
              <a:off x="4337329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6"/>
            <p:cNvSpPr/>
            <p:nvPr/>
          </p:nvSpPr>
          <p:spPr>
            <a:xfrm flipH="1" rot="10800000">
              <a:off x="4946812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6"/>
            <p:cNvSpPr/>
            <p:nvPr/>
          </p:nvSpPr>
          <p:spPr>
            <a:xfrm flipH="1" rot="10800000">
              <a:off x="4337329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6"/>
            <p:cNvSpPr/>
            <p:nvPr/>
          </p:nvSpPr>
          <p:spPr>
            <a:xfrm flipH="1" rot="10800000">
              <a:off x="4946812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4" name="Google Shape;1044;p26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5" name="Google Shape;1045;p26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6" name="Google Shape;1046;p26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7" name="Google Shape;1047;p26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" name="Google Shape;1048;p26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49" name="Google Shape;1049;p26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050" name="Google Shape;1050;p2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051" name="Google Shape;1051;p2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52" name="Google Shape;1052;p2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53" name="Google Shape;1053;p2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54" name="Google Shape;1054;p26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055" name="Google Shape;1055;p2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056" name="Google Shape;1056;p2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57" name="Google Shape;1057;p2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58" name="Google Shape;1058;p2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59" name="Google Shape;1059;p26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1060" name="Google Shape;1060;p26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061" name="Google Shape;1061;p26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62" name="Google Shape;1062;p26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63" name="Google Shape;1063;p26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064" name="Google Shape;1064;p26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065" name="Google Shape;1065;p26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066" name="Google Shape;1066;p26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067" name="Google Shape;1067;p26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068" name="Google Shape;1068;p26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069" name="Google Shape;1069;p26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070" name="Google Shape;1070;p26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071" name="Google Shape;1071;p26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072" name="Google Shape;1072;p26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073" name="Google Shape;1073;p26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074" name="Google Shape;1074;p26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075" name="Google Shape;1075;p26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076" name="Google Shape;1076;p26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1077" name="Google Shape;1077;p26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078" name="Google Shape;1078;p26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079" name="Google Shape;1079;p26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080" name="Google Shape;1080;p26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081" name="Google Shape;1081;p26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082" name="Google Shape;1082;p26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083" name="Google Shape;1083;p26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084" name="Google Shape;1084;p26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085" name="Google Shape;1085;p26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1086" name="Google Shape;1086;p26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087" name="Google Shape;1087;p26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088" name="Google Shape;1088;p26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089" name="Google Shape;1089;p26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090" name="Google Shape;1090;p26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091" name="Google Shape;1091;p26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092" name="Google Shape;1092;p26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093" name="Google Shape;1093;p26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1094" name="Google Shape;1094;p26"/>
          <p:cNvSpPr txBox="1"/>
          <p:nvPr/>
        </p:nvSpPr>
        <p:spPr>
          <a:xfrm>
            <a:off x="8248850" y="211756"/>
            <a:ext cx="2435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</a:t>
            </a:r>
            <a:r>
              <a:rPr lang="en-US"/>
              <a:t>in parallel using a grid stride loop...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27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27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101" name="Google Shape;1101;p27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27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27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27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27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7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7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7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27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7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27"/>
          <p:cNvGrpSpPr/>
          <p:nvPr/>
        </p:nvGrpSpPr>
        <p:grpSpPr>
          <a:xfrm>
            <a:off x="3103432" y="179009"/>
            <a:ext cx="4765852" cy="2390290"/>
            <a:chOff x="3103432" y="323384"/>
            <a:chExt cx="4765852" cy="2390290"/>
          </a:xfrm>
        </p:grpSpPr>
        <p:sp>
          <p:nvSpPr>
            <p:cNvPr id="1112" name="Google Shape;1112;p27"/>
            <p:cNvSpPr/>
            <p:nvPr/>
          </p:nvSpPr>
          <p:spPr>
            <a:xfrm flipH="1" rot="10800000">
              <a:off x="552760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7"/>
            <p:cNvSpPr/>
            <p:nvPr/>
          </p:nvSpPr>
          <p:spPr>
            <a:xfrm flipH="1" rot="10800000">
              <a:off x="6137087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7"/>
            <p:cNvSpPr/>
            <p:nvPr/>
          </p:nvSpPr>
          <p:spPr>
            <a:xfrm flipH="1" rot="10800000">
              <a:off x="552760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7"/>
            <p:cNvSpPr/>
            <p:nvPr/>
          </p:nvSpPr>
          <p:spPr>
            <a:xfrm flipH="1" rot="10800000">
              <a:off x="6137087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7"/>
            <p:cNvSpPr/>
            <p:nvPr/>
          </p:nvSpPr>
          <p:spPr>
            <a:xfrm flipH="1" rot="10800000">
              <a:off x="552760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7"/>
            <p:cNvSpPr/>
            <p:nvPr/>
          </p:nvSpPr>
          <p:spPr>
            <a:xfrm flipH="1" rot="10800000">
              <a:off x="6137087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7"/>
            <p:cNvSpPr/>
            <p:nvPr/>
          </p:nvSpPr>
          <p:spPr>
            <a:xfrm flipH="1" rot="10800000">
              <a:off x="552760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7"/>
            <p:cNvSpPr/>
            <p:nvPr/>
          </p:nvSpPr>
          <p:spPr>
            <a:xfrm flipH="1" rot="10800000">
              <a:off x="6137087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7"/>
            <p:cNvSpPr/>
            <p:nvPr/>
          </p:nvSpPr>
          <p:spPr>
            <a:xfrm flipH="1" rot="10800000">
              <a:off x="6761501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7"/>
            <p:cNvSpPr/>
            <p:nvPr/>
          </p:nvSpPr>
          <p:spPr>
            <a:xfrm flipH="1" rot="10800000">
              <a:off x="737098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7"/>
            <p:cNvSpPr/>
            <p:nvPr/>
          </p:nvSpPr>
          <p:spPr>
            <a:xfrm flipH="1" rot="10800000">
              <a:off x="6761501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7"/>
            <p:cNvSpPr/>
            <p:nvPr/>
          </p:nvSpPr>
          <p:spPr>
            <a:xfrm flipH="1" rot="10800000">
              <a:off x="737098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7"/>
            <p:cNvSpPr/>
            <p:nvPr/>
          </p:nvSpPr>
          <p:spPr>
            <a:xfrm flipH="1" rot="10800000">
              <a:off x="6761501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7"/>
            <p:cNvSpPr/>
            <p:nvPr/>
          </p:nvSpPr>
          <p:spPr>
            <a:xfrm flipH="1" rot="10800000">
              <a:off x="737098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7"/>
            <p:cNvSpPr/>
            <p:nvPr/>
          </p:nvSpPr>
          <p:spPr>
            <a:xfrm flipH="1" rot="10800000">
              <a:off x="6761501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7"/>
            <p:cNvSpPr/>
            <p:nvPr/>
          </p:nvSpPr>
          <p:spPr>
            <a:xfrm flipH="1" rot="10800000">
              <a:off x="737098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7"/>
            <p:cNvSpPr/>
            <p:nvPr/>
          </p:nvSpPr>
          <p:spPr>
            <a:xfrm flipH="1" rot="10800000">
              <a:off x="3103432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7"/>
            <p:cNvSpPr/>
            <p:nvPr/>
          </p:nvSpPr>
          <p:spPr>
            <a:xfrm flipH="1" rot="10800000">
              <a:off x="3712915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7"/>
            <p:cNvSpPr/>
            <p:nvPr/>
          </p:nvSpPr>
          <p:spPr>
            <a:xfrm flipH="1" rot="10800000">
              <a:off x="3103432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7"/>
            <p:cNvSpPr/>
            <p:nvPr/>
          </p:nvSpPr>
          <p:spPr>
            <a:xfrm flipH="1" rot="10800000">
              <a:off x="3712915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7"/>
            <p:cNvSpPr/>
            <p:nvPr/>
          </p:nvSpPr>
          <p:spPr>
            <a:xfrm flipH="1" rot="10800000">
              <a:off x="3103432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7"/>
            <p:cNvSpPr/>
            <p:nvPr/>
          </p:nvSpPr>
          <p:spPr>
            <a:xfrm flipH="1" rot="10800000">
              <a:off x="3712915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7"/>
            <p:cNvSpPr/>
            <p:nvPr/>
          </p:nvSpPr>
          <p:spPr>
            <a:xfrm flipH="1" rot="10800000">
              <a:off x="3103432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7"/>
            <p:cNvSpPr/>
            <p:nvPr/>
          </p:nvSpPr>
          <p:spPr>
            <a:xfrm flipH="1" rot="10800000">
              <a:off x="3712915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7"/>
            <p:cNvSpPr/>
            <p:nvPr/>
          </p:nvSpPr>
          <p:spPr>
            <a:xfrm flipH="1" rot="10800000">
              <a:off x="4337329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7"/>
            <p:cNvSpPr/>
            <p:nvPr/>
          </p:nvSpPr>
          <p:spPr>
            <a:xfrm flipH="1" rot="10800000">
              <a:off x="4946812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7"/>
            <p:cNvSpPr/>
            <p:nvPr/>
          </p:nvSpPr>
          <p:spPr>
            <a:xfrm flipH="1" rot="10800000">
              <a:off x="4337329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7"/>
            <p:cNvSpPr/>
            <p:nvPr/>
          </p:nvSpPr>
          <p:spPr>
            <a:xfrm flipH="1" rot="10800000">
              <a:off x="4946812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7"/>
            <p:cNvSpPr/>
            <p:nvPr/>
          </p:nvSpPr>
          <p:spPr>
            <a:xfrm flipH="1" rot="10800000">
              <a:off x="4337329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7"/>
            <p:cNvSpPr/>
            <p:nvPr/>
          </p:nvSpPr>
          <p:spPr>
            <a:xfrm flipH="1" rot="10800000">
              <a:off x="4946812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7"/>
            <p:cNvSpPr/>
            <p:nvPr/>
          </p:nvSpPr>
          <p:spPr>
            <a:xfrm flipH="1" rot="10800000">
              <a:off x="4337329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7"/>
            <p:cNvSpPr/>
            <p:nvPr/>
          </p:nvSpPr>
          <p:spPr>
            <a:xfrm flipH="1" rot="10800000">
              <a:off x="4946812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44" name="Google Shape;1144;p27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5" name="Google Shape;1145;p27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6" name="Google Shape;1146;p27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7" name="Google Shape;1147;p27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8" name="Google Shape;1148;p27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49" name="Google Shape;1149;p27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150" name="Google Shape;1150;p2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151" name="Google Shape;1151;p2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52" name="Google Shape;1152;p2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53" name="Google Shape;1153;p2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155" name="Google Shape;1155;p2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156" name="Google Shape;1156;p2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57" name="Google Shape;1157;p2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58" name="Google Shape;1158;p2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59" name="Google Shape;1159;p27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1160" name="Google Shape;1160;p27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161" name="Google Shape;1161;p27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62" name="Google Shape;1162;p27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63" name="Google Shape;1163;p27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164" name="Google Shape;1164;p27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165" name="Google Shape;1165;p27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166" name="Google Shape;1166;p27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167" name="Google Shape;1167;p27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168" name="Google Shape;1168;p27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169" name="Google Shape;1169;p27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170" name="Google Shape;1170;p27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171" name="Google Shape;1171;p27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172" name="Google Shape;1172;p27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173" name="Google Shape;1173;p27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174" name="Google Shape;1174;p27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175" name="Google Shape;1175;p27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176" name="Google Shape;1176;p27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1177" name="Google Shape;1177;p27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178" name="Google Shape;1178;p27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179" name="Google Shape;1179;p27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180" name="Google Shape;1180;p27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181" name="Google Shape;1181;p27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182" name="Google Shape;1182;p27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183" name="Google Shape;1183;p27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184" name="Google Shape;1184;p27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185" name="Google Shape;1185;p27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1186" name="Google Shape;1186;p27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187" name="Google Shape;1187;p27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188" name="Google Shape;1188;p27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189" name="Google Shape;1189;p27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190" name="Google Shape;1190;p27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191" name="Google Shape;1191;p27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192" name="Google Shape;1192;p27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193" name="Google Shape;1193;p27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1194" name="Google Shape;1194;p27"/>
          <p:cNvCxnSpPr>
            <a:stCxn id="1103" idx="0"/>
            <a:endCxn id="1160" idx="3"/>
          </p:cNvCxnSpPr>
          <p:nvPr/>
        </p:nvCxnSpPr>
        <p:spPr>
          <a:xfrm flipH="1" rot="10800000">
            <a:off x="3565728" y="421948"/>
            <a:ext cx="336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5" name="Google Shape;1195;p27"/>
          <p:cNvCxnSpPr>
            <a:stCxn id="1104" idx="0"/>
            <a:endCxn id="1161" idx="3"/>
          </p:cNvCxnSpPr>
          <p:nvPr/>
        </p:nvCxnSpPr>
        <p:spPr>
          <a:xfrm rot="10800000">
            <a:off x="3599351" y="1054950"/>
            <a:ext cx="4629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6" name="Google Shape;1196;p27"/>
          <p:cNvCxnSpPr>
            <a:stCxn id="1105" idx="0"/>
            <a:endCxn id="1162" idx="3"/>
          </p:cNvCxnSpPr>
          <p:nvPr/>
        </p:nvCxnSpPr>
        <p:spPr>
          <a:xfrm rot="10800000">
            <a:off x="3599375" y="1687950"/>
            <a:ext cx="9594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7" name="Google Shape;1197;p27"/>
          <p:cNvCxnSpPr>
            <a:stCxn id="1106" idx="0"/>
            <a:endCxn id="1163" idx="3"/>
          </p:cNvCxnSpPr>
          <p:nvPr/>
        </p:nvCxnSpPr>
        <p:spPr>
          <a:xfrm rot="10800000">
            <a:off x="3599399" y="2320949"/>
            <a:ext cx="1455900" cy="115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8" name="Google Shape;1198;p27"/>
          <p:cNvCxnSpPr>
            <a:stCxn id="1107" idx="0"/>
            <a:endCxn id="1164" idx="3"/>
          </p:cNvCxnSpPr>
          <p:nvPr/>
        </p:nvCxnSpPr>
        <p:spPr>
          <a:xfrm rot="10800000">
            <a:off x="4205508" y="420446"/>
            <a:ext cx="1675800" cy="3059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9" name="Google Shape;1199;p27"/>
          <p:cNvCxnSpPr>
            <a:stCxn id="1108" idx="0"/>
            <a:endCxn id="1131" idx="3"/>
          </p:cNvCxnSpPr>
          <p:nvPr/>
        </p:nvCxnSpPr>
        <p:spPr>
          <a:xfrm rot="10800000">
            <a:off x="4211231" y="1058848"/>
            <a:ext cx="2166600" cy="2421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0" name="Google Shape;1200;p27"/>
          <p:cNvCxnSpPr>
            <a:stCxn id="1109" idx="0"/>
            <a:endCxn id="1166" idx="3"/>
          </p:cNvCxnSpPr>
          <p:nvPr/>
        </p:nvCxnSpPr>
        <p:spPr>
          <a:xfrm rot="10800000">
            <a:off x="4205555" y="1686448"/>
            <a:ext cx="26688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1" name="Google Shape;1201;p27"/>
          <p:cNvCxnSpPr>
            <a:stCxn id="1110" idx="0"/>
            <a:endCxn id="1167" idx="3"/>
          </p:cNvCxnSpPr>
          <p:nvPr/>
        </p:nvCxnSpPr>
        <p:spPr>
          <a:xfrm rot="10800000">
            <a:off x="4205579" y="2319147"/>
            <a:ext cx="3165300" cy="116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2" name="Google Shape;1202;p27"/>
          <p:cNvSpPr txBox="1"/>
          <p:nvPr/>
        </p:nvSpPr>
        <p:spPr>
          <a:xfrm>
            <a:off x="8248850" y="211753"/>
            <a:ext cx="2435100" cy="339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…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elements are covered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8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28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209" name="Google Shape;1209;p28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28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28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28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28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28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28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28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28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28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9" name="Google Shape;1219;p28"/>
          <p:cNvGrpSpPr/>
          <p:nvPr/>
        </p:nvGrpSpPr>
        <p:grpSpPr>
          <a:xfrm>
            <a:off x="3103432" y="179009"/>
            <a:ext cx="4765852" cy="2390290"/>
            <a:chOff x="3103432" y="323384"/>
            <a:chExt cx="4765852" cy="2390290"/>
          </a:xfrm>
        </p:grpSpPr>
        <p:sp>
          <p:nvSpPr>
            <p:cNvPr id="1220" name="Google Shape;1220;p28"/>
            <p:cNvSpPr/>
            <p:nvPr/>
          </p:nvSpPr>
          <p:spPr>
            <a:xfrm flipH="1" rot="10800000">
              <a:off x="552760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8"/>
            <p:cNvSpPr/>
            <p:nvPr/>
          </p:nvSpPr>
          <p:spPr>
            <a:xfrm flipH="1" rot="10800000">
              <a:off x="6137087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8"/>
            <p:cNvSpPr/>
            <p:nvPr/>
          </p:nvSpPr>
          <p:spPr>
            <a:xfrm flipH="1" rot="10800000">
              <a:off x="552760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8"/>
            <p:cNvSpPr/>
            <p:nvPr/>
          </p:nvSpPr>
          <p:spPr>
            <a:xfrm flipH="1" rot="10800000">
              <a:off x="6137087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8"/>
            <p:cNvSpPr/>
            <p:nvPr/>
          </p:nvSpPr>
          <p:spPr>
            <a:xfrm flipH="1" rot="10800000">
              <a:off x="552760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8"/>
            <p:cNvSpPr/>
            <p:nvPr/>
          </p:nvSpPr>
          <p:spPr>
            <a:xfrm flipH="1" rot="10800000">
              <a:off x="6137087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8"/>
            <p:cNvSpPr/>
            <p:nvPr/>
          </p:nvSpPr>
          <p:spPr>
            <a:xfrm flipH="1" rot="10800000">
              <a:off x="552760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8"/>
            <p:cNvSpPr/>
            <p:nvPr/>
          </p:nvSpPr>
          <p:spPr>
            <a:xfrm flipH="1" rot="10800000">
              <a:off x="6137087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8"/>
            <p:cNvSpPr/>
            <p:nvPr/>
          </p:nvSpPr>
          <p:spPr>
            <a:xfrm flipH="1" rot="10800000">
              <a:off x="6761501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8"/>
            <p:cNvSpPr/>
            <p:nvPr/>
          </p:nvSpPr>
          <p:spPr>
            <a:xfrm flipH="1" rot="10800000">
              <a:off x="737098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8"/>
            <p:cNvSpPr/>
            <p:nvPr/>
          </p:nvSpPr>
          <p:spPr>
            <a:xfrm flipH="1" rot="10800000">
              <a:off x="6761501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8"/>
            <p:cNvSpPr/>
            <p:nvPr/>
          </p:nvSpPr>
          <p:spPr>
            <a:xfrm flipH="1" rot="10800000">
              <a:off x="737098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8"/>
            <p:cNvSpPr/>
            <p:nvPr/>
          </p:nvSpPr>
          <p:spPr>
            <a:xfrm flipH="1" rot="10800000">
              <a:off x="6761501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8"/>
            <p:cNvSpPr/>
            <p:nvPr/>
          </p:nvSpPr>
          <p:spPr>
            <a:xfrm flipH="1" rot="10800000">
              <a:off x="737098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8"/>
            <p:cNvSpPr/>
            <p:nvPr/>
          </p:nvSpPr>
          <p:spPr>
            <a:xfrm flipH="1" rot="10800000">
              <a:off x="6761501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8"/>
            <p:cNvSpPr/>
            <p:nvPr/>
          </p:nvSpPr>
          <p:spPr>
            <a:xfrm flipH="1" rot="10800000">
              <a:off x="737098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8"/>
            <p:cNvSpPr/>
            <p:nvPr/>
          </p:nvSpPr>
          <p:spPr>
            <a:xfrm flipH="1" rot="10800000">
              <a:off x="3103432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8"/>
            <p:cNvSpPr/>
            <p:nvPr/>
          </p:nvSpPr>
          <p:spPr>
            <a:xfrm flipH="1" rot="10800000">
              <a:off x="3712915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8"/>
            <p:cNvSpPr/>
            <p:nvPr/>
          </p:nvSpPr>
          <p:spPr>
            <a:xfrm flipH="1" rot="10800000">
              <a:off x="3103432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8"/>
            <p:cNvSpPr/>
            <p:nvPr/>
          </p:nvSpPr>
          <p:spPr>
            <a:xfrm flipH="1" rot="10800000">
              <a:off x="3712915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8"/>
            <p:cNvSpPr/>
            <p:nvPr/>
          </p:nvSpPr>
          <p:spPr>
            <a:xfrm flipH="1" rot="10800000">
              <a:off x="3103432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8"/>
            <p:cNvSpPr/>
            <p:nvPr/>
          </p:nvSpPr>
          <p:spPr>
            <a:xfrm flipH="1" rot="10800000">
              <a:off x="3712915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8"/>
            <p:cNvSpPr/>
            <p:nvPr/>
          </p:nvSpPr>
          <p:spPr>
            <a:xfrm flipH="1" rot="10800000">
              <a:off x="3103432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8"/>
            <p:cNvSpPr/>
            <p:nvPr/>
          </p:nvSpPr>
          <p:spPr>
            <a:xfrm flipH="1" rot="10800000">
              <a:off x="3712915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8"/>
            <p:cNvSpPr/>
            <p:nvPr/>
          </p:nvSpPr>
          <p:spPr>
            <a:xfrm flipH="1" rot="10800000">
              <a:off x="4337329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8"/>
            <p:cNvSpPr/>
            <p:nvPr/>
          </p:nvSpPr>
          <p:spPr>
            <a:xfrm flipH="1" rot="10800000">
              <a:off x="4946812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 flipH="1" rot="10800000">
              <a:off x="4337329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8"/>
            <p:cNvSpPr/>
            <p:nvPr/>
          </p:nvSpPr>
          <p:spPr>
            <a:xfrm flipH="1" rot="10800000">
              <a:off x="4946812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8"/>
            <p:cNvSpPr/>
            <p:nvPr/>
          </p:nvSpPr>
          <p:spPr>
            <a:xfrm flipH="1" rot="10800000">
              <a:off x="4337329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8"/>
            <p:cNvSpPr/>
            <p:nvPr/>
          </p:nvSpPr>
          <p:spPr>
            <a:xfrm flipH="1" rot="10800000">
              <a:off x="4946812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 flipH="1" rot="10800000">
              <a:off x="4337329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8"/>
            <p:cNvSpPr/>
            <p:nvPr/>
          </p:nvSpPr>
          <p:spPr>
            <a:xfrm flipH="1" rot="10800000">
              <a:off x="4946812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52" name="Google Shape;1252;p28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3" name="Google Shape;1253;p28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4" name="Google Shape;1254;p28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5" name="Google Shape;1255;p28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6" name="Google Shape;1256;p28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57" name="Google Shape;1257;p28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258" name="Google Shape;1258;p2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59" name="Google Shape;1259;p2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60" name="Google Shape;1260;p2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61" name="Google Shape;1261;p2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62" name="Google Shape;1262;p28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263" name="Google Shape;1263;p2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64" name="Google Shape;1264;p2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65" name="Google Shape;1265;p2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66" name="Google Shape;1266;p2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67" name="Google Shape;1267;p28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1268" name="Google Shape;1268;p28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69" name="Google Shape;1269;p28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70" name="Google Shape;1270;p28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71" name="Google Shape;1271;p28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272" name="Google Shape;1272;p28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273" name="Google Shape;1273;p28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274" name="Google Shape;1274;p28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275" name="Google Shape;1275;p28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276" name="Google Shape;1276;p28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277" name="Google Shape;1277;p28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278" name="Google Shape;1278;p28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279" name="Google Shape;1279;p28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280" name="Google Shape;1280;p28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281" name="Google Shape;1281;p28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282" name="Google Shape;1282;p28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283" name="Google Shape;1283;p28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284" name="Google Shape;1284;p28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1285" name="Google Shape;1285;p28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286" name="Google Shape;1286;p28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287" name="Google Shape;1287;p28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288" name="Google Shape;1288;p28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289" name="Google Shape;1289;p28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290" name="Google Shape;1290;p28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291" name="Google Shape;1291;p28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292" name="Google Shape;1292;p28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293" name="Google Shape;1293;p28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1294" name="Google Shape;1294;p28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295" name="Google Shape;1295;p28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296" name="Google Shape;1296;p28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297" name="Google Shape;1297;p28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298" name="Google Shape;1298;p28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299" name="Google Shape;1299;p28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300" name="Google Shape;1300;p28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301" name="Google Shape;1301;p28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1302" name="Google Shape;1302;p28"/>
          <p:cNvCxnSpPr>
            <a:stCxn id="1211" idx="0"/>
            <a:endCxn id="1268" idx="3"/>
          </p:cNvCxnSpPr>
          <p:nvPr/>
        </p:nvCxnSpPr>
        <p:spPr>
          <a:xfrm flipH="1" rot="10800000">
            <a:off x="3565728" y="421948"/>
            <a:ext cx="336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3" name="Google Shape;1303;p28"/>
          <p:cNvCxnSpPr>
            <a:stCxn id="1212" idx="0"/>
            <a:endCxn id="1269" idx="3"/>
          </p:cNvCxnSpPr>
          <p:nvPr/>
        </p:nvCxnSpPr>
        <p:spPr>
          <a:xfrm rot="10800000">
            <a:off x="3599351" y="1054950"/>
            <a:ext cx="4629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4" name="Google Shape;1304;p28"/>
          <p:cNvCxnSpPr>
            <a:stCxn id="1213" idx="0"/>
            <a:endCxn id="1270" idx="3"/>
          </p:cNvCxnSpPr>
          <p:nvPr/>
        </p:nvCxnSpPr>
        <p:spPr>
          <a:xfrm rot="10800000">
            <a:off x="3599375" y="1687950"/>
            <a:ext cx="9594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5" name="Google Shape;1305;p28"/>
          <p:cNvCxnSpPr>
            <a:stCxn id="1214" idx="0"/>
            <a:endCxn id="1271" idx="3"/>
          </p:cNvCxnSpPr>
          <p:nvPr/>
        </p:nvCxnSpPr>
        <p:spPr>
          <a:xfrm rot="10800000">
            <a:off x="3599399" y="2320949"/>
            <a:ext cx="1455900" cy="115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6" name="Google Shape;1306;p28"/>
          <p:cNvCxnSpPr>
            <a:stCxn id="1215" idx="0"/>
            <a:endCxn id="1272" idx="3"/>
          </p:cNvCxnSpPr>
          <p:nvPr/>
        </p:nvCxnSpPr>
        <p:spPr>
          <a:xfrm rot="10800000">
            <a:off x="4205508" y="420446"/>
            <a:ext cx="1675800" cy="3059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7" name="Google Shape;1307;p28"/>
          <p:cNvCxnSpPr>
            <a:stCxn id="1216" idx="0"/>
            <a:endCxn id="1239" idx="3"/>
          </p:cNvCxnSpPr>
          <p:nvPr/>
        </p:nvCxnSpPr>
        <p:spPr>
          <a:xfrm rot="10800000">
            <a:off x="4211231" y="1058848"/>
            <a:ext cx="2166600" cy="2421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8" name="Google Shape;1308;p28"/>
          <p:cNvCxnSpPr>
            <a:stCxn id="1217" idx="0"/>
            <a:endCxn id="1274" idx="3"/>
          </p:cNvCxnSpPr>
          <p:nvPr/>
        </p:nvCxnSpPr>
        <p:spPr>
          <a:xfrm rot="10800000">
            <a:off x="4205555" y="1686448"/>
            <a:ext cx="26688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9" name="Google Shape;1309;p28"/>
          <p:cNvCxnSpPr>
            <a:stCxn id="1218" idx="0"/>
            <a:endCxn id="1275" idx="3"/>
          </p:cNvCxnSpPr>
          <p:nvPr/>
        </p:nvCxnSpPr>
        <p:spPr>
          <a:xfrm rot="10800000">
            <a:off x="4205579" y="2319147"/>
            <a:ext cx="3165300" cy="116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0" name="Google Shape;1310;p28"/>
          <p:cNvSpPr txBox="1"/>
          <p:nvPr/>
        </p:nvSpPr>
        <p:spPr>
          <a:xfrm>
            <a:off x="8248850" y="211750"/>
            <a:ext cx="2435100" cy="1210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Additionally the </a:t>
            </a:r>
            <a:r>
              <a:rPr lang="en-US"/>
              <a:t>device </a:t>
            </a:r>
            <a:r>
              <a:rPr b="1" lang="en-US"/>
              <a:t>coalesces</a:t>
            </a:r>
            <a:r>
              <a:rPr lang="en-US"/>
              <a:t> memory reads/writes into as few transactions as possible for performance...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29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29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317" name="Google Shape;1317;p29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9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9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9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9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29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29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29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29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29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7" name="Google Shape;1327;p29"/>
          <p:cNvGrpSpPr/>
          <p:nvPr/>
        </p:nvGrpSpPr>
        <p:grpSpPr>
          <a:xfrm>
            <a:off x="3103432" y="179009"/>
            <a:ext cx="4765852" cy="2390290"/>
            <a:chOff x="3103432" y="323384"/>
            <a:chExt cx="4765852" cy="2390290"/>
          </a:xfrm>
        </p:grpSpPr>
        <p:sp>
          <p:nvSpPr>
            <p:cNvPr id="1328" name="Google Shape;1328;p29"/>
            <p:cNvSpPr/>
            <p:nvPr/>
          </p:nvSpPr>
          <p:spPr>
            <a:xfrm flipH="1" rot="10800000">
              <a:off x="552760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9"/>
            <p:cNvSpPr/>
            <p:nvPr/>
          </p:nvSpPr>
          <p:spPr>
            <a:xfrm flipH="1" rot="10800000">
              <a:off x="6137087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9"/>
            <p:cNvSpPr/>
            <p:nvPr/>
          </p:nvSpPr>
          <p:spPr>
            <a:xfrm flipH="1" rot="10800000">
              <a:off x="552760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9"/>
            <p:cNvSpPr/>
            <p:nvPr/>
          </p:nvSpPr>
          <p:spPr>
            <a:xfrm flipH="1" rot="10800000">
              <a:off x="6137087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9"/>
            <p:cNvSpPr/>
            <p:nvPr/>
          </p:nvSpPr>
          <p:spPr>
            <a:xfrm flipH="1" rot="10800000">
              <a:off x="552760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9"/>
            <p:cNvSpPr/>
            <p:nvPr/>
          </p:nvSpPr>
          <p:spPr>
            <a:xfrm flipH="1" rot="10800000">
              <a:off x="6137087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9"/>
            <p:cNvSpPr/>
            <p:nvPr/>
          </p:nvSpPr>
          <p:spPr>
            <a:xfrm flipH="1" rot="10800000">
              <a:off x="552760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9"/>
            <p:cNvSpPr/>
            <p:nvPr/>
          </p:nvSpPr>
          <p:spPr>
            <a:xfrm flipH="1" rot="10800000">
              <a:off x="6137087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9"/>
            <p:cNvSpPr/>
            <p:nvPr/>
          </p:nvSpPr>
          <p:spPr>
            <a:xfrm flipH="1" rot="10800000">
              <a:off x="6761501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9"/>
            <p:cNvSpPr/>
            <p:nvPr/>
          </p:nvSpPr>
          <p:spPr>
            <a:xfrm flipH="1" rot="10800000">
              <a:off x="737098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9"/>
            <p:cNvSpPr/>
            <p:nvPr/>
          </p:nvSpPr>
          <p:spPr>
            <a:xfrm flipH="1" rot="10800000">
              <a:off x="6761501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9"/>
            <p:cNvSpPr/>
            <p:nvPr/>
          </p:nvSpPr>
          <p:spPr>
            <a:xfrm flipH="1" rot="10800000">
              <a:off x="737098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9"/>
            <p:cNvSpPr/>
            <p:nvPr/>
          </p:nvSpPr>
          <p:spPr>
            <a:xfrm flipH="1" rot="10800000">
              <a:off x="6761501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9"/>
            <p:cNvSpPr/>
            <p:nvPr/>
          </p:nvSpPr>
          <p:spPr>
            <a:xfrm flipH="1" rot="10800000">
              <a:off x="737098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9"/>
            <p:cNvSpPr/>
            <p:nvPr/>
          </p:nvSpPr>
          <p:spPr>
            <a:xfrm flipH="1" rot="10800000">
              <a:off x="6761501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9"/>
            <p:cNvSpPr/>
            <p:nvPr/>
          </p:nvSpPr>
          <p:spPr>
            <a:xfrm flipH="1" rot="10800000">
              <a:off x="737098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9"/>
            <p:cNvSpPr/>
            <p:nvPr/>
          </p:nvSpPr>
          <p:spPr>
            <a:xfrm flipH="1" rot="10800000">
              <a:off x="3103432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9"/>
            <p:cNvSpPr/>
            <p:nvPr/>
          </p:nvSpPr>
          <p:spPr>
            <a:xfrm flipH="1" rot="10800000">
              <a:off x="3712915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9"/>
            <p:cNvSpPr/>
            <p:nvPr/>
          </p:nvSpPr>
          <p:spPr>
            <a:xfrm flipH="1" rot="10800000">
              <a:off x="3103432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9"/>
            <p:cNvSpPr/>
            <p:nvPr/>
          </p:nvSpPr>
          <p:spPr>
            <a:xfrm flipH="1" rot="10800000">
              <a:off x="3712915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9"/>
            <p:cNvSpPr/>
            <p:nvPr/>
          </p:nvSpPr>
          <p:spPr>
            <a:xfrm flipH="1" rot="10800000">
              <a:off x="3103432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9"/>
            <p:cNvSpPr/>
            <p:nvPr/>
          </p:nvSpPr>
          <p:spPr>
            <a:xfrm flipH="1" rot="10800000">
              <a:off x="3712915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9"/>
            <p:cNvSpPr/>
            <p:nvPr/>
          </p:nvSpPr>
          <p:spPr>
            <a:xfrm flipH="1" rot="10800000">
              <a:off x="3103432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9"/>
            <p:cNvSpPr/>
            <p:nvPr/>
          </p:nvSpPr>
          <p:spPr>
            <a:xfrm flipH="1" rot="10800000">
              <a:off x="3712915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9"/>
            <p:cNvSpPr/>
            <p:nvPr/>
          </p:nvSpPr>
          <p:spPr>
            <a:xfrm flipH="1" rot="10800000">
              <a:off x="4337329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9"/>
            <p:cNvSpPr/>
            <p:nvPr/>
          </p:nvSpPr>
          <p:spPr>
            <a:xfrm flipH="1" rot="10800000">
              <a:off x="4946812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9"/>
            <p:cNvSpPr/>
            <p:nvPr/>
          </p:nvSpPr>
          <p:spPr>
            <a:xfrm flipH="1" rot="10800000">
              <a:off x="4337329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9"/>
            <p:cNvSpPr/>
            <p:nvPr/>
          </p:nvSpPr>
          <p:spPr>
            <a:xfrm flipH="1" rot="10800000">
              <a:off x="4946812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9"/>
            <p:cNvSpPr/>
            <p:nvPr/>
          </p:nvSpPr>
          <p:spPr>
            <a:xfrm flipH="1" rot="10800000">
              <a:off x="4337329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9"/>
            <p:cNvSpPr/>
            <p:nvPr/>
          </p:nvSpPr>
          <p:spPr>
            <a:xfrm flipH="1" rot="10800000">
              <a:off x="4946812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9"/>
            <p:cNvSpPr/>
            <p:nvPr/>
          </p:nvSpPr>
          <p:spPr>
            <a:xfrm flipH="1" rot="10800000">
              <a:off x="4337329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9"/>
            <p:cNvSpPr/>
            <p:nvPr/>
          </p:nvSpPr>
          <p:spPr>
            <a:xfrm flipH="1" rot="10800000">
              <a:off x="4946812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60" name="Google Shape;1360;p29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29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2" name="Google Shape;1362;p29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3" name="Google Shape;1363;p29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4" name="Google Shape;1364;p29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65" name="Google Shape;1365;p29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366" name="Google Shape;1366;p2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67" name="Google Shape;1367;p2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68" name="Google Shape;1368;p2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369" name="Google Shape;1369;p2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370" name="Google Shape;1370;p29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371" name="Google Shape;1371;p2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72" name="Google Shape;1372;p2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73" name="Google Shape;1373;p2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374" name="Google Shape;1374;p2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375" name="Google Shape;1375;p29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1376" name="Google Shape;1376;p29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77" name="Google Shape;1377;p29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78" name="Google Shape;1378;p29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379" name="Google Shape;1379;p29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380" name="Google Shape;1380;p29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381" name="Google Shape;1381;p29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382" name="Google Shape;1382;p29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383" name="Google Shape;1383;p29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384" name="Google Shape;1384;p29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385" name="Google Shape;1385;p29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386" name="Google Shape;1386;p29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387" name="Google Shape;1387;p29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388" name="Google Shape;1388;p29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389" name="Google Shape;1389;p29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390" name="Google Shape;1390;p29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391" name="Google Shape;1391;p29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392" name="Google Shape;1392;p29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1393" name="Google Shape;1393;p29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394" name="Google Shape;1394;p29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395" name="Google Shape;1395;p29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396" name="Google Shape;1396;p29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397" name="Google Shape;1397;p29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398" name="Google Shape;1398;p29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399" name="Google Shape;1399;p29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400" name="Google Shape;1400;p29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401" name="Google Shape;1401;p29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1402" name="Google Shape;1402;p29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403" name="Google Shape;1403;p29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404" name="Google Shape;1404;p29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405" name="Google Shape;1405;p29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406" name="Google Shape;1406;p29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407" name="Google Shape;1407;p29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408" name="Google Shape;1408;p29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409" name="Google Shape;1409;p29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1410" name="Google Shape;1410;p29"/>
          <p:cNvCxnSpPr>
            <a:stCxn id="1319" idx="0"/>
            <a:endCxn id="1376" idx="3"/>
          </p:cNvCxnSpPr>
          <p:nvPr/>
        </p:nvCxnSpPr>
        <p:spPr>
          <a:xfrm flipH="1" rot="10800000">
            <a:off x="3565728" y="421948"/>
            <a:ext cx="336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1" name="Google Shape;1411;p29"/>
          <p:cNvCxnSpPr>
            <a:stCxn id="1320" idx="0"/>
            <a:endCxn id="1377" idx="3"/>
          </p:cNvCxnSpPr>
          <p:nvPr/>
        </p:nvCxnSpPr>
        <p:spPr>
          <a:xfrm rot="10800000">
            <a:off x="3599351" y="1054950"/>
            <a:ext cx="4629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2" name="Google Shape;1412;p29"/>
          <p:cNvCxnSpPr>
            <a:stCxn id="1321" idx="0"/>
            <a:endCxn id="1378" idx="3"/>
          </p:cNvCxnSpPr>
          <p:nvPr/>
        </p:nvCxnSpPr>
        <p:spPr>
          <a:xfrm rot="10800000">
            <a:off x="3599375" y="1687950"/>
            <a:ext cx="9594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3" name="Google Shape;1413;p29"/>
          <p:cNvCxnSpPr>
            <a:stCxn id="1322" idx="0"/>
            <a:endCxn id="1379" idx="3"/>
          </p:cNvCxnSpPr>
          <p:nvPr/>
        </p:nvCxnSpPr>
        <p:spPr>
          <a:xfrm rot="10800000">
            <a:off x="3599399" y="2320949"/>
            <a:ext cx="1455900" cy="115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4" name="Google Shape;1414;p29"/>
          <p:cNvCxnSpPr>
            <a:stCxn id="1323" idx="0"/>
            <a:endCxn id="1380" idx="3"/>
          </p:cNvCxnSpPr>
          <p:nvPr/>
        </p:nvCxnSpPr>
        <p:spPr>
          <a:xfrm rot="10800000">
            <a:off x="4205508" y="420446"/>
            <a:ext cx="1675800" cy="3059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5" name="Google Shape;1415;p29"/>
          <p:cNvCxnSpPr>
            <a:stCxn id="1324" idx="0"/>
            <a:endCxn id="1347" idx="3"/>
          </p:cNvCxnSpPr>
          <p:nvPr/>
        </p:nvCxnSpPr>
        <p:spPr>
          <a:xfrm rot="10800000">
            <a:off x="4211231" y="1058848"/>
            <a:ext cx="2166600" cy="2421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6" name="Google Shape;1416;p29"/>
          <p:cNvCxnSpPr>
            <a:stCxn id="1325" idx="0"/>
            <a:endCxn id="1382" idx="3"/>
          </p:cNvCxnSpPr>
          <p:nvPr/>
        </p:nvCxnSpPr>
        <p:spPr>
          <a:xfrm rot="10800000">
            <a:off x="4205555" y="1686448"/>
            <a:ext cx="26688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7" name="Google Shape;1417;p29"/>
          <p:cNvCxnSpPr>
            <a:stCxn id="1326" idx="0"/>
            <a:endCxn id="1383" idx="3"/>
          </p:cNvCxnSpPr>
          <p:nvPr/>
        </p:nvCxnSpPr>
        <p:spPr>
          <a:xfrm rot="10800000">
            <a:off x="4205579" y="2319147"/>
            <a:ext cx="3165300" cy="116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8" name="Google Shape;1418;p29"/>
          <p:cNvSpPr txBox="1"/>
          <p:nvPr/>
        </p:nvSpPr>
        <p:spPr>
          <a:xfrm>
            <a:off x="8248850" y="211750"/>
            <a:ext cx="2435100" cy="1417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And g</a:t>
            </a:r>
            <a:r>
              <a:rPr lang="en-US"/>
              <a:t>rid stride loops support this </a:t>
            </a:r>
            <a:r>
              <a:rPr b="1" lang="en-US"/>
              <a:t>memory coalescing</a:t>
            </a:r>
            <a:r>
              <a:rPr lang="en-US"/>
              <a:t> because threads executing in parallel will access adjacent data elements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0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30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425" name="Google Shape;1425;p30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30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30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30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30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30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30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30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30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30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5" name="Google Shape;1435;p30"/>
          <p:cNvGrpSpPr/>
          <p:nvPr/>
        </p:nvGrpSpPr>
        <p:grpSpPr>
          <a:xfrm>
            <a:off x="3103432" y="179009"/>
            <a:ext cx="4765852" cy="2390290"/>
            <a:chOff x="3103432" y="323384"/>
            <a:chExt cx="4765852" cy="2390290"/>
          </a:xfrm>
        </p:grpSpPr>
        <p:sp>
          <p:nvSpPr>
            <p:cNvPr id="1436" name="Google Shape;1436;p30"/>
            <p:cNvSpPr/>
            <p:nvPr/>
          </p:nvSpPr>
          <p:spPr>
            <a:xfrm flipH="1" rot="10800000">
              <a:off x="552760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0"/>
            <p:cNvSpPr/>
            <p:nvPr/>
          </p:nvSpPr>
          <p:spPr>
            <a:xfrm flipH="1" rot="10800000">
              <a:off x="6137087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0"/>
            <p:cNvSpPr/>
            <p:nvPr/>
          </p:nvSpPr>
          <p:spPr>
            <a:xfrm flipH="1" rot="10800000">
              <a:off x="552760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0"/>
            <p:cNvSpPr/>
            <p:nvPr/>
          </p:nvSpPr>
          <p:spPr>
            <a:xfrm flipH="1" rot="10800000">
              <a:off x="6137087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0"/>
            <p:cNvSpPr/>
            <p:nvPr/>
          </p:nvSpPr>
          <p:spPr>
            <a:xfrm flipH="1" rot="10800000">
              <a:off x="552760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0"/>
            <p:cNvSpPr/>
            <p:nvPr/>
          </p:nvSpPr>
          <p:spPr>
            <a:xfrm flipH="1" rot="10800000">
              <a:off x="6137087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0"/>
            <p:cNvSpPr/>
            <p:nvPr/>
          </p:nvSpPr>
          <p:spPr>
            <a:xfrm flipH="1" rot="10800000">
              <a:off x="552760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0"/>
            <p:cNvSpPr/>
            <p:nvPr/>
          </p:nvSpPr>
          <p:spPr>
            <a:xfrm flipH="1" rot="10800000">
              <a:off x="6137087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0"/>
            <p:cNvSpPr/>
            <p:nvPr/>
          </p:nvSpPr>
          <p:spPr>
            <a:xfrm flipH="1" rot="10800000">
              <a:off x="6761501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0"/>
            <p:cNvSpPr/>
            <p:nvPr/>
          </p:nvSpPr>
          <p:spPr>
            <a:xfrm flipH="1" rot="10800000">
              <a:off x="737098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0"/>
            <p:cNvSpPr/>
            <p:nvPr/>
          </p:nvSpPr>
          <p:spPr>
            <a:xfrm flipH="1" rot="10800000">
              <a:off x="6761501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0"/>
            <p:cNvSpPr/>
            <p:nvPr/>
          </p:nvSpPr>
          <p:spPr>
            <a:xfrm flipH="1" rot="10800000">
              <a:off x="737098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0"/>
            <p:cNvSpPr/>
            <p:nvPr/>
          </p:nvSpPr>
          <p:spPr>
            <a:xfrm flipH="1" rot="10800000">
              <a:off x="6761501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0"/>
            <p:cNvSpPr/>
            <p:nvPr/>
          </p:nvSpPr>
          <p:spPr>
            <a:xfrm flipH="1" rot="10800000">
              <a:off x="737098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0"/>
            <p:cNvSpPr/>
            <p:nvPr/>
          </p:nvSpPr>
          <p:spPr>
            <a:xfrm flipH="1" rot="10800000">
              <a:off x="6761501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0"/>
            <p:cNvSpPr/>
            <p:nvPr/>
          </p:nvSpPr>
          <p:spPr>
            <a:xfrm flipH="1" rot="10800000">
              <a:off x="737098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0"/>
            <p:cNvSpPr/>
            <p:nvPr/>
          </p:nvSpPr>
          <p:spPr>
            <a:xfrm flipH="1" rot="10800000">
              <a:off x="3103432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0"/>
            <p:cNvSpPr/>
            <p:nvPr/>
          </p:nvSpPr>
          <p:spPr>
            <a:xfrm flipH="1" rot="10800000">
              <a:off x="3712915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0"/>
            <p:cNvSpPr/>
            <p:nvPr/>
          </p:nvSpPr>
          <p:spPr>
            <a:xfrm flipH="1" rot="10800000">
              <a:off x="3103432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0"/>
            <p:cNvSpPr/>
            <p:nvPr/>
          </p:nvSpPr>
          <p:spPr>
            <a:xfrm flipH="1" rot="10800000">
              <a:off x="3712915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0"/>
            <p:cNvSpPr/>
            <p:nvPr/>
          </p:nvSpPr>
          <p:spPr>
            <a:xfrm flipH="1" rot="10800000">
              <a:off x="3103432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0"/>
            <p:cNvSpPr/>
            <p:nvPr/>
          </p:nvSpPr>
          <p:spPr>
            <a:xfrm flipH="1" rot="10800000">
              <a:off x="3712915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0"/>
            <p:cNvSpPr/>
            <p:nvPr/>
          </p:nvSpPr>
          <p:spPr>
            <a:xfrm flipH="1" rot="10800000">
              <a:off x="3103432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0"/>
            <p:cNvSpPr/>
            <p:nvPr/>
          </p:nvSpPr>
          <p:spPr>
            <a:xfrm flipH="1" rot="10800000">
              <a:off x="3712915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0"/>
            <p:cNvSpPr/>
            <p:nvPr/>
          </p:nvSpPr>
          <p:spPr>
            <a:xfrm flipH="1" rot="10800000">
              <a:off x="4337329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0"/>
            <p:cNvSpPr/>
            <p:nvPr/>
          </p:nvSpPr>
          <p:spPr>
            <a:xfrm flipH="1" rot="10800000">
              <a:off x="4946812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0"/>
            <p:cNvSpPr/>
            <p:nvPr/>
          </p:nvSpPr>
          <p:spPr>
            <a:xfrm flipH="1" rot="10800000">
              <a:off x="4337329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0"/>
            <p:cNvSpPr/>
            <p:nvPr/>
          </p:nvSpPr>
          <p:spPr>
            <a:xfrm flipH="1" rot="10800000">
              <a:off x="4946812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0"/>
            <p:cNvSpPr/>
            <p:nvPr/>
          </p:nvSpPr>
          <p:spPr>
            <a:xfrm flipH="1" rot="10800000">
              <a:off x="4337329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0"/>
            <p:cNvSpPr/>
            <p:nvPr/>
          </p:nvSpPr>
          <p:spPr>
            <a:xfrm flipH="1" rot="10800000">
              <a:off x="4946812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0"/>
            <p:cNvSpPr/>
            <p:nvPr/>
          </p:nvSpPr>
          <p:spPr>
            <a:xfrm flipH="1" rot="10800000">
              <a:off x="4337329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0"/>
            <p:cNvSpPr/>
            <p:nvPr/>
          </p:nvSpPr>
          <p:spPr>
            <a:xfrm flipH="1" rot="10800000">
              <a:off x="4946812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8" name="Google Shape;1468;p30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9" name="Google Shape;1469;p30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0" name="Google Shape;1470;p30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1" name="Google Shape;1471;p30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2" name="Google Shape;1472;p30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73" name="Google Shape;1473;p30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474" name="Google Shape;1474;p3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75" name="Google Shape;1475;p3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76" name="Google Shape;1476;p3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77" name="Google Shape;1477;p3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78" name="Google Shape;1478;p30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479" name="Google Shape;1479;p3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80" name="Google Shape;1480;p3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81" name="Google Shape;1481;p3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82" name="Google Shape;1482;p3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83" name="Google Shape;1483;p30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1484" name="Google Shape;1484;p30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85" name="Google Shape;1485;p30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86" name="Google Shape;1486;p30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87" name="Google Shape;1487;p30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488" name="Google Shape;1488;p30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489" name="Google Shape;1489;p30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490" name="Google Shape;1490;p30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491" name="Google Shape;1491;p30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492" name="Google Shape;1492;p30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493" name="Google Shape;1493;p30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494" name="Google Shape;1494;p30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495" name="Google Shape;1495;p30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496" name="Google Shape;1496;p30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497" name="Google Shape;1497;p30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498" name="Google Shape;1498;p30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499" name="Google Shape;1499;p30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500" name="Google Shape;1500;p30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1501" name="Google Shape;1501;p30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502" name="Google Shape;1502;p30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503" name="Google Shape;1503;p30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504" name="Google Shape;1504;p30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505" name="Google Shape;1505;p30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506" name="Google Shape;1506;p30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507" name="Google Shape;1507;p30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508" name="Google Shape;1508;p30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509" name="Google Shape;1509;p30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1510" name="Google Shape;1510;p30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511" name="Google Shape;1511;p30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512" name="Google Shape;1512;p30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513" name="Google Shape;1513;p30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514" name="Google Shape;1514;p30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515" name="Google Shape;1515;p30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516" name="Google Shape;1516;p30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517" name="Google Shape;1517;p30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1518" name="Google Shape;1518;p30"/>
          <p:cNvSpPr txBox="1"/>
          <p:nvPr/>
        </p:nvSpPr>
        <p:spPr>
          <a:xfrm>
            <a:off x="8248850" y="211747"/>
            <a:ext cx="2435100" cy="1096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 with the perfor</a:t>
            </a:r>
            <a:r>
              <a:rPr lang="en-US"/>
              <a:t>mance advantage of memory coalescing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1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31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525" name="Google Shape;1525;p31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31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7" name="Google Shape;1527;p31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1528" name="Google Shape;1528;p31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6" name="Google Shape;1536;p31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31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31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31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31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31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31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31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31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31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31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31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31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31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1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1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31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31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1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31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31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31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31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1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31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31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31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31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31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31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1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31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8" name="Google Shape;1568;p31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9" name="Google Shape;1569;p31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0" name="Google Shape;1570;p31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1" name="Google Shape;1571;p31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2" name="Google Shape;1572;p31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73" name="Google Shape;1573;p31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574" name="Google Shape;1574;p3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75" name="Google Shape;1575;p3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76" name="Google Shape;1576;p3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77" name="Google Shape;1577;p3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78" name="Google Shape;1578;p31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579" name="Google Shape;1579;p3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80" name="Google Shape;1580;p3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81" name="Google Shape;1581;p3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82" name="Google Shape;1582;p3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83" name="Google Shape;1583;p31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1584" name="Google Shape;1584;p31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85" name="Google Shape;1585;p31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86" name="Google Shape;1586;p31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87" name="Google Shape;1587;p31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588" name="Google Shape;1588;p31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589" name="Google Shape;1589;p31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590" name="Google Shape;1590;p31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591" name="Google Shape;1591;p31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592" name="Google Shape;1592;p31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593" name="Google Shape;1593;p31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594" name="Google Shape;1594;p31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595" name="Google Shape;1595;p31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596" name="Google Shape;1596;p31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597" name="Google Shape;1597;p31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598" name="Google Shape;1598;p31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599" name="Google Shape;1599;p31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600" name="Google Shape;1600;p31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1601" name="Google Shape;1601;p31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602" name="Google Shape;1602;p31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603" name="Google Shape;1603;p31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604" name="Google Shape;1604;p31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605" name="Google Shape;1605;p31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606" name="Google Shape;1606;p31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607" name="Google Shape;1607;p31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608" name="Google Shape;1608;p31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609" name="Google Shape;1609;p31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1610" name="Google Shape;1610;p31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611" name="Google Shape;1611;p31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612" name="Google Shape;1612;p31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613" name="Google Shape;1613;p31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614" name="Google Shape;1614;p31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615" name="Google Shape;1615;p31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616" name="Google Shape;1616;p31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617" name="Google Shape;1617;p31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1618" name="Google Shape;1618;p31"/>
          <p:cNvCxnSpPr>
            <a:endCxn id="1592" idx="1"/>
          </p:cNvCxnSpPr>
          <p:nvPr/>
        </p:nvCxnSpPr>
        <p:spPr>
          <a:xfrm flipH="1" rot="10800000">
            <a:off x="3565739" y="422061"/>
            <a:ext cx="7791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9" name="Google Shape;1619;p31"/>
          <p:cNvCxnSpPr>
            <a:stCxn id="1529" idx="0"/>
            <a:endCxn id="1593" idx="1"/>
          </p:cNvCxnSpPr>
          <p:nvPr/>
        </p:nvCxnSpPr>
        <p:spPr>
          <a:xfrm flipH="1" rot="10800000">
            <a:off x="4062251" y="1054950"/>
            <a:ext cx="2826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0" name="Google Shape;1620;p31"/>
          <p:cNvCxnSpPr>
            <a:stCxn id="1530" idx="0"/>
            <a:endCxn id="1594" idx="3"/>
          </p:cNvCxnSpPr>
          <p:nvPr/>
        </p:nvCxnSpPr>
        <p:spPr>
          <a:xfrm flipH="1" rot="10800000">
            <a:off x="4558775" y="1687950"/>
            <a:ext cx="2598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1" name="Google Shape;1621;p31"/>
          <p:cNvCxnSpPr>
            <a:stCxn id="1531" idx="0"/>
            <a:endCxn id="1595" idx="3"/>
          </p:cNvCxnSpPr>
          <p:nvPr/>
        </p:nvCxnSpPr>
        <p:spPr>
          <a:xfrm rot="10800000">
            <a:off x="4818599" y="2320949"/>
            <a:ext cx="236700" cy="115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2" name="Google Shape;1622;p31"/>
          <p:cNvCxnSpPr>
            <a:stCxn id="1532" idx="0"/>
            <a:endCxn id="1561" idx="3"/>
          </p:cNvCxnSpPr>
          <p:nvPr/>
        </p:nvCxnSpPr>
        <p:spPr>
          <a:xfrm rot="10800000">
            <a:off x="5445108" y="428246"/>
            <a:ext cx="436200" cy="3051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3" name="Google Shape;1623;p31"/>
          <p:cNvCxnSpPr>
            <a:stCxn id="1533" idx="0"/>
            <a:endCxn id="1597" idx="3"/>
          </p:cNvCxnSpPr>
          <p:nvPr/>
        </p:nvCxnSpPr>
        <p:spPr>
          <a:xfrm rot="10800000">
            <a:off x="5424731" y="1053448"/>
            <a:ext cx="953100" cy="2426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4" name="Google Shape;1624;p31"/>
          <p:cNvCxnSpPr>
            <a:stCxn id="1534" idx="0"/>
            <a:endCxn id="1598" idx="3"/>
          </p:cNvCxnSpPr>
          <p:nvPr/>
        </p:nvCxnSpPr>
        <p:spPr>
          <a:xfrm rot="10800000">
            <a:off x="5424755" y="1686448"/>
            <a:ext cx="14496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5" name="Google Shape;1625;p31"/>
          <p:cNvCxnSpPr>
            <a:stCxn id="1535" idx="0"/>
            <a:endCxn id="1567" idx="3"/>
          </p:cNvCxnSpPr>
          <p:nvPr/>
        </p:nvCxnSpPr>
        <p:spPr>
          <a:xfrm rot="10800000">
            <a:off x="5445179" y="2320047"/>
            <a:ext cx="1925700" cy="1160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6" name="Google Shape;1626;p31"/>
          <p:cNvSpPr txBox="1"/>
          <p:nvPr/>
        </p:nvSpPr>
        <p:spPr>
          <a:xfrm>
            <a:off x="8248850" y="211747"/>
            <a:ext cx="2435100" cy="1096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 with the perfor</a:t>
            </a:r>
            <a:r>
              <a:rPr lang="en-US"/>
              <a:t>mance advantage of memory coalescing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32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32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633" name="Google Shape;1633;p32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32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5" name="Google Shape;1635;p32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1636" name="Google Shape;1636;p32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4" name="Google Shape;1644;p32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32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32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2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2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32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32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32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32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32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2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2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32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32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32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32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32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32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32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32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2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2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32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32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32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32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32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32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32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32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32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2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6" name="Google Shape;1676;p32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7" name="Google Shape;1677;p32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8" name="Google Shape;1678;p32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9" name="Google Shape;1679;p32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0" name="Google Shape;1680;p32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81" name="Google Shape;1681;p32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682" name="Google Shape;1682;p3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683" name="Google Shape;1683;p3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684" name="Google Shape;1684;p3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685" name="Google Shape;1685;p3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686" name="Google Shape;1686;p32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687" name="Google Shape;1687;p3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688" name="Google Shape;1688;p3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689" name="Google Shape;1689;p3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690" name="Google Shape;1690;p3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691" name="Google Shape;1691;p32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1692" name="Google Shape;1692;p32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693" name="Google Shape;1693;p32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694" name="Google Shape;1694;p32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695" name="Google Shape;1695;p32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696" name="Google Shape;1696;p32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697" name="Google Shape;1697;p32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698" name="Google Shape;1698;p32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699" name="Google Shape;1699;p32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700" name="Google Shape;1700;p32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701" name="Google Shape;1701;p32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702" name="Google Shape;1702;p32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703" name="Google Shape;1703;p32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704" name="Google Shape;1704;p32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705" name="Google Shape;1705;p32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706" name="Google Shape;1706;p32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707" name="Google Shape;1707;p32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708" name="Google Shape;1708;p32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1709" name="Google Shape;1709;p32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710" name="Google Shape;1710;p32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711" name="Google Shape;1711;p32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712" name="Google Shape;1712;p32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713" name="Google Shape;1713;p32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714" name="Google Shape;1714;p32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715" name="Google Shape;1715;p32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716" name="Google Shape;1716;p32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717" name="Google Shape;1717;p32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1718" name="Google Shape;1718;p32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719" name="Google Shape;1719;p32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720" name="Google Shape;1720;p32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721" name="Google Shape;1721;p32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722" name="Google Shape;1722;p32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723" name="Google Shape;1723;p32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724" name="Google Shape;1724;p32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725" name="Google Shape;1725;p32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1726" name="Google Shape;1726;p32"/>
          <p:cNvSpPr txBox="1"/>
          <p:nvPr/>
        </p:nvSpPr>
        <p:spPr>
          <a:xfrm>
            <a:off x="8248850" y="211747"/>
            <a:ext cx="2435100" cy="1096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 with the perfor</a:t>
            </a:r>
            <a:r>
              <a:rPr lang="en-US"/>
              <a:t>mance advantage of memory coalescing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33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33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733" name="Google Shape;1733;p33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33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5" name="Google Shape;1735;p33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1736" name="Google Shape;1736;p33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4" name="Google Shape;1744;p33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33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33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33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33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33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33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33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33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33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33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33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33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33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33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33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33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33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33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3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33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33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33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33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33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33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33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33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33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33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33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33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6" name="Google Shape;1776;p33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7" name="Google Shape;1777;p33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8" name="Google Shape;1778;p33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9" name="Google Shape;1779;p33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0" name="Google Shape;1780;p33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81" name="Google Shape;1781;p33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782" name="Google Shape;1782;p3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83" name="Google Shape;1783;p3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84" name="Google Shape;1784;p3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85" name="Google Shape;1785;p3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786" name="Google Shape;1786;p33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787" name="Google Shape;1787;p3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88" name="Google Shape;1788;p3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89" name="Google Shape;1789;p3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90" name="Google Shape;1790;p3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791" name="Google Shape;1791;p33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1792" name="Google Shape;1792;p33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793" name="Google Shape;1793;p33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794" name="Google Shape;1794;p33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795" name="Google Shape;1795;p33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796" name="Google Shape;1796;p33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797" name="Google Shape;1797;p33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798" name="Google Shape;1798;p33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799" name="Google Shape;1799;p33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800" name="Google Shape;1800;p33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801" name="Google Shape;1801;p33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802" name="Google Shape;1802;p33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803" name="Google Shape;1803;p33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804" name="Google Shape;1804;p33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805" name="Google Shape;1805;p33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806" name="Google Shape;1806;p33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807" name="Google Shape;1807;p33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808" name="Google Shape;1808;p33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1809" name="Google Shape;1809;p33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810" name="Google Shape;1810;p33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811" name="Google Shape;1811;p33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812" name="Google Shape;1812;p33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813" name="Google Shape;1813;p33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814" name="Google Shape;1814;p33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815" name="Google Shape;1815;p33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816" name="Google Shape;1816;p33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817" name="Google Shape;1817;p33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1818" name="Google Shape;1818;p33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819" name="Google Shape;1819;p33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820" name="Google Shape;1820;p33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821" name="Google Shape;1821;p33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822" name="Google Shape;1822;p33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823" name="Google Shape;1823;p33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824" name="Google Shape;1824;p33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825" name="Google Shape;1825;p33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1826" name="Google Shape;1826;p33"/>
          <p:cNvCxnSpPr>
            <a:endCxn id="1744" idx="1"/>
          </p:cNvCxnSpPr>
          <p:nvPr/>
        </p:nvCxnSpPr>
        <p:spPr>
          <a:xfrm flipH="1" rot="10800000">
            <a:off x="3565604" y="428159"/>
            <a:ext cx="1962000" cy="3051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7" name="Google Shape;1827;p33"/>
          <p:cNvCxnSpPr>
            <a:stCxn id="1737" idx="0"/>
            <a:endCxn id="1810" idx="1"/>
          </p:cNvCxnSpPr>
          <p:nvPr/>
        </p:nvCxnSpPr>
        <p:spPr>
          <a:xfrm flipH="1" rot="10800000">
            <a:off x="4062251" y="1054950"/>
            <a:ext cx="14745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8" name="Google Shape;1828;p33"/>
          <p:cNvCxnSpPr>
            <a:stCxn id="1738" idx="0"/>
            <a:endCxn id="1811" idx="1"/>
          </p:cNvCxnSpPr>
          <p:nvPr/>
        </p:nvCxnSpPr>
        <p:spPr>
          <a:xfrm flipH="1" rot="10800000">
            <a:off x="4558775" y="1687950"/>
            <a:ext cx="9780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9" name="Google Shape;1829;p33"/>
          <p:cNvCxnSpPr>
            <a:stCxn id="1739" idx="0"/>
            <a:endCxn id="1812" idx="1"/>
          </p:cNvCxnSpPr>
          <p:nvPr/>
        </p:nvCxnSpPr>
        <p:spPr>
          <a:xfrm flipH="1" rot="10800000">
            <a:off x="5055299" y="2320949"/>
            <a:ext cx="481500" cy="115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0" name="Google Shape;1830;p33"/>
          <p:cNvCxnSpPr>
            <a:stCxn id="1740" idx="0"/>
            <a:endCxn id="1813" idx="1"/>
          </p:cNvCxnSpPr>
          <p:nvPr/>
        </p:nvCxnSpPr>
        <p:spPr>
          <a:xfrm flipH="1" rot="10800000">
            <a:off x="5881308" y="420446"/>
            <a:ext cx="261600" cy="3059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1" name="Google Shape;1831;p33"/>
          <p:cNvCxnSpPr>
            <a:stCxn id="1741" idx="0"/>
            <a:endCxn id="1814" idx="3"/>
          </p:cNvCxnSpPr>
          <p:nvPr/>
        </p:nvCxnSpPr>
        <p:spPr>
          <a:xfrm flipH="1" rot="10800000">
            <a:off x="6377831" y="1053448"/>
            <a:ext cx="238800" cy="2426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2" name="Google Shape;1832;p33"/>
          <p:cNvCxnSpPr>
            <a:stCxn id="1742" idx="0"/>
            <a:endCxn id="1815" idx="3"/>
          </p:cNvCxnSpPr>
          <p:nvPr/>
        </p:nvCxnSpPr>
        <p:spPr>
          <a:xfrm rot="10800000">
            <a:off x="6616655" y="1686448"/>
            <a:ext cx="2577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3" name="Google Shape;1833;p33"/>
          <p:cNvCxnSpPr>
            <a:stCxn id="1743" idx="0"/>
            <a:endCxn id="1816" idx="3"/>
          </p:cNvCxnSpPr>
          <p:nvPr/>
        </p:nvCxnSpPr>
        <p:spPr>
          <a:xfrm rot="10800000">
            <a:off x="6616679" y="2319447"/>
            <a:ext cx="754200" cy="1160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4" name="Google Shape;1834;p33"/>
          <p:cNvSpPr txBox="1"/>
          <p:nvPr/>
        </p:nvSpPr>
        <p:spPr>
          <a:xfrm>
            <a:off x="8248850" y="211747"/>
            <a:ext cx="2435100" cy="1096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 with the perfor</a:t>
            </a:r>
            <a:r>
              <a:rPr lang="en-US"/>
              <a:t>mance advantage of memory coalescing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34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34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841" name="Google Shape;1841;p34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34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3" name="Google Shape;1843;p34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1844" name="Google Shape;1844;p34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4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2" name="Google Shape;1852;p34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34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34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34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34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34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34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34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34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34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34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34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34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34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34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34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34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34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34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34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34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34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34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34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34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34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34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34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34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34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34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34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4" name="Google Shape;1884;p34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5" name="Google Shape;1885;p34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6" name="Google Shape;1886;p34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7" name="Google Shape;1887;p34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8" name="Google Shape;1888;p34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89" name="Google Shape;1889;p34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890" name="Google Shape;1890;p34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91" name="Google Shape;1891;p34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92" name="Google Shape;1892;p34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93" name="Google Shape;1893;p34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94" name="Google Shape;1894;p34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895" name="Google Shape;1895;p34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896" name="Google Shape;1896;p34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897" name="Google Shape;1897;p34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898" name="Google Shape;1898;p34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899" name="Google Shape;1899;p34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1900" name="Google Shape;1900;p34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901" name="Google Shape;1901;p34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902" name="Google Shape;1902;p34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903" name="Google Shape;1903;p34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904" name="Google Shape;1904;p34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905" name="Google Shape;1905;p34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906" name="Google Shape;1906;p34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907" name="Google Shape;1907;p34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908" name="Google Shape;1908;p34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909" name="Google Shape;1909;p34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910" name="Google Shape;1910;p34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911" name="Google Shape;1911;p34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912" name="Google Shape;1912;p34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913" name="Google Shape;1913;p34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914" name="Google Shape;1914;p34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915" name="Google Shape;1915;p34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916" name="Google Shape;1916;p34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1917" name="Google Shape;1917;p34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918" name="Google Shape;1918;p34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919" name="Google Shape;1919;p34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920" name="Google Shape;1920;p34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921" name="Google Shape;1921;p34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922" name="Google Shape;1922;p34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923" name="Google Shape;1923;p34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924" name="Google Shape;1924;p34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925" name="Google Shape;1925;p34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1926" name="Google Shape;1926;p34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927" name="Google Shape;1927;p34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928" name="Google Shape;1928;p34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929" name="Google Shape;1929;p34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930" name="Google Shape;1930;p34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931" name="Google Shape;1931;p34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932" name="Google Shape;1932;p34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933" name="Google Shape;1933;p34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1934" name="Google Shape;1934;p34"/>
          <p:cNvSpPr txBox="1"/>
          <p:nvPr/>
        </p:nvSpPr>
        <p:spPr>
          <a:xfrm>
            <a:off x="8248850" y="211747"/>
            <a:ext cx="2435100" cy="1096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 with the perfor</a:t>
            </a:r>
            <a:r>
              <a:rPr lang="en-US"/>
              <a:t>mance advantage of memory coalescing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3103432" y="179009"/>
            <a:ext cx="4765852" cy="2390290"/>
            <a:chOff x="3103432" y="323384"/>
            <a:chExt cx="4765852" cy="2390290"/>
          </a:xfrm>
        </p:grpSpPr>
        <p:sp>
          <p:nvSpPr>
            <p:cNvPr id="98" name="Google Shape;98;p17"/>
            <p:cNvSpPr/>
            <p:nvPr/>
          </p:nvSpPr>
          <p:spPr>
            <a:xfrm flipH="1" rot="10800000">
              <a:off x="552760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 flipH="1" rot="10800000">
              <a:off x="6137087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 flipH="1" rot="10800000">
              <a:off x="552760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 flipH="1" rot="10800000">
              <a:off x="6137087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 rot="10800000">
              <a:off x="552760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 flipH="1" rot="10800000">
              <a:off x="6137087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flipH="1" rot="10800000">
              <a:off x="552760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flipH="1" rot="10800000">
              <a:off x="6137087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flipH="1" rot="10800000">
              <a:off x="6761501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 rot="10800000">
              <a:off x="737098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flipH="1" rot="10800000">
              <a:off x="6761501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flipH="1" rot="10800000">
              <a:off x="737098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flipH="1" rot="10800000">
              <a:off x="6761501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flipH="1" rot="10800000">
              <a:off x="737098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flipH="1" rot="10800000">
              <a:off x="6761501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flipH="1" rot="10800000">
              <a:off x="737098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flipH="1" rot="10800000">
              <a:off x="3103432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flipH="1" rot="10800000">
              <a:off x="3712915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flipH="1" rot="10800000">
              <a:off x="3103432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flipH="1" rot="10800000">
              <a:off x="3712915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flipH="1" rot="10800000">
              <a:off x="3103432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flipH="1" rot="10800000">
              <a:off x="3712915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flipH="1" rot="10800000">
              <a:off x="3103432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 flipH="1" rot="10800000">
              <a:off x="3712915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 flipH="1" rot="10800000">
              <a:off x="4337329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flipH="1" rot="10800000">
              <a:off x="4946812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flipH="1" rot="10800000">
              <a:off x="4337329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 flipH="1" rot="10800000">
              <a:off x="4946812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 flipH="1" rot="10800000">
              <a:off x="4337329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flipH="1" rot="10800000">
              <a:off x="4946812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flipH="1" rot="10800000">
              <a:off x="4337329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flipH="1" rot="10800000">
              <a:off x="4946812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0" name="Google Shape;130;p17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7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8248850" y="211756"/>
            <a:ext cx="2435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there are more data elements than there are threads in the grid</a:t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163" name="Google Shape;163;p17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164" name="Google Shape;164;p17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165" name="Google Shape;165;p17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166" name="Google Shape;166;p17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167" name="Google Shape;167;p17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170" name="Google Shape;170;p17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71" name="Google Shape;171;p17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175" name="Google Shape;175;p17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176" name="Google Shape;176;p17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177" name="Google Shape;177;p17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178" name="Google Shape;178;p17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179" name="Google Shape;179;p17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5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35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941" name="Google Shape;1941;p35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35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3" name="Google Shape;1943;p35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1944" name="Google Shape;1944;p35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2" name="Google Shape;1952;p35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35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p35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35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35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35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35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p35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p35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p35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35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35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35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35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35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35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35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35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35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35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35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35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35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35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35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35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35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35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35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35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35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35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4" name="Google Shape;1984;p35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5" name="Google Shape;1985;p35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6" name="Google Shape;1986;p35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7" name="Google Shape;1987;p35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8" name="Google Shape;1988;p35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89" name="Google Shape;1989;p35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1990" name="Google Shape;1990;p3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991" name="Google Shape;1991;p3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992" name="Google Shape;1992;p3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993" name="Google Shape;1993;p3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994" name="Google Shape;1994;p35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1995" name="Google Shape;1995;p35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996" name="Google Shape;1996;p35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997" name="Google Shape;1997;p35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998" name="Google Shape;1998;p35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999" name="Google Shape;1999;p35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2000" name="Google Shape;2000;p35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01" name="Google Shape;2001;p35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02" name="Google Shape;2002;p35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03" name="Google Shape;2003;p35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2004" name="Google Shape;2004;p35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005" name="Google Shape;2005;p35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006" name="Google Shape;2006;p35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007" name="Google Shape;2007;p35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2008" name="Google Shape;2008;p35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2009" name="Google Shape;2009;p35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2010" name="Google Shape;2010;p35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2011" name="Google Shape;2011;p35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2012" name="Google Shape;2012;p35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2013" name="Google Shape;2013;p35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2014" name="Google Shape;2014;p35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2015" name="Google Shape;2015;p35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2016" name="Google Shape;2016;p35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2017" name="Google Shape;2017;p35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2018" name="Google Shape;2018;p35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2019" name="Google Shape;2019;p35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2020" name="Google Shape;2020;p35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2021" name="Google Shape;2021;p35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2022" name="Google Shape;2022;p35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2023" name="Google Shape;2023;p35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024" name="Google Shape;2024;p35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2025" name="Google Shape;2025;p35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2026" name="Google Shape;2026;p35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2027" name="Google Shape;2027;p35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2028" name="Google Shape;2028;p35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2029" name="Google Shape;2029;p35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2030" name="Google Shape;2030;p35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2031" name="Google Shape;2031;p35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2032" name="Google Shape;2032;p35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2033" name="Google Shape;2033;p35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2034" name="Google Shape;2034;p35"/>
          <p:cNvCxnSpPr>
            <a:endCxn id="1960" idx="1"/>
          </p:cNvCxnSpPr>
          <p:nvPr/>
        </p:nvCxnSpPr>
        <p:spPr>
          <a:xfrm flipH="1" rot="10800000">
            <a:off x="3565601" y="428159"/>
            <a:ext cx="3195900" cy="3051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5" name="Google Shape;2035;p35"/>
          <p:cNvCxnSpPr>
            <a:stCxn id="1945" idx="0"/>
            <a:endCxn id="2027" idx="1"/>
          </p:cNvCxnSpPr>
          <p:nvPr/>
        </p:nvCxnSpPr>
        <p:spPr>
          <a:xfrm flipH="1" rot="10800000">
            <a:off x="4062251" y="1054950"/>
            <a:ext cx="27147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6" name="Google Shape;2036;p35"/>
          <p:cNvCxnSpPr>
            <a:stCxn id="1946" idx="0"/>
            <a:endCxn id="2028" idx="1"/>
          </p:cNvCxnSpPr>
          <p:nvPr/>
        </p:nvCxnSpPr>
        <p:spPr>
          <a:xfrm flipH="1" rot="10800000">
            <a:off x="4558775" y="1687950"/>
            <a:ext cx="22182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7" name="Google Shape;2037;p35"/>
          <p:cNvCxnSpPr>
            <a:stCxn id="1947" idx="0"/>
            <a:endCxn id="1966" idx="1"/>
          </p:cNvCxnSpPr>
          <p:nvPr/>
        </p:nvCxnSpPr>
        <p:spPr>
          <a:xfrm flipH="1" rot="10800000">
            <a:off x="5055299" y="2320049"/>
            <a:ext cx="1706100" cy="1160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8" name="Google Shape;2038;p35"/>
          <p:cNvCxnSpPr>
            <a:stCxn id="1948" idx="0"/>
            <a:endCxn id="2030" idx="1"/>
          </p:cNvCxnSpPr>
          <p:nvPr/>
        </p:nvCxnSpPr>
        <p:spPr>
          <a:xfrm flipH="1" rot="10800000">
            <a:off x="5881308" y="420446"/>
            <a:ext cx="1501800" cy="3059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9" name="Google Shape;2039;p35"/>
          <p:cNvCxnSpPr>
            <a:stCxn id="1949" idx="0"/>
            <a:endCxn id="2031" idx="1"/>
          </p:cNvCxnSpPr>
          <p:nvPr/>
        </p:nvCxnSpPr>
        <p:spPr>
          <a:xfrm flipH="1" rot="10800000">
            <a:off x="6377831" y="1053448"/>
            <a:ext cx="1005300" cy="2426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0" name="Google Shape;2040;p35"/>
          <p:cNvCxnSpPr>
            <a:stCxn id="1950" idx="0"/>
            <a:endCxn id="2032" idx="1"/>
          </p:cNvCxnSpPr>
          <p:nvPr/>
        </p:nvCxnSpPr>
        <p:spPr>
          <a:xfrm flipH="1" rot="10800000">
            <a:off x="6874355" y="1686448"/>
            <a:ext cx="5088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1" name="Google Shape;2041;p35"/>
          <p:cNvCxnSpPr>
            <a:stCxn id="1951" idx="0"/>
            <a:endCxn id="2033" idx="1"/>
          </p:cNvCxnSpPr>
          <p:nvPr/>
        </p:nvCxnSpPr>
        <p:spPr>
          <a:xfrm flipH="1" rot="10800000">
            <a:off x="7370879" y="2319447"/>
            <a:ext cx="12300" cy="1160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2" name="Google Shape;2042;p35"/>
          <p:cNvSpPr txBox="1"/>
          <p:nvPr/>
        </p:nvSpPr>
        <p:spPr>
          <a:xfrm>
            <a:off x="8248850" y="211747"/>
            <a:ext cx="2435100" cy="1096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 with the perfor</a:t>
            </a:r>
            <a:r>
              <a:rPr lang="en-US"/>
              <a:t>mance advantage of memory coalescing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36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36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049" name="Google Shape;2049;p36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Google Shape;2050;p36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1" name="Google Shape;2051;p36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2052" name="Google Shape;2052;p36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0" name="Google Shape;2060;p36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1" name="Google Shape;2061;p36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p36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Google Shape;2063;p36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4" name="Google Shape;2064;p36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5" name="Google Shape;2065;p36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p36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36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36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Google Shape;2069;p36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36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p36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36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36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36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36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36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36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36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36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36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36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36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36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36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36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36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36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36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36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36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36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2" name="Google Shape;2092;p36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3" name="Google Shape;2093;p36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4" name="Google Shape;2094;p36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5" name="Google Shape;2095;p36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6" name="Google Shape;2096;p36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97" name="Google Shape;2097;p36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098" name="Google Shape;2098;p3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99" name="Google Shape;2099;p3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100" name="Google Shape;2100;p3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101" name="Google Shape;2101;p3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102" name="Google Shape;2102;p36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103" name="Google Shape;2103;p36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104" name="Google Shape;2104;p36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105" name="Google Shape;2105;p36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106" name="Google Shape;2106;p36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107" name="Google Shape;2107;p36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2108" name="Google Shape;2108;p36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109" name="Google Shape;2109;p36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110" name="Google Shape;2110;p36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111" name="Google Shape;2111;p36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2112" name="Google Shape;2112;p36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113" name="Google Shape;2113;p36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114" name="Google Shape;2114;p36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115" name="Google Shape;2115;p36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2116" name="Google Shape;2116;p36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2117" name="Google Shape;2117;p36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2118" name="Google Shape;2118;p36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2119" name="Google Shape;2119;p36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2120" name="Google Shape;2120;p36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2121" name="Google Shape;2121;p36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2122" name="Google Shape;2122;p36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2123" name="Google Shape;2123;p36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2124" name="Google Shape;2124;p36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2125" name="Google Shape;2125;p36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2126" name="Google Shape;2126;p36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2127" name="Google Shape;2127;p36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2128" name="Google Shape;2128;p36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2129" name="Google Shape;2129;p36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2130" name="Google Shape;2130;p36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2131" name="Google Shape;2131;p36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132" name="Google Shape;2132;p36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2133" name="Google Shape;2133;p36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2134" name="Google Shape;2134;p36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2135" name="Google Shape;2135;p36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2136" name="Google Shape;2136;p36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2137" name="Google Shape;2137;p36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2138" name="Google Shape;2138;p36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2139" name="Google Shape;2139;p36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2140" name="Google Shape;2140;p36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2141" name="Google Shape;2141;p36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2142" name="Google Shape;2142;p36"/>
          <p:cNvSpPr txBox="1"/>
          <p:nvPr/>
        </p:nvSpPr>
        <p:spPr>
          <a:xfrm>
            <a:off x="8248850" y="211747"/>
            <a:ext cx="2435100" cy="1096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all threads working in this way, all elements are covered with the perfor</a:t>
            </a:r>
            <a:r>
              <a:rPr lang="en-US"/>
              <a:t>mance advantage of memory coalescing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8"/>
          <p:cNvGrpSpPr/>
          <p:nvPr/>
        </p:nvGrpSpPr>
        <p:grpSpPr>
          <a:xfrm>
            <a:off x="3103432" y="179009"/>
            <a:ext cx="4765852" cy="2390290"/>
            <a:chOff x="3103432" y="323384"/>
            <a:chExt cx="4765852" cy="2390290"/>
          </a:xfrm>
        </p:grpSpPr>
        <p:sp>
          <p:nvSpPr>
            <p:cNvPr id="198" name="Google Shape;198;p18"/>
            <p:cNvSpPr/>
            <p:nvPr/>
          </p:nvSpPr>
          <p:spPr>
            <a:xfrm flipH="1" rot="10800000">
              <a:off x="552760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flipH="1" rot="10800000">
              <a:off x="6137087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flipH="1" rot="10800000">
              <a:off x="552760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 flipH="1" rot="10800000">
              <a:off x="6137087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flipH="1" rot="10800000">
              <a:off x="552760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 flipH="1" rot="10800000">
              <a:off x="6137087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flipH="1" rot="10800000">
              <a:off x="552760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flipH="1" rot="10800000">
              <a:off x="6137087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 flipH="1" rot="10800000">
              <a:off x="6761501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flipH="1" rot="10800000">
              <a:off x="7370984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 flipH="1" rot="10800000">
              <a:off x="6761501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flipH="1" rot="10800000">
              <a:off x="7370984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flipH="1" rot="10800000">
              <a:off x="6761501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 flipH="1" rot="10800000">
              <a:off x="7370984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 flipH="1" rot="10800000">
              <a:off x="6761501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 flipH="1" rot="10800000">
              <a:off x="7370984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 flipH="1" rot="10800000">
              <a:off x="3103432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flipH="1" rot="10800000">
              <a:off x="3712915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 flipH="1" rot="10800000">
              <a:off x="3103432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 flipH="1" rot="10800000">
              <a:off x="3712915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 flipH="1" rot="10800000">
              <a:off x="3103432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flipH="1" rot="10800000">
              <a:off x="3712915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 flipH="1" rot="10800000">
              <a:off x="3103432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 flipH="1" rot="10800000">
              <a:off x="3712915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 flipH="1" rot="10800000">
              <a:off x="4337329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 flipH="1" rot="10800000">
              <a:off x="4946812" y="32338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 flipH="1" rot="10800000">
              <a:off x="4337329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 flipH="1" rot="10800000">
              <a:off x="4946812" y="954047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 flipH="1" rot="10800000">
              <a:off x="4337329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 flipH="1" rot="10800000">
              <a:off x="4946812" y="1584711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 flipH="1" rot="10800000">
              <a:off x="4337329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 flipH="1" rot="10800000">
              <a:off x="4946812" y="2215374"/>
              <a:ext cx="498300" cy="49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0" name="Google Shape;230;p18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18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5" name="Google Shape;235;p18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236" name="Google Shape;236;p1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37" name="Google Shape;237;p1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38" name="Google Shape;238;p1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4" name="Google Shape;244;p18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5" name="Google Shape;245;p18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246" name="Google Shape;246;p18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7" name="Google Shape;247;p18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8" name="Google Shape;248;p18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9" name="Google Shape;249;p18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258" name="Google Shape;258;p18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259" name="Google Shape;259;p18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261" name="Google Shape;261;p18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262" name="Google Shape;262;p18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263" name="Google Shape;263;p18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264" name="Google Shape;264;p18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266" name="Google Shape;266;p18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267" name="Google Shape;267;p18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268" name="Google Shape;268;p18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70" name="Google Shape;270;p18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271" name="Google Shape;271;p18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272" name="Google Shape;272;p18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273" name="Google Shape;273;p18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274" name="Google Shape;274;p18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276" name="Google Shape;276;p18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277" name="Google Shape;277;p18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279" name="Google Shape;279;p18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280" name="Google Shape;280;p18"/>
          <p:cNvCxnSpPr>
            <a:stCxn id="189" idx="0"/>
            <a:endCxn id="246" idx="3"/>
          </p:cNvCxnSpPr>
          <p:nvPr/>
        </p:nvCxnSpPr>
        <p:spPr>
          <a:xfrm flipH="1" rot="10800000">
            <a:off x="3565728" y="421948"/>
            <a:ext cx="336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18"/>
          <p:cNvCxnSpPr>
            <a:stCxn id="190" idx="0"/>
            <a:endCxn id="247" idx="3"/>
          </p:cNvCxnSpPr>
          <p:nvPr/>
        </p:nvCxnSpPr>
        <p:spPr>
          <a:xfrm rot="10800000">
            <a:off x="3599351" y="1054950"/>
            <a:ext cx="462900" cy="242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18"/>
          <p:cNvCxnSpPr>
            <a:stCxn id="191" idx="0"/>
            <a:endCxn id="248" idx="3"/>
          </p:cNvCxnSpPr>
          <p:nvPr/>
        </p:nvCxnSpPr>
        <p:spPr>
          <a:xfrm rot="10800000">
            <a:off x="3599375" y="1687950"/>
            <a:ext cx="959400" cy="179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18"/>
          <p:cNvCxnSpPr>
            <a:stCxn id="192" idx="0"/>
            <a:endCxn id="249" idx="3"/>
          </p:cNvCxnSpPr>
          <p:nvPr/>
        </p:nvCxnSpPr>
        <p:spPr>
          <a:xfrm rot="10800000">
            <a:off x="3599399" y="2320949"/>
            <a:ext cx="1455900" cy="1159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18"/>
          <p:cNvCxnSpPr>
            <a:stCxn id="193" idx="0"/>
            <a:endCxn id="250" idx="3"/>
          </p:cNvCxnSpPr>
          <p:nvPr/>
        </p:nvCxnSpPr>
        <p:spPr>
          <a:xfrm rot="10800000">
            <a:off x="4205508" y="420446"/>
            <a:ext cx="1675800" cy="3059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p18"/>
          <p:cNvCxnSpPr>
            <a:stCxn id="194" idx="0"/>
            <a:endCxn id="217" idx="3"/>
          </p:cNvCxnSpPr>
          <p:nvPr/>
        </p:nvCxnSpPr>
        <p:spPr>
          <a:xfrm rot="10800000">
            <a:off x="4211231" y="1058848"/>
            <a:ext cx="2166600" cy="2421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18"/>
          <p:cNvCxnSpPr>
            <a:stCxn id="195" idx="0"/>
            <a:endCxn id="252" idx="3"/>
          </p:cNvCxnSpPr>
          <p:nvPr/>
        </p:nvCxnSpPr>
        <p:spPr>
          <a:xfrm rot="10800000">
            <a:off x="4205555" y="1686448"/>
            <a:ext cx="2668800" cy="179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18"/>
          <p:cNvCxnSpPr>
            <a:stCxn id="196" idx="0"/>
            <a:endCxn id="253" idx="3"/>
          </p:cNvCxnSpPr>
          <p:nvPr/>
        </p:nvCxnSpPr>
        <p:spPr>
          <a:xfrm rot="10800000">
            <a:off x="4205579" y="2319147"/>
            <a:ext cx="3165300" cy="116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p18"/>
          <p:cNvSpPr txBox="1"/>
          <p:nvPr/>
        </p:nvSpPr>
        <p:spPr>
          <a:xfrm>
            <a:off x="8248850" y="211756"/>
            <a:ext cx="2435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such scenarios threads cannot work on only one element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3390678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887201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4383725" y="3480150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4880249" y="3480149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5706258" y="3480146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6202781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6699305" y="3480148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7195829" y="3480147"/>
            <a:ext cx="350100" cy="16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9"/>
          <p:cNvGrpSpPr/>
          <p:nvPr/>
        </p:nvGrpSpPr>
        <p:grpSpPr>
          <a:xfrm>
            <a:off x="3103432" y="179009"/>
            <a:ext cx="4765852" cy="2390290"/>
            <a:chOff x="3103432" y="323384"/>
            <a:chExt cx="4765852" cy="2390290"/>
          </a:xfrm>
        </p:grpSpPr>
        <p:sp>
          <p:nvSpPr>
            <p:cNvPr id="306" name="Google Shape;306;p19"/>
            <p:cNvSpPr/>
            <p:nvPr/>
          </p:nvSpPr>
          <p:spPr>
            <a:xfrm flipH="1" rot="10800000">
              <a:off x="5527604" y="32338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 flipH="1" rot="10800000">
              <a:off x="6137087" y="32338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 flipH="1" rot="10800000">
              <a:off x="5527604" y="954047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 flipH="1" rot="10800000">
              <a:off x="6137087" y="954047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 flipH="1" rot="10800000">
              <a:off x="5527604" y="1584711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 flipH="1" rot="10800000">
              <a:off x="6137087" y="1584711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 flipH="1" rot="10800000">
              <a:off x="5527604" y="221537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 flipH="1" rot="10800000">
              <a:off x="6137087" y="221537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 flipH="1" rot="10800000">
              <a:off x="6761501" y="32338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 flipH="1" rot="10800000">
              <a:off x="7370984" y="32338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 flipH="1" rot="10800000">
              <a:off x="6761501" y="954047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 flipH="1" rot="10800000">
              <a:off x="7370984" y="954047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 flipH="1" rot="10800000">
              <a:off x="6761501" y="1584711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 flipH="1" rot="10800000">
              <a:off x="7370984" y="1584711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 flipH="1" rot="10800000">
              <a:off x="6761501" y="221537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 flipH="1" rot="10800000">
              <a:off x="7370984" y="221537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 flipH="1" rot="10800000">
              <a:off x="3103432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 flipH="1" rot="10800000">
              <a:off x="3712915" y="32338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 flipH="1" rot="10800000">
              <a:off x="3103432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 flipH="1" rot="10800000">
              <a:off x="3712915" y="954047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 flipH="1" rot="10800000">
              <a:off x="3103432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 flipH="1" rot="10800000">
              <a:off x="3712915" y="1584711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 flipH="1" rot="10800000">
              <a:off x="3103432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 flipH="1" rot="10800000">
              <a:off x="3712915" y="2215374"/>
              <a:ext cx="498300" cy="4983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 flipH="1" rot="10800000">
              <a:off x="4337329" y="32338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 flipH="1" rot="10800000">
              <a:off x="4946812" y="32338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flipH="1" rot="10800000">
              <a:off x="4337329" y="954047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 flipH="1" rot="10800000">
              <a:off x="4946812" y="954047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 flipH="1" rot="10800000">
              <a:off x="4337329" y="1584711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 flipH="1" rot="10800000">
              <a:off x="4946812" y="1584711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 flipH="1" rot="10800000">
              <a:off x="4337329" y="221537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 flipH="1" rot="10800000">
              <a:off x="4946812" y="2215374"/>
              <a:ext cx="498300" cy="4983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8" name="Google Shape;338;p19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19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3" name="Google Shape;343;p19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344" name="Google Shape;344;p1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46" name="Google Shape;346;p1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47" name="Google Shape;347;p1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48" name="Google Shape;348;p19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349" name="Google Shape;349;p19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50" name="Google Shape;350;p19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51" name="Google Shape;351;p19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52" name="Google Shape;352;p19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53" name="Google Shape;353;p19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354" name="Google Shape;354;p19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55" name="Google Shape;355;p19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56" name="Google Shape;356;p19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57" name="Google Shape;357;p19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358" name="Google Shape;358;p19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359" name="Google Shape;359;p19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360" name="Google Shape;360;p19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361" name="Google Shape;361;p19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362" name="Google Shape;362;p19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363" name="Google Shape;363;p19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366" name="Google Shape;366;p19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367" name="Google Shape;367;p19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368" name="Google Shape;368;p19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369" name="Google Shape;369;p19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370" name="Google Shape;370;p19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371" name="Google Shape;371;p19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372" name="Google Shape;372;p19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373" name="Google Shape;373;p19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374" name="Google Shape;374;p19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375" name="Google Shape;375;p19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376" name="Google Shape;376;p19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377" name="Google Shape;377;p19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378" name="Google Shape;378;p19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379" name="Google Shape;379;p19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380" name="Google Shape;380;p19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381" name="Google Shape;381;p19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382" name="Google Shape;382;p19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383" name="Google Shape;383;p19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384" name="Google Shape;384;p19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385" name="Google Shape;385;p19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386" name="Google Shape;386;p19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387" name="Google Shape;387;p19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388" name="Google Shape;388;p19"/>
          <p:cNvSpPr txBox="1"/>
          <p:nvPr/>
        </p:nvSpPr>
        <p:spPr>
          <a:xfrm>
            <a:off x="8248850" y="211756"/>
            <a:ext cx="2435100" cy="52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or else work is left undone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20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398" name="Google Shape;398;p20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20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0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0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0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0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0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0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0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0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0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0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0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20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20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3" name="Google Shape;443;p20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444" name="Google Shape;444;p2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45" name="Google Shape;445;p2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46" name="Google Shape;446;p2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47" name="Google Shape;447;p2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48" name="Google Shape;448;p20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449" name="Google Shape;449;p20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50" name="Google Shape;450;p20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53" name="Google Shape;453;p20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454" name="Google Shape;454;p20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55" name="Google Shape;455;p20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56" name="Google Shape;456;p20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57" name="Google Shape;457;p20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458" name="Google Shape;458;p20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459" name="Google Shape;459;p20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460" name="Google Shape;460;p20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461" name="Google Shape;461;p20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462" name="Google Shape;462;p20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463" name="Google Shape;463;p20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464" name="Google Shape;464;p20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465" name="Google Shape;465;p20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466" name="Google Shape;466;p20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467" name="Google Shape;467;p20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468" name="Google Shape;468;p20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470" name="Google Shape;470;p20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471" name="Google Shape;471;p20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472" name="Google Shape;472;p20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473" name="Google Shape;473;p20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474" name="Google Shape;474;p20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475" name="Google Shape;475;p20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476" name="Google Shape;476;p20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477" name="Google Shape;477;p20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478" name="Google Shape;478;p20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479" name="Google Shape;479;p20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480" name="Google Shape;480;p20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481" name="Google Shape;481;p20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482" name="Google Shape;482;p20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483" name="Google Shape;483;p20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484" name="Google Shape;484;p20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485" name="Google Shape;485;p20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486" name="Google Shape;486;p20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487" name="Google Shape;487;p20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488" name="Google Shape;488;p20"/>
          <p:cNvSpPr txBox="1"/>
          <p:nvPr/>
        </p:nvSpPr>
        <p:spPr>
          <a:xfrm>
            <a:off x="8248850" y="211756"/>
            <a:ext cx="2435100" cy="73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way to address this programmatically is with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grid-stride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 txBox="1"/>
          <p:nvPr/>
        </p:nvSpPr>
        <p:spPr>
          <a:xfrm>
            <a:off x="8248850" y="211752"/>
            <a:ext cx="2435100" cy="969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grid-stride loop, the thread’s first element is calculated as usual, with </a:t>
            </a:r>
            <a:r>
              <a:rPr b="1" lang="en-US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cuda.grid()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94" name="Google Shape;494;p21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1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496" name="Google Shape;496;p21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1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21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499" name="Google Shape;499;p21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21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1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1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1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1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1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1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1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1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1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1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1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1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1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1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1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1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1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1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1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1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1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1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1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1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1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1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1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Google Shape;539;p21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0" name="Google Shape;540;p21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21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2" name="Google Shape;542;p21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3" name="Google Shape;543;p21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4" name="Google Shape;544;p21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545" name="Google Shape;545;p2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46" name="Google Shape;546;p2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47" name="Google Shape;547;p2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48" name="Google Shape;548;p2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549" name="Google Shape;549;p21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550" name="Google Shape;550;p21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51" name="Google Shape;551;p21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52" name="Google Shape;552;p21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53" name="Google Shape;553;p21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554" name="Google Shape;554;p21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555" name="Google Shape;555;p21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56" name="Google Shape;556;p21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57" name="Google Shape;557;p21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58" name="Google Shape;558;p21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559" name="Google Shape;559;p21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560" name="Google Shape;560;p21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561" name="Google Shape;561;p21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562" name="Google Shape;562;p21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563" name="Google Shape;563;p21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564" name="Google Shape;564;p21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565" name="Google Shape;565;p21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566" name="Google Shape;566;p21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567" name="Google Shape;567;p21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568" name="Google Shape;568;p21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569" name="Google Shape;569;p21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570" name="Google Shape;570;p21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571" name="Google Shape;571;p21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572" name="Google Shape;572;p21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573" name="Google Shape;573;p21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574" name="Google Shape;574;p21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575" name="Google Shape;575;p21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576" name="Google Shape;576;p21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577" name="Google Shape;577;p21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578" name="Google Shape;578;p21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579" name="Google Shape;579;p21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580" name="Google Shape;580;p21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581" name="Google Shape;581;p21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582" name="Google Shape;582;p21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583" name="Google Shape;583;p21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584" name="Google Shape;584;p21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585" name="Google Shape;585;p21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586" name="Google Shape;586;p21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587" name="Google Shape;587;p21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588" name="Google Shape;588;p21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589" name="Google Shape;589;p21"/>
          <p:cNvCxnSpPr/>
          <p:nvPr/>
        </p:nvCxnSpPr>
        <p:spPr>
          <a:xfrm flipH="1" rot="10800000">
            <a:off x="3565737" y="421948"/>
            <a:ext cx="336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2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596" name="Google Shape;596;p22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2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22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599" name="Google Shape;599;p22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22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2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2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2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2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2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2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2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2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2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2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2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2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2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2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2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2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2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2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2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2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2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2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2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2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2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2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2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2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2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2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2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2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0" name="Google Shape;640;p22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1" name="Google Shape;641;p22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2" name="Google Shape;642;p22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3" name="Google Shape;643;p22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44" name="Google Shape;644;p22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645" name="Google Shape;645;p2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46" name="Google Shape;646;p2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47" name="Google Shape;647;p2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48" name="Google Shape;648;p2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49" name="Google Shape;649;p22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650" name="Google Shape;650;p22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51" name="Google Shape;651;p22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52" name="Google Shape;652;p22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53" name="Google Shape;653;p22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54" name="Google Shape;654;p22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655" name="Google Shape;655;p22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56" name="Google Shape;656;p22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57" name="Google Shape;657;p22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58" name="Google Shape;658;p22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659" name="Google Shape;659;p22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660" name="Google Shape;660;p22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661" name="Google Shape;661;p22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662" name="Google Shape;662;p22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663" name="Google Shape;663;p22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664" name="Google Shape;664;p22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665" name="Google Shape;665;p22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666" name="Google Shape;666;p22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667" name="Google Shape;667;p22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668" name="Google Shape;668;p22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669" name="Google Shape;669;p22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670" name="Google Shape;670;p22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671" name="Google Shape;671;p22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672" name="Google Shape;672;p22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673" name="Google Shape;673;p22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674" name="Google Shape;674;p22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675" name="Google Shape;675;p22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676" name="Google Shape;676;p22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677" name="Google Shape;677;p22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678" name="Google Shape;678;p22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679" name="Google Shape;679;p22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680" name="Google Shape;680;p22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681" name="Google Shape;681;p22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682" name="Google Shape;682;p22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683" name="Google Shape;683;p22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684" name="Google Shape;684;p22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685" name="Google Shape;685;p22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686" name="Google Shape;686;p22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687" name="Google Shape;687;p22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688" name="Google Shape;688;p22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689" name="Google Shape;689;p22"/>
          <p:cNvSpPr txBox="1"/>
          <p:nvPr/>
        </p:nvSpPr>
        <p:spPr>
          <a:xfrm>
            <a:off x="8248850" y="211756"/>
            <a:ext cx="2435100" cy="1385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thread then strides forward by the total number of threads in the grid 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blockDim.x * gridDim.x),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case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690" name="Google Shape;690;p22"/>
          <p:cNvCxnSpPr>
            <a:endCxn id="663" idx="1"/>
          </p:cNvCxnSpPr>
          <p:nvPr/>
        </p:nvCxnSpPr>
        <p:spPr>
          <a:xfrm flipH="1" rot="10800000">
            <a:off x="3565739" y="422061"/>
            <a:ext cx="7791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3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3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697" name="Google Shape;697;p23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3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23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700" name="Google Shape;700;p23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23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3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3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3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3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3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3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3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3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3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3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3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3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3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3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3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3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3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3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3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3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3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3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3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3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3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3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3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3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3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3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3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0" name="Google Shape;740;p23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1" name="Google Shape;741;p23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2" name="Google Shape;742;p23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3" name="Google Shape;743;p23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4" name="Google Shape;744;p23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45" name="Google Shape;745;p23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746" name="Google Shape;746;p2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47" name="Google Shape;747;p2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48" name="Google Shape;748;p2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49" name="Google Shape;749;p2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750" name="Google Shape;750;p23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751" name="Google Shape;751;p23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52" name="Google Shape;752;p23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53" name="Google Shape;753;p23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54" name="Google Shape;754;p23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755" name="Google Shape;755;p23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756" name="Google Shape;756;p23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57" name="Google Shape;757;p23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58" name="Google Shape;758;p23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59" name="Google Shape;759;p23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760" name="Google Shape;760;p23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761" name="Google Shape;761;p23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762" name="Google Shape;762;p23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763" name="Google Shape;763;p23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764" name="Google Shape;764;p23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765" name="Google Shape;765;p23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766" name="Google Shape;766;p23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767" name="Google Shape;767;p23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768" name="Google Shape;768;p23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769" name="Google Shape;769;p23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770" name="Google Shape;770;p23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771" name="Google Shape;771;p23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772" name="Google Shape;772;p23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773" name="Google Shape;773;p23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774" name="Google Shape;774;p23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775" name="Google Shape;775;p23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776" name="Google Shape;776;p23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777" name="Google Shape;777;p23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778" name="Google Shape;778;p23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779" name="Google Shape;779;p23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780" name="Google Shape;780;p23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781" name="Google Shape;781;p23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782" name="Google Shape;782;p23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783" name="Google Shape;783;p23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784" name="Google Shape;784;p23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785" name="Google Shape;785;p23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786" name="Google Shape;786;p23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787" name="Google Shape;787;p23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788" name="Google Shape;788;p23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789" name="Google Shape;789;p23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cxnSp>
        <p:nvCxnSpPr>
          <p:cNvPr id="790" name="Google Shape;790;p23"/>
          <p:cNvCxnSpPr>
            <a:endCxn id="764" idx="1"/>
          </p:cNvCxnSpPr>
          <p:nvPr/>
        </p:nvCxnSpPr>
        <p:spPr>
          <a:xfrm flipH="1" rot="10800000">
            <a:off x="3565739" y="422061"/>
            <a:ext cx="7791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1" name="Google Shape;791;p23"/>
          <p:cNvSpPr txBox="1"/>
          <p:nvPr/>
        </p:nvSpPr>
        <p:spPr>
          <a:xfrm>
            <a:off x="8248850" y="211756"/>
            <a:ext cx="2435100" cy="1385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Numba provides another convenience function for this common calculation: </a:t>
            </a:r>
            <a:r>
              <a:rPr b="1" lang="en-US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cuda.gridsize(), </a:t>
            </a:r>
            <a:r>
              <a:rPr lang="en-US">
                <a:solidFill>
                  <a:schemeClr val="dk2"/>
                </a:solidFill>
              </a:rPr>
              <a:t>returning the number of threads in the grid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4"/>
          <p:cNvSpPr/>
          <p:nvPr/>
        </p:nvSpPr>
        <p:spPr>
          <a:xfrm>
            <a:off x="3100132" y="2926084"/>
            <a:ext cx="4772400" cy="26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4"/>
          <p:cNvSpPr txBox="1"/>
          <p:nvPr/>
        </p:nvSpPr>
        <p:spPr>
          <a:xfrm>
            <a:off x="3158422" y="3002042"/>
            <a:ext cx="2797800" cy="2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do_work[2, 4](d_a)</a:t>
            </a:r>
            <a:endParaRPr/>
          </a:p>
        </p:txBody>
      </p:sp>
      <p:sp>
        <p:nvSpPr>
          <p:cNvPr id="798" name="Google Shape;798;p24"/>
          <p:cNvSpPr/>
          <p:nvPr/>
        </p:nvSpPr>
        <p:spPr>
          <a:xfrm>
            <a:off x="5557089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4"/>
          <p:cNvSpPr/>
          <p:nvPr/>
        </p:nvSpPr>
        <p:spPr>
          <a:xfrm>
            <a:off x="3241508" y="3354523"/>
            <a:ext cx="2138100" cy="1886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0" name="Google Shape;800;p24"/>
          <p:cNvGrpSpPr/>
          <p:nvPr/>
        </p:nvGrpSpPr>
        <p:grpSpPr>
          <a:xfrm>
            <a:off x="3390678" y="3480146"/>
            <a:ext cx="4155251" cy="1634704"/>
            <a:chOff x="3390678" y="3480146"/>
            <a:chExt cx="4155251" cy="1634704"/>
          </a:xfrm>
        </p:grpSpPr>
        <p:sp>
          <p:nvSpPr>
            <p:cNvPr id="801" name="Google Shape;801;p24"/>
            <p:cNvSpPr/>
            <p:nvPr/>
          </p:nvSpPr>
          <p:spPr>
            <a:xfrm>
              <a:off x="3390678" y="3480148"/>
              <a:ext cx="350100" cy="1634700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3887201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4383725" y="3480150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4880249" y="3480149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5706258" y="3480146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6202781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6699305" y="3480148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195829" y="3480147"/>
              <a:ext cx="350100" cy="163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24"/>
          <p:cNvSpPr/>
          <p:nvPr/>
        </p:nvSpPr>
        <p:spPr>
          <a:xfrm flipH="1" rot="10800000">
            <a:off x="5527604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4"/>
          <p:cNvSpPr/>
          <p:nvPr/>
        </p:nvSpPr>
        <p:spPr>
          <a:xfrm flipH="1" rot="10800000">
            <a:off x="6137087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4"/>
          <p:cNvSpPr/>
          <p:nvPr/>
        </p:nvSpPr>
        <p:spPr>
          <a:xfrm flipH="1" rot="10800000">
            <a:off x="552760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24"/>
          <p:cNvSpPr/>
          <p:nvPr/>
        </p:nvSpPr>
        <p:spPr>
          <a:xfrm flipH="1" rot="10800000">
            <a:off x="6137087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4"/>
          <p:cNvSpPr/>
          <p:nvPr/>
        </p:nvSpPr>
        <p:spPr>
          <a:xfrm flipH="1" rot="10800000">
            <a:off x="552760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4"/>
          <p:cNvSpPr/>
          <p:nvPr/>
        </p:nvSpPr>
        <p:spPr>
          <a:xfrm flipH="1" rot="10800000">
            <a:off x="6137087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4"/>
          <p:cNvSpPr/>
          <p:nvPr/>
        </p:nvSpPr>
        <p:spPr>
          <a:xfrm flipH="1" rot="10800000">
            <a:off x="552760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4"/>
          <p:cNvSpPr/>
          <p:nvPr/>
        </p:nvSpPr>
        <p:spPr>
          <a:xfrm flipH="1" rot="10800000">
            <a:off x="6137087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4"/>
          <p:cNvSpPr/>
          <p:nvPr/>
        </p:nvSpPr>
        <p:spPr>
          <a:xfrm flipH="1" rot="10800000">
            <a:off x="6761501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4"/>
          <p:cNvSpPr/>
          <p:nvPr/>
        </p:nvSpPr>
        <p:spPr>
          <a:xfrm flipH="1" rot="10800000">
            <a:off x="7370984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4"/>
          <p:cNvSpPr/>
          <p:nvPr/>
        </p:nvSpPr>
        <p:spPr>
          <a:xfrm flipH="1" rot="10800000">
            <a:off x="6761501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4"/>
          <p:cNvSpPr/>
          <p:nvPr/>
        </p:nvSpPr>
        <p:spPr>
          <a:xfrm flipH="1" rot="10800000">
            <a:off x="7370984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4"/>
          <p:cNvSpPr/>
          <p:nvPr/>
        </p:nvSpPr>
        <p:spPr>
          <a:xfrm flipH="1" rot="10800000">
            <a:off x="6761501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4"/>
          <p:cNvSpPr/>
          <p:nvPr/>
        </p:nvSpPr>
        <p:spPr>
          <a:xfrm flipH="1" rot="10800000">
            <a:off x="7370984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4"/>
          <p:cNvSpPr/>
          <p:nvPr/>
        </p:nvSpPr>
        <p:spPr>
          <a:xfrm flipH="1" rot="10800000">
            <a:off x="6761501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4"/>
          <p:cNvSpPr/>
          <p:nvPr/>
        </p:nvSpPr>
        <p:spPr>
          <a:xfrm flipH="1" rot="10800000">
            <a:off x="7370984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4"/>
          <p:cNvSpPr/>
          <p:nvPr/>
        </p:nvSpPr>
        <p:spPr>
          <a:xfrm flipH="1" rot="10800000">
            <a:off x="3103432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4"/>
          <p:cNvSpPr/>
          <p:nvPr/>
        </p:nvSpPr>
        <p:spPr>
          <a:xfrm flipH="1" rot="10800000">
            <a:off x="3712915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4"/>
          <p:cNvSpPr/>
          <p:nvPr/>
        </p:nvSpPr>
        <p:spPr>
          <a:xfrm flipH="1" rot="10800000">
            <a:off x="310343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4"/>
          <p:cNvSpPr/>
          <p:nvPr/>
        </p:nvSpPr>
        <p:spPr>
          <a:xfrm flipH="1" rot="10800000">
            <a:off x="3712915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4"/>
          <p:cNvSpPr/>
          <p:nvPr/>
        </p:nvSpPr>
        <p:spPr>
          <a:xfrm flipH="1" rot="10800000">
            <a:off x="310343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4"/>
          <p:cNvSpPr/>
          <p:nvPr/>
        </p:nvSpPr>
        <p:spPr>
          <a:xfrm flipH="1" rot="10800000">
            <a:off x="3712915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4"/>
          <p:cNvSpPr/>
          <p:nvPr/>
        </p:nvSpPr>
        <p:spPr>
          <a:xfrm flipH="1" rot="10800000">
            <a:off x="310343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4"/>
          <p:cNvSpPr/>
          <p:nvPr/>
        </p:nvSpPr>
        <p:spPr>
          <a:xfrm flipH="1" rot="10800000">
            <a:off x="3712915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4"/>
          <p:cNvSpPr/>
          <p:nvPr/>
        </p:nvSpPr>
        <p:spPr>
          <a:xfrm flipH="1" rot="10800000">
            <a:off x="4337329" y="179009"/>
            <a:ext cx="498300" cy="498300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4"/>
          <p:cNvSpPr/>
          <p:nvPr/>
        </p:nvSpPr>
        <p:spPr>
          <a:xfrm flipH="1" rot="10800000">
            <a:off x="4946812" y="17900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4"/>
          <p:cNvSpPr/>
          <p:nvPr/>
        </p:nvSpPr>
        <p:spPr>
          <a:xfrm flipH="1" rot="10800000">
            <a:off x="4337329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4"/>
          <p:cNvSpPr/>
          <p:nvPr/>
        </p:nvSpPr>
        <p:spPr>
          <a:xfrm flipH="1" rot="10800000">
            <a:off x="4946812" y="809672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4"/>
          <p:cNvSpPr/>
          <p:nvPr/>
        </p:nvSpPr>
        <p:spPr>
          <a:xfrm flipH="1" rot="10800000">
            <a:off x="4337329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4"/>
          <p:cNvSpPr/>
          <p:nvPr/>
        </p:nvSpPr>
        <p:spPr>
          <a:xfrm flipH="1" rot="10800000">
            <a:off x="4946812" y="1440336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4"/>
          <p:cNvSpPr/>
          <p:nvPr/>
        </p:nvSpPr>
        <p:spPr>
          <a:xfrm flipH="1" rot="10800000">
            <a:off x="4337329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4"/>
          <p:cNvSpPr/>
          <p:nvPr/>
        </p:nvSpPr>
        <p:spPr>
          <a:xfrm flipH="1" rot="10800000">
            <a:off x="4946812" y="2070999"/>
            <a:ext cx="498300" cy="4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1" name="Google Shape;841;p24"/>
          <p:cNvCxnSpPr/>
          <p:nvPr/>
        </p:nvCxnSpPr>
        <p:spPr>
          <a:xfrm>
            <a:off x="620231" y="2732697"/>
            <a:ext cx="9318600" cy="240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2" name="Google Shape;842;p24"/>
          <p:cNvSpPr/>
          <p:nvPr/>
        </p:nvSpPr>
        <p:spPr>
          <a:xfrm>
            <a:off x="490889" y="4014325"/>
            <a:ext cx="888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3" name="Google Shape;843;p24"/>
          <p:cNvSpPr/>
          <p:nvPr/>
        </p:nvSpPr>
        <p:spPr>
          <a:xfrm>
            <a:off x="490889" y="1112078"/>
            <a:ext cx="100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4" name="Google Shape;844;p24"/>
          <p:cNvSpPr/>
          <p:nvPr/>
        </p:nvSpPr>
        <p:spPr>
          <a:xfrm>
            <a:off x="493027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5" name="Google Shape;845;p24"/>
          <p:cNvSpPr/>
          <p:nvPr/>
        </p:nvSpPr>
        <p:spPr>
          <a:xfrm>
            <a:off x="491914" y="982931"/>
            <a:ext cx="50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46" name="Google Shape;846;p24"/>
          <p:cNvGrpSpPr/>
          <p:nvPr/>
        </p:nvGrpSpPr>
        <p:grpSpPr>
          <a:xfrm>
            <a:off x="3340553" y="3973703"/>
            <a:ext cx="1950326" cy="400200"/>
            <a:chOff x="3340553" y="3973703"/>
            <a:chExt cx="1950326" cy="400200"/>
          </a:xfrm>
        </p:grpSpPr>
        <p:sp>
          <p:nvSpPr>
            <p:cNvPr id="847" name="Google Shape;847;p24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848" name="Google Shape;848;p24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849" name="Google Shape;849;p24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50" name="Google Shape;850;p24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851" name="Google Shape;851;p24"/>
          <p:cNvGrpSpPr/>
          <p:nvPr/>
        </p:nvGrpSpPr>
        <p:grpSpPr>
          <a:xfrm>
            <a:off x="5650198" y="3970985"/>
            <a:ext cx="1950326" cy="400200"/>
            <a:chOff x="3340553" y="3973703"/>
            <a:chExt cx="1950326" cy="400200"/>
          </a:xfrm>
        </p:grpSpPr>
        <p:sp>
          <p:nvSpPr>
            <p:cNvPr id="852" name="Google Shape;852;p24"/>
            <p:cNvSpPr txBox="1"/>
            <p:nvPr/>
          </p:nvSpPr>
          <p:spPr>
            <a:xfrm>
              <a:off x="3340553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853" name="Google Shape;853;p24"/>
            <p:cNvSpPr txBox="1"/>
            <p:nvPr/>
          </p:nvSpPr>
          <p:spPr>
            <a:xfrm>
              <a:off x="3825441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854" name="Google Shape;854;p24"/>
            <p:cNvSpPr txBox="1"/>
            <p:nvPr/>
          </p:nvSpPr>
          <p:spPr>
            <a:xfrm>
              <a:off x="4314568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55" name="Google Shape;855;p24"/>
            <p:cNvSpPr txBox="1"/>
            <p:nvPr/>
          </p:nvSpPr>
          <p:spPr>
            <a:xfrm>
              <a:off x="4817179" y="397370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856" name="Google Shape;856;p24"/>
          <p:cNvGrpSpPr/>
          <p:nvPr/>
        </p:nvGrpSpPr>
        <p:grpSpPr>
          <a:xfrm>
            <a:off x="3125667" y="220382"/>
            <a:ext cx="4731178" cy="2300576"/>
            <a:chOff x="3125667" y="220382"/>
            <a:chExt cx="4731178" cy="2300576"/>
          </a:xfrm>
        </p:grpSpPr>
        <p:sp>
          <p:nvSpPr>
            <p:cNvPr id="857" name="Google Shape;857;p24"/>
            <p:cNvSpPr txBox="1"/>
            <p:nvPr/>
          </p:nvSpPr>
          <p:spPr>
            <a:xfrm>
              <a:off x="3125667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858" name="Google Shape;858;p24"/>
            <p:cNvSpPr txBox="1"/>
            <p:nvPr/>
          </p:nvSpPr>
          <p:spPr>
            <a:xfrm>
              <a:off x="3125667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859" name="Google Shape;859;p24"/>
            <p:cNvSpPr txBox="1"/>
            <p:nvPr/>
          </p:nvSpPr>
          <p:spPr>
            <a:xfrm>
              <a:off x="3125667" y="148782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60" name="Google Shape;860;p24"/>
            <p:cNvSpPr txBox="1"/>
            <p:nvPr/>
          </p:nvSpPr>
          <p:spPr>
            <a:xfrm>
              <a:off x="3125667" y="2120758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861" name="Google Shape;861;p24"/>
            <p:cNvSpPr txBox="1"/>
            <p:nvPr/>
          </p:nvSpPr>
          <p:spPr>
            <a:xfrm>
              <a:off x="3731855" y="220382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862" name="Google Shape;862;p24"/>
            <p:cNvSpPr txBox="1"/>
            <p:nvPr/>
          </p:nvSpPr>
          <p:spPr>
            <a:xfrm>
              <a:off x="3731855" y="853314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863" name="Google Shape;863;p24"/>
            <p:cNvSpPr txBox="1"/>
            <p:nvPr/>
          </p:nvSpPr>
          <p:spPr>
            <a:xfrm>
              <a:off x="3731855" y="148624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864" name="Google Shape;864;p24"/>
            <p:cNvSpPr txBox="1"/>
            <p:nvPr/>
          </p:nvSpPr>
          <p:spPr>
            <a:xfrm>
              <a:off x="3731855" y="2119179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  <p:sp>
          <p:nvSpPr>
            <p:cNvPr id="865" name="Google Shape;865;p24"/>
            <p:cNvSpPr txBox="1"/>
            <p:nvPr/>
          </p:nvSpPr>
          <p:spPr>
            <a:xfrm>
              <a:off x="4344839" y="221961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/>
            </a:p>
          </p:txBody>
        </p:sp>
        <p:sp>
          <p:nvSpPr>
            <p:cNvPr id="866" name="Google Shape;866;p24"/>
            <p:cNvSpPr txBox="1"/>
            <p:nvPr/>
          </p:nvSpPr>
          <p:spPr>
            <a:xfrm>
              <a:off x="4344839" y="854893"/>
              <a:ext cx="47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9</a:t>
              </a:r>
              <a:endParaRPr/>
            </a:p>
          </p:txBody>
        </p:sp>
        <p:sp>
          <p:nvSpPr>
            <p:cNvPr id="867" name="Google Shape;867;p24"/>
            <p:cNvSpPr txBox="1"/>
            <p:nvPr/>
          </p:nvSpPr>
          <p:spPr>
            <a:xfrm>
              <a:off x="4344839" y="151860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868" name="Google Shape;868;p24"/>
            <p:cNvSpPr txBox="1"/>
            <p:nvPr/>
          </p:nvSpPr>
          <p:spPr>
            <a:xfrm>
              <a:off x="4344839" y="2151536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11</a:t>
              </a:r>
              <a:endParaRPr/>
            </a:p>
          </p:txBody>
        </p:sp>
        <p:sp>
          <p:nvSpPr>
            <p:cNvPr id="869" name="Google Shape;869;p24"/>
            <p:cNvSpPr txBox="1"/>
            <p:nvPr/>
          </p:nvSpPr>
          <p:spPr>
            <a:xfrm>
              <a:off x="4951027" y="251160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endParaRPr/>
            </a:p>
          </p:txBody>
        </p:sp>
        <p:sp>
          <p:nvSpPr>
            <p:cNvPr id="870" name="Google Shape;870;p24"/>
            <p:cNvSpPr txBox="1"/>
            <p:nvPr/>
          </p:nvSpPr>
          <p:spPr>
            <a:xfrm>
              <a:off x="4951027" y="884092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13</a:t>
              </a:r>
              <a:endParaRPr/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4951027" y="151702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14</a:t>
              </a:r>
              <a:endParaRPr/>
            </a:p>
          </p:txBody>
        </p:sp>
        <p:sp>
          <p:nvSpPr>
            <p:cNvPr id="872" name="Google Shape;872;p24"/>
            <p:cNvSpPr txBox="1"/>
            <p:nvPr/>
          </p:nvSpPr>
          <p:spPr>
            <a:xfrm>
              <a:off x="4951027" y="2149957"/>
              <a:ext cx="4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grpSp>
          <p:nvGrpSpPr>
            <p:cNvPr id="873" name="Google Shape;873;p24"/>
            <p:cNvGrpSpPr/>
            <p:nvPr/>
          </p:nvGrpSpPr>
          <p:grpSpPr>
            <a:xfrm>
              <a:off x="5536733" y="251160"/>
              <a:ext cx="1079888" cy="2239076"/>
              <a:chOff x="4375347" y="238662"/>
              <a:chExt cx="1079888" cy="2239076"/>
            </a:xfrm>
          </p:grpSpPr>
          <p:sp>
            <p:nvSpPr>
              <p:cNvPr id="874" name="Google Shape;874;p24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16</a:t>
                </a:r>
                <a:endParaRPr/>
              </a:p>
            </p:txBody>
          </p:sp>
          <p:sp>
            <p:nvSpPr>
              <p:cNvPr id="875" name="Google Shape;875;p24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17</a:t>
                </a:r>
                <a:endParaRPr/>
              </a:p>
            </p:txBody>
          </p:sp>
          <p:sp>
            <p:nvSpPr>
              <p:cNvPr id="876" name="Google Shape;876;p24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18</a:t>
                </a:r>
                <a:endParaRPr/>
              </a:p>
            </p:txBody>
          </p:sp>
          <p:sp>
            <p:nvSpPr>
              <p:cNvPr id="877" name="Google Shape;877;p24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19</a:t>
                </a:r>
                <a:endParaRPr/>
              </a:p>
            </p:txBody>
          </p:sp>
          <p:sp>
            <p:nvSpPr>
              <p:cNvPr id="878" name="Google Shape;878;p24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20</a:t>
                </a:r>
                <a:endParaRPr/>
              </a:p>
            </p:txBody>
          </p:sp>
          <p:sp>
            <p:nvSpPr>
              <p:cNvPr id="879" name="Google Shape;879;p24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21</a:t>
                </a:r>
                <a:endParaRPr/>
              </a:p>
            </p:txBody>
          </p:sp>
          <p:sp>
            <p:nvSpPr>
              <p:cNvPr id="880" name="Google Shape;880;p24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22</a:t>
                </a:r>
                <a:endParaRPr b="1" i="0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881" name="Google Shape;881;p24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  <a:endParaRPr/>
              </a:p>
            </p:txBody>
          </p:sp>
        </p:grpSp>
        <p:grpSp>
          <p:nvGrpSpPr>
            <p:cNvPr id="882" name="Google Shape;882;p24"/>
            <p:cNvGrpSpPr/>
            <p:nvPr/>
          </p:nvGrpSpPr>
          <p:grpSpPr>
            <a:xfrm>
              <a:off x="6776957" y="251160"/>
              <a:ext cx="1079888" cy="2239076"/>
              <a:chOff x="4375347" y="238662"/>
              <a:chExt cx="1079888" cy="2239076"/>
            </a:xfrm>
          </p:grpSpPr>
          <p:sp>
            <p:nvSpPr>
              <p:cNvPr id="883" name="Google Shape;883;p24"/>
              <p:cNvSpPr txBox="1"/>
              <p:nvPr/>
            </p:nvSpPr>
            <p:spPr>
              <a:xfrm>
                <a:off x="4375347" y="240241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24</a:t>
                </a:r>
                <a:endParaRPr/>
              </a:p>
            </p:txBody>
          </p:sp>
          <p:sp>
            <p:nvSpPr>
              <p:cNvPr id="884" name="Google Shape;884;p24"/>
              <p:cNvSpPr txBox="1"/>
              <p:nvPr/>
            </p:nvSpPr>
            <p:spPr>
              <a:xfrm>
                <a:off x="4375347" y="873173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25</a:t>
                </a:r>
                <a:endParaRPr/>
              </a:p>
            </p:txBody>
          </p:sp>
          <p:sp>
            <p:nvSpPr>
              <p:cNvPr id="885" name="Google Shape;885;p24"/>
              <p:cNvSpPr txBox="1"/>
              <p:nvPr/>
            </p:nvSpPr>
            <p:spPr>
              <a:xfrm>
                <a:off x="4375347" y="150610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26</a:t>
                </a:r>
                <a:endParaRPr/>
              </a:p>
            </p:txBody>
          </p:sp>
          <p:sp>
            <p:nvSpPr>
              <p:cNvPr id="886" name="Google Shape;886;p24"/>
              <p:cNvSpPr txBox="1"/>
              <p:nvPr/>
            </p:nvSpPr>
            <p:spPr>
              <a:xfrm>
                <a:off x="4375347" y="2139038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27</a:t>
                </a:r>
                <a:endParaRPr/>
              </a:p>
            </p:txBody>
          </p:sp>
          <p:sp>
            <p:nvSpPr>
              <p:cNvPr id="887" name="Google Shape;887;p24"/>
              <p:cNvSpPr txBox="1"/>
              <p:nvPr/>
            </p:nvSpPr>
            <p:spPr>
              <a:xfrm>
                <a:off x="4981535" y="238662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28</a:t>
                </a:r>
                <a:endParaRPr/>
              </a:p>
            </p:txBody>
          </p:sp>
          <p:sp>
            <p:nvSpPr>
              <p:cNvPr id="888" name="Google Shape;888;p24"/>
              <p:cNvSpPr txBox="1"/>
              <p:nvPr/>
            </p:nvSpPr>
            <p:spPr>
              <a:xfrm>
                <a:off x="4981535" y="871594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29</a:t>
                </a:r>
                <a:endParaRPr/>
              </a:p>
            </p:txBody>
          </p:sp>
          <p:sp>
            <p:nvSpPr>
              <p:cNvPr id="889" name="Google Shape;889;p24"/>
              <p:cNvSpPr txBox="1"/>
              <p:nvPr/>
            </p:nvSpPr>
            <p:spPr>
              <a:xfrm>
                <a:off x="4981535" y="150452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30</a:t>
                </a:r>
                <a:endParaRPr/>
              </a:p>
            </p:txBody>
          </p:sp>
          <p:sp>
            <p:nvSpPr>
              <p:cNvPr id="890" name="Google Shape;890;p24"/>
              <p:cNvSpPr txBox="1"/>
              <p:nvPr/>
            </p:nvSpPr>
            <p:spPr>
              <a:xfrm>
                <a:off x="4981535" y="2137459"/>
                <a:ext cx="473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ourier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31</a:t>
                </a:r>
                <a:endParaRPr/>
              </a:p>
            </p:txBody>
          </p:sp>
        </p:grpSp>
      </p:grpSp>
      <p:sp>
        <p:nvSpPr>
          <p:cNvPr id="891" name="Google Shape;891;p24"/>
          <p:cNvSpPr txBox="1"/>
          <p:nvPr/>
        </p:nvSpPr>
        <p:spPr>
          <a:xfrm>
            <a:off x="8248850" y="211756"/>
            <a:ext cx="2435100" cy="954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The thread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continues in this way until its data index is greater than the number of data elements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892" name="Google Shape;892;p24"/>
          <p:cNvCxnSpPr>
            <a:endCxn id="874" idx="1"/>
          </p:cNvCxnSpPr>
          <p:nvPr/>
        </p:nvCxnSpPr>
        <p:spPr>
          <a:xfrm flipH="1" rot="10800000">
            <a:off x="3565733" y="422089"/>
            <a:ext cx="1971000" cy="305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