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42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030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051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621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709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695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42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45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6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7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4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4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9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2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4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huktuk" TargetMode="External"/><Relationship Id="rId4" Type="http://schemas.openxmlformats.org/officeDocument/2006/relationships/hyperlink" Target="https://www.linkedin.com/in/chuck-tu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ringboard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3439" y="549723"/>
            <a:ext cx="8574622" cy="23109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Landing Your Dream </a:t>
            </a:r>
            <a:br>
              <a:rPr lang="en-US" dirty="0"/>
            </a:br>
            <a:r>
              <a:rPr lang="en-US" dirty="0"/>
              <a:t>Data Science Job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3498" y="4124479"/>
            <a:ext cx="5909325" cy="174811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Chuck Tucker</a:t>
            </a:r>
          </a:p>
          <a:p>
            <a:pPr algn="l"/>
            <a:r>
              <a:rPr lang="en-US" dirty="0"/>
              <a:t>Santee Cooper</a:t>
            </a:r>
          </a:p>
          <a:p>
            <a:pPr algn="l"/>
            <a:r>
              <a:rPr lang="en-US" dirty="0">
                <a:hlinkClick r:id="rId4"/>
              </a:rPr>
              <a:t>https://www.linkedin.com/in/chuck-tuck/</a:t>
            </a:r>
            <a:endParaRPr lang="en-US" dirty="0"/>
          </a:p>
          <a:p>
            <a:pPr algn="l"/>
            <a:r>
              <a:rPr lang="en-US" dirty="0">
                <a:hlinkClick r:id="rId5"/>
              </a:rPr>
              <a:t>https://github.com/chuktuk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88259"/>
            <a:ext cx="10018713" cy="8650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Be Open Minded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34AE9D-5C5C-4D59-BF39-DB5F0104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516281"/>
            <a:ext cx="10018713" cy="3124201"/>
          </a:xfrm>
        </p:spPr>
        <p:txBody>
          <a:bodyPr/>
          <a:lstStyle/>
          <a:p>
            <a:pPr marL="457200" indent="-457200" algn="ctr">
              <a:buFont typeface="+mj-lt"/>
              <a:buAutoNum type="arabicPeriod"/>
            </a:pPr>
            <a:r>
              <a:rPr lang="en-US" dirty="0"/>
              <a:t>B.S. Math/Computer Science/Stats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M.S. Data Science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Ph.D. Data Science</a:t>
            </a:r>
          </a:p>
          <a:p>
            <a:pPr marL="0" indent="0" algn="ctr">
              <a:buNone/>
            </a:pPr>
            <a:r>
              <a:rPr lang="en-US" dirty="0"/>
              <a:t>=</a:t>
            </a:r>
          </a:p>
          <a:p>
            <a:pPr marL="0" indent="0" algn="ctr">
              <a:buNone/>
            </a:pPr>
            <a:r>
              <a:rPr lang="en-US" dirty="0"/>
              <a:t>Data Scientist</a:t>
            </a: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A84224A9-98B4-47F7-95DB-CBF2A93C3B7F}"/>
              </a:ext>
            </a:extLst>
          </p:cNvPr>
          <p:cNvSpPr/>
          <p:nvPr/>
        </p:nvSpPr>
        <p:spPr>
          <a:xfrm>
            <a:off x="3499245" y="968189"/>
            <a:ext cx="5988840" cy="5629835"/>
          </a:xfrm>
          <a:prstGeom prst="noSmoking">
            <a:avLst>
              <a:gd name="adj" fmla="val 8937"/>
            </a:avLst>
          </a:prstGeom>
          <a:solidFill>
            <a:srgbClr val="C00000">
              <a:alpha val="34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88259"/>
            <a:ext cx="10018713" cy="8650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Jobs in Data Science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34AE9D-5C5C-4D59-BF39-DB5F0104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459" y="1202391"/>
            <a:ext cx="6992941" cy="5372100"/>
          </a:xfrm>
        </p:spPr>
        <p:txBody>
          <a:bodyPr>
            <a:normAutofit/>
          </a:bodyPr>
          <a:lstStyle/>
          <a:p>
            <a:r>
              <a:rPr lang="en-US" dirty="0"/>
              <a:t>Data Analyst (I, II, III, Sr., etc.)</a:t>
            </a:r>
          </a:p>
          <a:p>
            <a:r>
              <a:rPr lang="en-US" dirty="0"/>
              <a:t>Data Engineer</a:t>
            </a:r>
          </a:p>
          <a:p>
            <a:r>
              <a:rPr lang="en-US" dirty="0"/>
              <a:t>Data Architect</a:t>
            </a:r>
          </a:p>
          <a:p>
            <a:r>
              <a:rPr lang="en-US" dirty="0"/>
              <a:t>Machine Learning Engineer</a:t>
            </a:r>
          </a:p>
          <a:p>
            <a:r>
              <a:rPr lang="en-US" dirty="0"/>
              <a:t>Product Analyst</a:t>
            </a:r>
          </a:p>
          <a:p>
            <a:r>
              <a:rPr lang="en-US" dirty="0"/>
              <a:t>Statistical Programmer</a:t>
            </a:r>
          </a:p>
          <a:p>
            <a:r>
              <a:rPr lang="en-US" dirty="0"/>
              <a:t>Business Analyst</a:t>
            </a:r>
          </a:p>
          <a:p>
            <a:r>
              <a:rPr lang="en-US" dirty="0"/>
              <a:t>Business Intelligence Analyst</a:t>
            </a:r>
          </a:p>
          <a:p>
            <a:r>
              <a:rPr lang="en-US" dirty="0"/>
              <a:t>Researcher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2D6E0-25A5-42BE-AB79-3AD79F879102}"/>
              </a:ext>
            </a:extLst>
          </p:cNvPr>
          <p:cNvSpPr txBox="1"/>
          <p:nvPr/>
        </p:nvSpPr>
        <p:spPr>
          <a:xfrm>
            <a:off x="8041341" y="1371601"/>
            <a:ext cx="313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Science is way more than </a:t>
            </a:r>
          </a:p>
          <a:p>
            <a:r>
              <a:rPr lang="en-US" dirty="0"/>
              <a:t>ML/DL, building models…</a:t>
            </a:r>
          </a:p>
        </p:txBody>
      </p:sp>
    </p:spTree>
    <p:extLst>
      <p:ext uri="{BB962C8B-B14F-4D97-AF65-F5344CB8AC3E}">
        <p14:creationId xmlns:p14="http://schemas.microsoft.com/office/powerpoint/2010/main" val="322032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2A7-50B9-4A99-8A48-A6B68437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4775"/>
            <a:ext cx="10018713" cy="762000"/>
          </a:xfrm>
        </p:spPr>
        <p:txBody>
          <a:bodyPr/>
          <a:lstStyle/>
          <a:p>
            <a:r>
              <a:rPr lang="en-US" dirty="0"/>
              <a:t>How to Become a Data Scientist?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95A8-2A11-49A3-9FD1-507AA537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486" y="1114425"/>
            <a:ext cx="9840914" cy="57435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Never stop learning!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MOOCs</a:t>
            </a:r>
          </a:p>
          <a:p>
            <a:pPr lvl="1"/>
            <a:r>
              <a:rPr lang="en-US" dirty="0"/>
              <a:t>Degrees</a:t>
            </a:r>
          </a:p>
          <a:p>
            <a:r>
              <a:rPr lang="en-US" dirty="0"/>
              <a:t>Meaningful projects (R/Python)</a:t>
            </a:r>
          </a:p>
          <a:p>
            <a:pPr lvl="1"/>
            <a:r>
              <a:rPr lang="en-US" dirty="0"/>
              <a:t>Business value to someone -&gt; clearly define it (even better if you do it for work)</a:t>
            </a:r>
          </a:p>
          <a:p>
            <a:pPr lvl="2"/>
            <a:r>
              <a:rPr lang="en-US" dirty="0"/>
              <a:t>Must lead to actionable business decisions</a:t>
            </a:r>
          </a:p>
          <a:p>
            <a:pPr lvl="1"/>
            <a:r>
              <a:rPr lang="en-US" dirty="0"/>
              <a:t>Show knowledge of the problem, data acquisition, data cleaning, data wrangling, statistical analysis, visualizations, machine learning, </a:t>
            </a:r>
            <a:r>
              <a:rPr lang="en-US" b="1" u="sng" dirty="0"/>
              <a:t>data storytelling</a:t>
            </a:r>
          </a:p>
          <a:p>
            <a:r>
              <a:rPr lang="en-US" b="1" u="sng" dirty="0"/>
              <a:t>GitHub</a:t>
            </a:r>
          </a:p>
          <a:p>
            <a:pPr lvl="1"/>
            <a:r>
              <a:rPr lang="en-US" dirty="0"/>
              <a:t>Projects</a:t>
            </a:r>
          </a:p>
          <a:p>
            <a:pPr lvl="1"/>
            <a:r>
              <a:rPr lang="en-US" dirty="0"/>
              <a:t>Notes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Meetup</a:t>
            </a:r>
          </a:p>
          <a:p>
            <a:pPr lvl="1"/>
            <a:r>
              <a:rPr lang="en-US" dirty="0"/>
              <a:t>LinkedIn (be active!)</a:t>
            </a:r>
          </a:p>
          <a:p>
            <a:pPr lvl="1"/>
            <a:r>
              <a:rPr lang="en-US" dirty="0"/>
              <a:t>Get a mentor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07696-F3CF-4592-80FC-D97AB58EB178}"/>
              </a:ext>
            </a:extLst>
          </p:cNvPr>
          <p:cNvSpPr txBox="1"/>
          <p:nvPr/>
        </p:nvSpPr>
        <p:spPr>
          <a:xfrm>
            <a:off x="5603037" y="796349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Pursue it!</a:t>
            </a:r>
          </a:p>
        </p:txBody>
      </p:sp>
    </p:spTree>
    <p:extLst>
      <p:ext uri="{BB962C8B-B14F-4D97-AF65-F5344CB8AC3E}">
        <p14:creationId xmlns:p14="http://schemas.microsoft.com/office/powerpoint/2010/main" val="333277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65F8-857A-47C9-8400-7D6028BA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9550"/>
            <a:ext cx="10018713" cy="733425"/>
          </a:xfrm>
          <a:noFill/>
        </p:spPr>
        <p:txBody>
          <a:bodyPr/>
          <a:lstStyle/>
          <a:p>
            <a:r>
              <a:rPr lang="en-US" dirty="0"/>
              <a:t>Additional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ABAB-B328-496D-9790-67747F54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50" y="1114425"/>
            <a:ext cx="9807573" cy="49932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Professional help with…</a:t>
            </a:r>
          </a:p>
          <a:p>
            <a:pPr lvl="1"/>
            <a:r>
              <a:rPr lang="en-US" dirty="0"/>
              <a:t>Resume</a:t>
            </a:r>
          </a:p>
          <a:p>
            <a:pPr lvl="1"/>
            <a:r>
              <a:rPr lang="en-US" dirty="0"/>
              <a:t>LinkedIn Profile</a:t>
            </a:r>
          </a:p>
          <a:p>
            <a:pPr lvl="1"/>
            <a:r>
              <a:rPr lang="en-US" dirty="0"/>
              <a:t>Interview Questions (mock interviews)</a:t>
            </a:r>
          </a:p>
          <a:p>
            <a:pPr lvl="2"/>
            <a:r>
              <a:rPr lang="en-US" dirty="0"/>
              <a:t>Know your company and their problems</a:t>
            </a:r>
          </a:p>
          <a:p>
            <a:pPr lvl="2"/>
            <a:r>
              <a:rPr lang="en-US" dirty="0"/>
              <a:t>Anticipate and prepare for their questions (notes!)</a:t>
            </a:r>
          </a:p>
          <a:p>
            <a:r>
              <a:rPr lang="en-US" dirty="0"/>
              <a:t>Leverage your experience</a:t>
            </a:r>
          </a:p>
          <a:p>
            <a:pPr lvl="1"/>
            <a:r>
              <a:rPr lang="en-US" dirty="0"/>
              <a:t>Own it</a:t>
            </a:r>
          </a:p>
          <a:p>
            <a:pPr lvl="1"/>
            <a:r>
              <a:rPr lang="en-US" dirty="0"/>
              <a:t>Job titles: what’s in a name?</a:t>
            </a:r>
          </a:p>
          <a:p>
            <a:pPr lvl="1"/>
            <a:r>
              <a:rPr lang="en-US" dirty="0"/>
              <a:t>What do you enjoy doing? What are you good at?</a:t>
            </a:r>
          </a:p>
          <a:p>
            <a:r>
              <a:rPr lang="en-US" dirty="0"/>
              <a:t>Business knowledge</a:t>
            </a:r>
          </a:p>
          <a:p>
            <a:pPr lvl="1"/>
            <a:r>
              <a:rPr lang="en-US" dirty="0"/>
              <a:t>You can’t solve a problem if you don’t understand it</a:t>
            </a:r>
          </a:p>
          <a:p>
            <a:pPr lvl="1"/>
            <a:r>
              <a:rPr lang="en-US" dirty="0"/>
              <a:t>Focus on adding business value</a:t>
            </a:r>
          </a:p>
          <a:p>
            <a:r>
              <a:rPr lang="en-US" dirty="0"/>
              <a:t>You don’t have to work for FAANG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CC6C-019A-43E8-B2C1-AB400B5EA13E}"/>
              </a:ext>
            </a:extLst>
          </p:cNvPr>
          <p:cNvSpPr txBox="1"/>
          <p:nvPr/>
        </p:nvSpPr>
        <p:spPr>
          <a:xfrm>
            <a:off x="9034084" y="6279118"/>
            <a:ext cx="315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https://www.springboard.com/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650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281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Landing Your Dream  Data Science Job</vt:lpstr>
      <vt:lpstr>Be Open Minded</vt:lpstr>
      <vt:lpstr>Jobs in Data Science</vt:lpstr>
      <vt:lpstr>How to Become a Data Scientist?</vt:lpstr>
      <vt:lpstr>Additional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Landing Your Dream  Data Science Job</dc:title>
  <dc:creator>CHARLES R TUCKER</dc:creator>
  <cp:lastModifiedBy>CHARLES R TUCKER</cp:lastModifiedBy>
  <cp:revision>18</cp:revision>
  <dcterms:created xsi:type="dcterms:W3CDTF">2021-01-06T14:07:11Z</dcterms:created>
  <dcterms:modified xsi:type="dcterms:W3CDTF">2021-01-07T16:08:03Z</dcterms:modified>
</cp:coreProperties>
</file>