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52F444-9CD3-429D-A065-136AF2C6DCCF}">
  <a:tblStyle styleId="{6752F444-9CD3-429D-A065-136AF2C6DC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tensorflow/intelligent-scanning-using-deep-learning-for-mri-36dd620882c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tensorflow/intelligent-scanning-using-deep-learning-for-mri-36dd620882c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tensorflow/ranking-tweets-with-tensorflow-932d449b7c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908.07007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tensorflow/intelligent-scanning-using-deep-learning-for-mri-36dd620882c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fa1347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fa1347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https://medium.com/tensorflow/intelligent-scanning-using-deep-learning-for-mri-36dd620882c4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950">
                <a:highlight>
                  <a:srgbClr val="FFFFFF"/>
                </a:highlight>
              </a:rPr>
              <a:t>Benefits of TensorFlow</a:t>
            </a:r>
            <a:endParaRPr b="1"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chose TensorFlow as our development and deployment platform for the following reasons: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 for 2D and 3D Cascaded Neural Networks (CNN) which is the primary requirement for medical image volume processing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built-in library functions for image manipulation and optimized tensor computations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open-source user and developer community which supported latest algorithm implementations and made them readily available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Continuous development with backward compatibility making it easier for code development and maintenance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Stability of graph computations made it attractive for product deployment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Keras interface was available which significantly reduced the development time: This helped in generating and evaluating different models based on hyper-parameter tuning and determining the most accurate model for deployment.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Deployment was done using a TensorFlow Serving CPU based docker container and RestAPI calls to process the localizer once it is acquired.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efbdf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efbdf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fa1347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fa1347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fa1347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fa1347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d1a359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d1a359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a134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a134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as web development went from code to Wordpress to Wix, Machine learning tools are getting less complex.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fa1347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fa1347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as web development went from code to Wordpress to Wix, Machine learning tools are getting less complex.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d1a359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d1a359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https://medium.com/tensorflow/intelligent-scanning-using-deep-learning-for-mri-36dd620882c4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950">
                <a:highlight>
                  <a:srgbClr val="FFFFFF"/>
                </a:highlight>
              </a:rPr>
              <a:t>Benefits of TensorFlow</a:t>
            </a:r>
            <a:endParaRPr b="1"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chose TensorFlow as our development and deployment platform for the following reasons: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 for 2D and 3D Cascaded Neural Networks (CNN) which is the primary requirement for medical image volume processing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built-in library functions for image manipulation and optimized tensor computations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open-source user and developer community which supported latest algorithm implementations and made them readily available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Continuous development with backward compatibility making it easier for code development and maintenance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Stability of graph computations made it attractive for product deployment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Keras interface was available which significantly reduced the development time: This helped in generating and evaluating different models based on hyper-parameter tuning and determining the most accurate model for deployment.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Deployment was done using a TensorFlow Serving CPU based docker container and RestAPI calls to process the localizer once it is acquired.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d1a359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d1a359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https://medium.com/tensorflow/ranking-tweets-with-tensorflow-932d449b7c4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1a359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1a359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https://arxiv.org/pdf/1908.07007.pdf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fa1347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fa1347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as web development went from code to Wordpress to Wix, Machine learning tools are getting less complex.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1a359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1a359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https://medium.com/tensorflow/intelligent-scanning-using-deep-learning-for-mri-36dd620882c4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950">
                <a:highlight>
                  <a:srgbClr val="FFFFFF"/>
                </a:highlight>
              </a:rPr>
              <a:t>Benefits of TensorFlow</a:t>
            </a:r>
            <a:endParaRPr b="1"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chose TensorFlow as our development and deployment platform for the following reasons: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 for 2D and 3D Cascaded Neural Networks (CNN) which is the primary requirement for medical image volume processing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built-in library functions for image manipulation and optimized tensor computations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Extensive open-source user and developer community which supported latest algorithm implementations and made them readily available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Continuous development with backward compatibility making it easier for code development and maintenance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Stability of graph computations made it attractive for product deployment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Keras interface was available which significantly reduced the development time: This helped in generating and evaluating different models based on hyper-parameter tuning and determining the most accurate model for deployment.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Deployment was done using a TensorFlow Serving CPU based docker container and RestAPI calls to process the localizer once it is acquired.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1a35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d1a35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2.0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Dave Ingram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www.tensorflow.org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50" y="1143971"/>
            <a:ext cx="7038900" cy="369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6860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Concept: Everything’s a Tensor</a:t>
            </a:r>
            <a:endParaRPr/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514350" y="1973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{6752F444-9CD3-429D-A065-136AF2C6DCCF}</a:tableStyleId>
              </a:tblPr>
              <a:tblGrid>
                <a:gridCol w="714375"/>
                <a:gridCol w="1704975"/>
                <a:gridCol w="2019300"/>
                <a:gridCol w="36766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Rank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Shape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Dimension number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solidFill>
                      <a:srgbClr val="E8EAED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[]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0-D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0-D tensor. A scalar.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[D0]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1-D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1-D tensor with shape [5].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[D0, D1]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2-D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2-D tensor with shape [3, 4].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[D0, D1, D2]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3-D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3-D tensor with shape [1, 4, 3].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[D0, D1, ... Dn-1]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n-D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tensor with shape [D0, D1, ... Dn-1].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6860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Concept: Working with data is familiar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400" y="958675"/>
            <a:ext cx="3160526" cy="40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25" y="2770300"/>
            <a:ext cx="5478600" cy="20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 rotWithShape="1">
          <a:blip r:embed="rId5">
            <a:alphaModFix/>
          </a:blip>
          <a:srcRect b="0" l="0" r="0" t="56616"/>
          <a:stretch/>
        </p:blipFill>
        <p:spPr>
          <a:xfrm>
            <a:off x="238750" y="1361000"/>
            <a:ext cx="5412149" cy="132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6860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Concept: Most models are easy to build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00" y="1969600"/>
            <a:ext cx="73152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972550"/>
            <a:ext cx="6926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http://bit.ly/chstensor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24850" y="2328000"/>
            <a:ext cx="4956300" cy="22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“Machine Learning for all”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24850" y="2328000"/>
            <a:ext cx="4956300" cy="22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“Built to Scale”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50" y="991500"/>
            <a:ext cx="6120649" cy="30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GE Healthcare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388850" y="4176200"/>
            <a:ext cx="75624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trained using a total of 29,000 images .. obtained a classification accuracy of 99.2% on the independent test images .. considered as acceptable for clinical use by radiologists.”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Twitter Rankings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0" y="1086175"/>
            <a:ext cx="481779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6406000" y="1197050"/>
            <a:ext cx="222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“TensorFlow (and TensorFlow Extended) has proven to be a reliable, powerful ecosystem of tools and has enabled our teams to deliver value faster to our users.”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Generative Adversarial Networks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486300" y="1006950"/>
            <a:ext cx="18501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“Our model is implemented in TensorFlow .. on 32 cores of a Google Cloud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TPUv3 Pod with batch size 256.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23669" l="0" r="0" t="0"/>
          <a:stretch/>
        </p:blipFill>
        <p:spPr>
          <a:xfrm>
            <a:off x="1392025" y="1006950"/>
            <a:ext cx="4902555" cy="38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24850" y="2328000"/>
            <a:ext cx="4956300" cy="22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many more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www.tensorflow.org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413"/>
            <a:ext cx="8839201" cy="30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325" y="152400"/>
            <a:ext cx="585601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278150" y="190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