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E30F-FC34-4978-A4B1-A7107F69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6DA6-8D01-4480-8C8C-1BC7D7290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08E6-FBC0-4F90-828A-7CFA20B8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4060-396C-44C5-A0C5-DFAD0E15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521B-3400-408F-AA92-6346B17F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2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24BE-C7DE-4F6D-AB08-7FBF2E44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2BC8A-0FC1-49DD-9FEE-2686562C7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8827-097D-4C21-91C2-FD1D4B4A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81E5-2F80-4F44-96EC-E9B7AFF5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EA8D-C561-4780-BED4-5F6D6152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DAC5E-4938-48D6-948D-E06EA2CFF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4674-3858-412B-BD6B-CD0B1BE79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79BF-0043-437F-AFA7-CC1EFE91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E63F-A045-4830-80E3-80DED7BB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BC6A-7727-4394-B841-354169C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EBD2-0430-4AED-8184-313BECC2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BB8B-83DA-437B-AB4B-41A4842D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5770-F950-42D0-BE08-22928DB1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EFA6-7664-45FD-9985-8028ED87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46F1E-4D82-485D-9DF4-BE7A0CA8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7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2819-A715-421D-B491-D7E0A5D4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6CBAB-AF1D-4EB4-A537-778F49E9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CD8A-F75C-46D0-9BF4-C8625CE9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8D63-FB10-4057-8885-7674B382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9835-4815-4B56-9D2E-4F0191A3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9FF4-86B7-435F-AB76-616F1EDA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D9DA-C985-4333-B4EE-E0AAC6179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3B337-EF8B-48B5-BDC9-606AB18BC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88973-94F3-414D-8BB5-FF622737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88B0-1A6E-422A-856C-9DD8BB3C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0AB6-8A6E-485F-B108-DD07787F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3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DE17-9AEB-430F-9154-28C28640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F2370-123A-4132-B5ED-85F32DCC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68EEF-1D15-4C49-8C93-A253ECB7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0D693-3C22-454E-B9AF-0F7D151F4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0407C-D39D-4C5E-9AC5-65D9358CA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CE877-7E27-49D9-B074-75DF753F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8FCBA-936B-47D6-A213-7A5AEBFD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AD6FC-BD7C-4EA7-9CBD-62BDD6A4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2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89B6-75CF-4C56-841D-C68A23B8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C3B3D-8046-4C34-923A-5E7BC283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009DF-AA74-4494-ADB6-D963A4FD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D67F8-3D2A-4197-A134-66718840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8DAF9-3086-4BB7-9F7D-6ADCEE4D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FC0FF-C77A-4633-8E31-8118C3E3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31666-87A6-4DD1-809B-51CCD209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8732-06A3-4464-9788-D1CCA086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5128-4676-44D2-A671-5365E065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FCE01-11F1-4DE9-ACAA-5F3EBE74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DCC62-8722-4C2A-BFF6-AC852DC2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617CB-A6C2-4D2F-A150-8A574806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9A5D6-2F1F-40E1-B1AA-FB55378B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0765-2F5C-4798-A9C0-53DCBB23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B2828-9B8F-466A-8AB8-B028A4BC0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F3F91-6810-4034-A113-B7FCB19F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3004C-5CDD-40FE-B614-0FA34710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0FC40-0DF4-43F1-BEE9-EF03A5F9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E35E0-D2D6-48FE-8210-2A90ACD8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1BCC2-13B3-42BD-B152-117C9638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A38E3-D780-49B9-AA0D-262CD34D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61B0-EED9-4B61-AD23-048676656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85CB-7D94-4C51-B178-B6A961F1EF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712A-2285-4F7A-B990-83F3F79E2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1E02-2051-43EF-BF39-43A95E339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F4D-6114-4D3B-B1EE-78121D192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B89D-81F1-4AE9-BE1C-7CDE0D52A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9834-9146-4C21-AAA2-62908B1F7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1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307-B2BF-48F3-AD9E-E58ADFE4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B31C-8494-41FF-88E8-FF816B89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create table area(</a:t>
            </a:r>
          </a:p>
          <a:p>
            <a:pPr marL="0" indent="0">
              <a:buNone/>
            </a:pPr>
            <a:r>
              <a:rPr lang="en-US" dirty="0" err="1"/>
              <a:t>area_id</a:t>
            </a:r>
            <a:r>
              <a:rPr lang="en-US" dirty="0"/>
              <a:t> </a:t>
            </a:r>
            <a:r>
              <a:rPr lang="en-US" b="1" dirty="0"/>
              <a:t>VARCHAR(60),</a:t>
            </a:r>
          </a:p>
          <a:p>
            <a:pPr marL="0" indent="0">
              <a:buNone/>
            </a:pPr>
            <a:r>
              <a:rPr lang="en-US" dirty="0" err="1"/>
              <a:t>area_name</a:t>
            </a:r>
            <a:r>
              <a:rPr lang="en-US" dirty="0"/>
              <a:t> </a:t>
            </a:r>
            <a:r>
              <a:rPr lang="en-US" b="1" dirty="0"/>
              <a:t>VARCHAR(100),</a:t>
            </a:r>
          </a:p>
          <a:p>
            <a:pPr marL="0" indent="0">
              <a:buNone/>
            </a:pPr>
            <a:r>
              <a:rPr lang="en-US" b="1" dirty="0"/>
              <a:t>constraint </a:t>
            </a:r>
            <a:r>
              <a:rPr lang="en-US" b="1" dirty="0" err="1"/>
              <a:t>pk_area</a:t>
            </a:r>
            <a:r>
              <a:rPr lang="en-US" b="1" dirty="0"/>
              <a:t> primary key(</a:t>
            </a:r>
            <a:r>
              <a:rPr lang="en-US" b="1" dirty="0" err="1"/>
              <a:t>area_id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create </a:t>
            </a:r>
            <a:r>
              <a:rPr lang="en-US" b="1" dirty="0"/>
              <a:t>table </a:t>
            </a:r>
            <a:r>
              <a:rPr lang="en-US" b="1" dirty="0" err="1"/>
              <a:t>covid_country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dirty="0" err="1"/>
              <a:t>country_id</a:t>
            </a:r>
            <a:r>
              <a:rPr lang="en-US" dirty="0"/>
              <a:t> </a:t>
            </a:r>
            <a:r>
              <a:rPr lang="en-US" b="1" dirty="0"/>
              <a:t>VARCHAR(60),</a:t>
            </a:r>
          </a:p>
          <a:p>
            <a:pPr marL="0" indent="0">
              <a:buNone/>
            </a:pPr>
            <a:r>
              <a:rPr lang="en-US" dirty="0" err="1"/>
              <a:t>country_name</a:t>
            </a:r>
            <a:r>
              <a:rPr lang="en-US" dirty="0"/>
              <a:t> </a:t>
            </a:r>
            <a:r>
              <a:rPr lang="en-US" b="1" dirty="0"/>
              <a:t>VARCHAR(100),</a:t>
            </a:r>
          </a:p>
          <a:p>
            <a:pPr marL="0" indent="0">
              <a:buNone/>
            </a:pPr>
            <a:r>
              <a:rPr lang="en-US" dirty="0" err="1"/>
              <a:t>area_id</a:t>
            </a:r>
            <a:r>
              <a:rPr lang="en-US" dirty="0"/>
              <a:t> </a:t>
            </a:r>
            <a:r>
              <a:rPr lang="en-US" b="1" dirty="0"/>
              <a:t>VARCHAR(60),</a:t>
            </a:r>
          </a:p>
          <a:p>
            <a:pPr marL="0" indent="0">
              <a:buNone/>
            </a:pPr>
            <a:r>
              <a:rPr lang="en-US" dirty="0" err="1"/>
              <a:t>total_cases</a:t>
            </a:r>
            <a:r>
              <a:rPr lang="en-US" dirty="0"/>
              <a:t> </a:t>
            </a:r>
            <a:r>
              <a:rPr lang="en-US" b="1" dirty="0"/>
              <a:t>Integer,</a:t>
            </a:r>
          </a:p>
          <a:p>
            <a:pPr marL="0" indent="0">
              <a:buNone/>
            </a:pPr>
            <a:r>
              <a:rPr lang="en-US" dirty="0" err="1"/>
              <a:t>total_deaths</a:t>
            </a:r>
            <a:r>
              <a:rPr lang="en-US" dirty="0"/>
              <a:t> </a:t>
            </a:r>
            <a:r>
              <a:rPr lang="en-US" b="1" dirty="0"/>
              <a:t>Integer,</a:t>
            </a:r>
          </a:p>
          <a:p>
            <a:pPr marL="0" indent="0">
              <a:buNone/>
            </a:pPr>
            <a:r>
              <a:rPr lang="en-US" b="1" dirty="0"/>
              <a:t>constraint </a:t>
            </a:r>
            <a:r>
              <a:rPr lang="en-US" b="1" dirty="0" err="1"/>
              <a:t>pk_country</a:t>
            </a:r>
            <a:r>
              <a:rPr lang="en-US" b="1" dirty="0"/>
              <a:t> primary key(</a:t>
            </a:r>
            <a:r>
              <a:rPr lang="en-US" b="1" dirty="0" err="1"/>
              <a:t>country_id</a:t>
            </a:r>
            <a:r>
              <a:rPr lang="en-US" b="1" dirty="0"/>
              <a:t>),</a:t>
            </a:r>
          </a:p>
          <a:p>
            <a:pPr marL="0" indent="0">
              <a:buNone/>
            </a:pPr>
            <a:r>
              <a:rPr lang="en-US" b="1" dirty="0"/>
              <a:t>constraint </a:t>
            </a:r>
            <a:r>
              <a:rPr lang="en-US" b="1" dirty="0" err="1"/>
              <a:t>fk_country_area_id</a:t>
            </a:r>
            <a:r>
              <a:rPr lang="en-US" b="1" dirty="0"/>
              <a:t> foreign key(</a:t>
            </a:r>
            <a:r>
              <a:rPr lang="en-US" b="1" dirty="0" err="1"/>
              <a:t>area_id</a:t>
            </a:r>
            <a:r>
              <a:rPr lang="en-US" b="1" dirty="0"/>
              <a:t>) references area(</a:t>
            </a:r>
            <a:r>
              <a:rPr lang="en-US" b="1" dirty="0" err="1"/>
              <a:t>area_id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435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307-B2BF-48F3-AD9E-E58ADFE4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B31C-8494-41FF-88E8-FF816B89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select * from area;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 * from </a:t>
            </a:r>
            <a:r>
              <a:rPr lang="en-US" b="1" dirty="0" err="1"/>
              <a:t>covid_country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c.country_name</a:t>
            </a:r>
            <a:r>
              <a:rPr lang="en-US" b="1" dirty="0"/>
              <a:t>, </a:t>
            </a:r>
            <a:r>
              <a:rPr lang="en-US" b="1" dirty="0" err="1"/>
              <a:t>a.area_name</a:t>
            </a:r>
            <a:r>
              <a:rPr lang="en-US" b="1" dirty="0"/>
              <a:t>, </a:t>
            </a:r>
            <a:r>
              <a:rPr lang="en-US" b="1" dirty="0" err="1"/>
              <a:t>c.total_cases</a:t>
            </a:r>
            <a:r>
              <a:rPr lang="en-US" b="1" dirty="0"/>
              <a:t>  from </a:t>
            </a:r>
            <a:r>
              <a:rPr lang="en-US" b="1" dirty="0" err="1"/>
              <a:t>covid_country</a:t>
            </a:r>
            <a:r>
              <a:rPr lang="en-US" b="1" dirty="0"/>
              <a:t> as c, area as a where </a:t>
            </a:r>
            <a:r>
              <a:rPr lang="en-US" b="1" dirty="0" err="1"/>
              <a:t>c.area_id</a:t>
            </a:r>
            <a:r>
              <a:rPr lang="en-US" b="1" dirty="0"/>
              <a:t> = </a:t>
            </a:r>
            <a:r>
              <a:rPr lang="en-US" b="1" dirty="0" err="1"/>
              <a:t>a.area_id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insert into </a:t>
            </a:r>
            <a:r>
              <a:rPr lang="en-US" b="1" dirty="0" err="1"/>
              <a:t>covid_country</a:t>
            </a:r>
            <a:r>
              <a:rPr lang="en-US" b="1" dirty="0"/>
              <a:t>(</a:t>
            </a:r>
            <a:r>
              <a:rPr lang="en-US" b="1" dirty="0" err="1"/>
              <a:t>country_id,country_name,area_id,total_cases,total_deaths</a:t>
            </a:r>
            <a:r>
              <a:rPr lang="en-US" b="1" dirty="0"/>
              <a:t>) values</a:t>
            </a:r>
          </a:p>
          <a:p>
            <a:pPr marL="0" indent="0">
              <a:buNone/>
            </a:pPr>
            <a:r>
              <a:rPr lang="en-US" dirty="0"/>
              <a:t>('CHN','China','ASI',80824,3189);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insert into </a:t>
            </a:r>
            <a:r>
              <a:rPr lang="en-US" b="1" dirty="0" err="1"/>
              <a:t>covid_country</a:t>
            </a:r>
            <a:r>
              <a:rPr lang="en-US" b="1" dirty="0"/>
              <a:t>(</a:t>
            </a:r>
            <a:r>
              <a:rPr lang="en-US" b="1" dirty="0" err="1"/>
              <a:t>country_id,country_name,area_id,total_cases,total_deaths</a:t>
            </a:r>
            <a:r>
              <a:rPr lang="en-US" b="1" dirty="0"/>
              <a:t>) values</a:t>
            </a:r>
          </a:p>
          <a:p>
            <a:pPr marL="0" indent="0">
              <a:buNone/>
            </a:pPr>
            <a:r>
              <a:rPr lang="en-US" dirty="0"/>
              <a:t>('ITALY','Italy','ERU',17660,1266);</a:t>
            </a:r>
          </a:p>
        </p:txBody>
      </p:sp>
    </p:spTree>
    <p:extLst>
      <p:ext uri="{BB962C8B-B14F-4D97-AF65-F5344CB8AC3E}">
        <p14:creationId xmlns:p14="http://schemas.microsoft.com/office/powerpoint/2010/main" val="176609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DataBase</vt:lpstr>
      <vt:lpstr>Create table</vt:lpstr>
      <vt:lpstr>Create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Pham Quang Dung</dc:creator>
  <cp:lastModifiedBy>Pham Quang Dung</cp:lastModifiedBy>
  <cp:revision>1</cp:revision>
  <dcterms:created xsi:type="dcterms:W3CDTF">2020-03-14T03:36:16Z</dcterms:created>
  <dcterms:modified xsi:type="dcterms:W3CDTF">2020-03-14T03:37:45Z</dcterms:modified>
</cp:coreProperties>
</file>