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3249">
          <p15:clr>
            <a:srgbClr val="A4A3A4"/>
          </p15:clr>
        </p15:guide>
        <p15:guide id="4" pos="7068">
          <p15:clr>
            <a:srgbClr val="A4A3A4"/>
          </p15:clr>
        </p15:guide>
        <p15:guide id="5" orient="horz" pos="1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3249" orient="horz"/>
        <p:guide pos="7068"/>
        <p:guide pos="138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title">
  <p:cSld name="TITLE">
    <p:bg>
      <p:bgPr>
        <a:solidFill>
          <a:schemeClr val="accent1"/>
        </a:solidFill>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953999" y="2579715"/>
            <a:ext cx="10031157" cy="2160000"/>
          </a:xfrm>
          <a:prstGeom prst="rect">
            <a:avLst/>
          </a:prstGeom>
          <a:noFill/>
          <a:ln>
            <a:noFill/>
          </a:ln>
        </p:spPr>
        <p:txBody>
          <a:bodyPr anchorCtr="0" anchor="t" bIns="0" lIns="0" spcFirstLastPara="1" rIns="0" wrap="square" tIns="0">
            <a:normAutofit/>
          </a:bodyPr>
          <a:lstStyle>
            <a:lvl1pPr lvl="0" algn="l">
              <a:lnSpc>
                <a:spcPct val="106666"/>
              </a:lnSpc>
              <a:spcBef>
                <a:spcPts val="0"/>
              </a:spcBef>
              <a:spcAft>
                <a:spcPts val="0"/>
              </a:spcAft>
              <a:buClr>
                <a:schemeClr val="lt1"/>
              </a:buClr>
              <a:buSzPts val="7500"/>
              <a:buFont typeface="Arial"/>
              <a:buNone/>
              <a:defRPr b="1" sz="7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954000" y="1890000"/>
            <a:ext cx="10031156" cy="3600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3600"/>
              <a:buNone/>
              <a:defRPr b="1" sz="3600">
                <a:solidFill>
                  <a:schemeClr val="lt1"/>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1" type="ftr"/>
          </p:nvPr>
        </p:nvSpPr>
        <p:spPr>
          <a:xfrm>
            <a:off x="965289" y="779733"/>
            <a:ext cx="7176911" cy="23083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616400" y="779733"/>
            <a:ext cx="622800" cy="230832"/>
          </a:xfrm>
          <a:prstGeom prst="rect">
            <a:avLst/>
          </a:prstGeom>
          <a:noFill/>
          <a:ln>
            <a:noFill/>
          </a:ln>
        </p:spPr>
        <p:txBody>
          <a:bodyPr anchorCtr="0" anchor="t" bIns="0" lIns="0" spcFirstLastPara="1" rIns="0" wrap="square" tIns="0">
            <a:noAutofit/>
          </a:bodyPr>
          <a:lstStyle>
            <a:lvl1pPr indent="0" lvl="0" marL="0" algn="r">
              <a:spcBef>
                <a:spcPts val="0"/>
              </a:spcBef>
              <a:buNone/>
              <a:defRPr b="1" i="0" sz="1500" u="none" cap="none" strike="noStrike">
                <a:solidFill>
                  <a:schemeClr val="lt1"/>
                </a:solidFill>
                <a:latin typeface="Arial"/>
                <a:ea typeface="Arial"/>
                <a:cs typeface="Arial"/>
                <a:sym typeface="Arial"/>
              </a:defRPr>
            </a:lvl1pPr>
            <a:lvl2pPr indent="0" lvl="1" marL="0" algn="r">
              <a:spcBef>
                <a:spcPts val="0"/>
              </a:spcBef>
              <a:buNone/>
              <a:defRPr b="1" i="0" sz="1500" u="none" cap="none" strike="noStrike">
                <a:solidFill>
                  <a:schemeClr val="lt1"/>
                </a:solidFill>
                <a:latin typeface="Arial"/>
                <a:ea typeface="Arial"/>
                <a:cs typeface="Arial"/>
                <a:sym typeface="Arial"/>
              </a:defRPr>
            </a:lvl2pPr>
            <a:lvl3pPr indent="0" lvl="2" marL="0" algn="r">
              <a:spcBef>
                <a:spcPts val="0"/>
              </a:spcBef>
              <a:buNone/>
              <a:defRPr b="1" i="0" sz="1500" u="none" cap="none" strike="noStrike">
                <a:solidFill>
                  <a:schemeClr val="lt1"/>
                </a:solidFill>
                <a:latin typeface="Arial"/>
                <a:ea typeface="Arial"/>
                <a:cs typeface="Arial"/>
                <a:sym typeface="Arial"/>
              </a:defRPr>
            </a:lvl3pPr>
            <a:lvl4pPr indent="0" lvl="3" marL="0" algn="r">
              <a:spcBef>
                <a:spcPts val="0"/>
              </a:spcBef>
              <a:buNone/>
              <a:defRPr b="1" i="0" sz="1500" u="none" cap="none" strike="noStrike">
                <a:solidFill>
                  <a:schemeClr val="lt1"/>
                </a:solidFill>
                <a:latin typeface="Arial"/>
                <a:ea typeface="Arial"/>
                <a:cs typeface="Arial"/>
                <a:sym typeface="Arial"/>
              </a:defRPr>
            </a:lvl4pPr>
            <a:lvl5pPr indent="0" lvl="4" marL="0" algn="r">
              <a:spcBef>
                <a:spcPts val="0"/>
              </a:spcBef>
              <a:buNone/>
              <a:defRPr b="1" i="0" sz="1500" u="none" cap="none" strike="noStrike">
                <a:solidFill>
                  <a:schemeClr val="lt1"/>
                </a:solidFill>
                <a:latin typeface="Arial"/>
                <a:ea typeface="Arial"/>
                <a:cs typeface="Arial"/>
                <a:sym typeface="Arial"/>
              </a:defRPr>
            </a:lvl5pPr>
            <a:lvl6pPr indent="0" lvl="5" marL="0" algn="r">
              <a:spcBef>
                <a:spcPts val="0"/>
              </a:spcBef>
              <a:buNone/>
              <a:defRPr b="1" i="0" sz="1500" u="none" cap="none" strike="noStrike">
                <a:solidFill>
                  <a:schemeClr val="lt1"/>
                </a:solidFill>
                <a:latin typeface="Arial"/>
                <a:ea typeface="Arial"/>
                <a:cs typeface="Arial"/>
                <a:sym typeface="Arial"/>
              </a:defRPr>
            </a:lvl6pPr>
            <a:lvl7pPr indent="0" lvl="6" marL="0" algn="r">
              <a:spcBef>
                <a:spcPts val="0"/>
              </a:spcBef>
              <a:buNone/>
              <a:defRPr b="1" i="0" sz="1500" u="none" cap="none" strike="noStrike">
                <a:solidFill>
                  <a:schemeClr val="lt1"/>
                </a:solidFill>
                <a:latin typeface="Arial"/>
                <a:ea typeface="Arial"/>
                <a:cs typeface="Arial"/>
                <a:sym typeface="Arial"/>
              </a:defRPr>
            </a:lvl7pPr>
            <a:lvl8pPr indent="0" lvl="7" marL="0" algn="r">
              <a:spcBef>
                <a:spcPts val="0"/>
              </a:spcBef>
              <a:buNone/>
              <a:defRPr b="1" i="0" sz="1500" u="none" cap="none" strike="noStrike">
                <a:solidFill>
                  <a:schemeClr val="lt1"/>
                </a:solidFill>
                <a:latin typeface="Arial"/>
                <a:ea typeface="Arial"/>
                <a:cs typeface="Arial"/>
                <a:sym typeface="Arial"/>
              </a:defRPr>
            </a:lvl8pPr>
            <a:lvl9pPr indent="0" lvl="8" marL="0" algn="r">
              <a:spcBef>
                <a:spcPts val="0"/>
              </a:spcBef>
              <a:buNone/>
              <a:defRPr b="1" i="0" sz="15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A picture containing drawing&#10;&#10;Description automatically generated" id="19" name="Google Shape;19;p2"/>
          <p:cNvPicPr preferRelativeResize="0"/>
          <p:nvPr/>
        </p:nvPicPr>
        <p:blipFill rotWithShape="1">
          <a:blip r:embed="rId2">
            <a:alphaModFix/>
          </a:blip>
          <a:srcRect b="0" l="0" r="0" t="0"/>
          <a:stretch/>
        </p:blipFill>
        <p:spPr>
          <a:xfrm>
            <a:off x="954000" y="5511600"/>
            <a:ext cx="2242800" cy="3979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p:cSld name="Full Bleed Image">
    <p:bg>
      <p:bgPr>
        <a:solidFill>
          <a:schemeClr val="accent1"/>
        </a:solidFill>
      </p:bgPr>
    </p:bg>
    <p:spTree>
      <p:nvGrpSpPr>
        <p:cNvPr id="66" name="Shape 66"/>
        <p:cNvGrpSpPr/>
        <p:nvPr/>
      </p:nvGrpSpPr>
      <p:grpSpPr>
        <a:xfrm>
          <a:off x="0" y="0"/>
          <a:ext cx="0" cy="0"/>
          <a:chOff x="0" y="0"/>
          <a:chExt cx="0" cy="0"/>
        </a:xfrm>
      </p:grpSpPr>
      <p:sp>
        <p:nvSpPr>
          <p:cNvPr id="67" name="Google Shape;67;p11"/>
          <p:cNvSpPr/>
          <p:nvPr>
            <p:ph idx="2" type="pic"/>
          </p:nvPr>
        </p:nvSpPr>
        <p:spPr>
          <a:xfrm>
            <a:off x="0" y="0"/>
            <a:ext cx="12192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o">
  <p:cSld name="1_Video">
    <p:bg>
      <p:bgPr>
        <a:solidFill>
          <a:schemeClr val="accent1"/>
        </a:solidFill>
      </p:bgPr>
    </p:bg>
    <p:spTree>
      <p:nvGrpSpPr>
        <p:cNvPr id="68" name="Shape 68"/>
        <p:cNvGrpSpPr/>
        <p:nvPr/>
      </p:nvGrpSpPr>
      <p:grpSpPr>
        <a:xfrm>
          <a:off x="0" y="0"/>
          <a:ext cx="0" cy="0"/>
          <a:chOff x="0" y="0"/>
          <a:chExt cx="0" cy="0"/>
        </a:xfrm>
      </p:grpSpPr>
      <p:sp>
        <p:nvSpPr>
          <p:cNvPr id="69" name="Google Shape;69;p12"/>
          <p:cNvSpPr/>
          <p:nvPr>
            <p:ph idx="2" type="media"/>
          </p:nvPr>
        </p:nvSpPr>
        <p:spPr>
          <a:xfrm>
            <a:off x="140400" y="140400"/>
            <a:ext cx="11916000" cy="6580800"/>
          </a:xfrm>
          <a:prstGeom prst="rect">
            <a:avLst/>
          </a:prstGeom>
          <a:solidFill>
            <a:schemeClr val="lt1"/>
          </a:solid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203232"/>
              </a:buClr>
              <a:buSzPts val="2400"/>
              <a:buFont typeface="Arial"/>
              <a:buNone/>
              <a:defRPr b="1" i="0" sz="2400" u="none" cap="none" strike="noStrike">
                <a:solidFill>
                  <a:srgbClr val="203232"/>
                </a:solidFill>
                <a:latin typeface="Arial"/>
                <a:ea typeface="Arial"/>
                <a:cs typeface="Arial"/>
                <a:sym typeface="Arial"/>
              </a:defRPr>
            </a:lvl1pPr>
            <a:lvl2pPr lvl="1" marR="0" rtl="0" algn="l">
              <a:lnSpc>
                <a:spcPct val="120000"/>
              </a:lnSpc>
              <a:spcBef>
                <a:spcPts val="992"/>
              </a:spcBef>
              <a:spcAft>
                <a:spcPts val="0"/>
              </a:spcAft>
              <a:buClr>
                <a:srgbClr val="203232"/>
              </a:buClr>
              <a:buSzPts val="2400"/>
              <a:buFont typeface="Arial"/>
              <a:buNone/>
              <a:defRPr b="0" i="0" sz="2400" u="none" cap="none" strike="noStrike">
                <a:solidFill>
                  <a:srgbClr val="203232"/>
                </a:solidFill>
                <a:latin typeface="Arial"/>
                <a:ea typeface="Arial"/>
                <a:cs typeface="Arial"/>
                <a:sym typeface="Arial"/>
              </a:defRPr>
            </a:lvl2pPr>
            <a:lvl3pPr lvl="2" marR="0" rtl="0" algn="l">
              <a:lnSpc>
                <a:spcPct val="120000"/>
              </a:lnSpc>
              <a:spcBef>
                <a:spcPts val="992"/>
              </a:spcBef>
              <a:spcAft>
                <a:spcPts val="0"/>
              </a:spcAft>
              <a:buClr>
                <a:srgbClr val="203232"/>
              </a:buClr>
              <a:buSzPts val="2400"/>
              <a:buFont typeface="Arial"/>
              <a:buChar char="■"/>
              <a:defRPr b="0" i="0" sz="2400" u="none" cap="none" strike="noStrike">
                <a:solidFill>
                  <a:srgbClr val="203232"/>
                </a:solidFill>
                <a:latin typeface="Arial"/>
                <a:ea typeface="Arial"/>
                <a:cs typeface="Arial"/>
                <a:sym typeface="Arial"/>
              </a:defRPr>
            </a:lvl3pPr>
            <a:lvl4pPr lvl="3" marR="0" rtl="0" algn="l">
              <a:lnSpc>
                <a:spcPct val="120000"/>
              </a:lnSpc>
              <a:spcBef>
                <a:spcPts val="992"/>
              </a:spcBef>
              <a:spcAft>
                <a:spcPts val="0"/>
              </a:spcAft>
              <a:buClr>
                <a:srgbClr val="203232"/>
              </a:buClr>
              <a:buSzPts val="1800"/>
              <a:buFont typeface="Arial"/>
              <a:buNone/>
              <a:defRPr b="0" i="0" sz="1800" u="none" cap="none" strike="noStrike">
                <a:solidFill>
                  <a:srgbClr val="203232"/>
                </a:solidFill>
                <a:latin typeface="Arial"/>
                <a:ea typeface="Arial"/>
                <a:cs typeface="Arial"/>
                <a:sym typeface="Arial"/>
              </a:defRPr>
            </a:lvl4pPr>
            <a:lvl5pPr lvl="4" marR="0" rtl="0" algn="l">
              <a:lnSpc>
                <a:spcPct val="120000"/>
              </a:lnSpc>
              <a:spcBef>
                <a:spcPts val="0"/>
              </a:spcBef>
              <a:spcAft>
                <a:spcPts val="0"/>
              </a:spcAft>
              <a:buClr>
                <a:srgbClr val="203232"/>
              </a:buClr>
              <a:buSzPts val="1800"/>
              <a:buFont typeface="Arial"/>
              <a:buNone/>
              <a:defRPr b="1" i="0" sz="1800" u="none" cap="none" strike="noStrike">
                <a:solidFill>
                  <a:srgbClr val="20323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and text" showMasterSp="0">
  <p:cSld name="Icons and text">
    <p:bg>
      <p:bgPr>
        <a:solidFill>
          <a:schemeClr val="lt1"/>
        </a:solidFill>
      </p:bgPr>
    </p:bg>
    <p:spTree>
      <p:nvGrpSpPr>
        <p:cNvPr id="70" name="Shape 70"/>
        <p:cNvGrpSpPr/>
        <p:nvPr/>
      </p:nvGrpSpPr>
      <p:grpSpPr>
        <a:xfrm>
          <a:off x="0" y="0"/>
          <a:ext cx="0" cy="0"/>
          <a:chOff x="0" y="0"/>
          <a:chExt cx="0" cy="0"/>
        </a:xfrm>
      </p:grpSpPr>
      <p:sp>
        <p:nvSpPr>
          <p:cNvPr id="71" name="Google Shape;71;p13"/>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73" name="Google Shape;73;p13"/>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13"/>
          <p:cNvSpPr txBox="1"/>
          <p:nvPr>
            <p:ph idx="1" type="body"/>
          </p:nvPr>
        </p:nvSpPr>
        <p:spPr>
          <a:xfrm>
            <a:off x="970139" y="4079342"/>
            <a:ext cx="3144661" cy="225213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2" type="body"/>
          </p:nvPr>
        </p:nvSpPr>
        <p:spPr>
          <a:xfrm>
            <a:off x="8077200" y="4062209"/>
            <a:ext cx="3144661" cy="2252134"/>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rgbClr val="203232"/>
              </a:buClr>
              <a:buSzPts val="2400"/>
              <a:buFont typeface="Arial"/>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3"/>
          <p:cNvSpPr txBox="1"/>
          <p:nvPr>
            <p:ph idx="3" type="body"/>
          </p:nvPr>
        </p:nvSpPr>
        <p:spPr>
          <a:xfrm>
            <a:off x="4523669" y="4062209"/>
            <a:ext cx="3144661" cy="2252134"/>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rgbClr val="203232"/>
              </a:buClr>
              <a:buSzPts val="2400"/>
              <a:buFont typeface="Arial"/>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p:nvPr>
            <p:ph idx="4" type="pic"/>
          </p:nvPr>
        </p:nvSpPr>
        <p:spPr>
          <a:xfrm>
            <a:off x="1462175" y="1640942"/>
            <a:ext cx="2160587" cy="2160588"/>
          </a:xfrm>
          <a:prstGeom prst="rect">
            <a:avLst/>
          </a:prstGeom>
          <a:noFill/>
          <a:ln>
            <a:noFill/>
          </a:ln>
        </p:spPr>
      </p:sp>
      <p:sp>
        <p:nvSpPr>
          <p:cNvPr id="78" name="Google Shape;78;p13"/>
          <p:cNvSpPr/>
          <p:nvPr>
            <p:ph idx="5" type="pic"/>
          </p:nvPr>
        </p:nvSpPr>
        <p:spPr>
          <a:xfrm>
            <a:off x="5015705" y="1640942"/>
            <a:ext cx="2160587" cy="2160588"/>
          </a:xfrm>
          <a:prstGeom prst="rect">
            <a:avLst/>
          </a:prstGeom>
          <a:noFill/>
          <a:ln>
            <a:noFill/>
          </a:ln>
        </p:spPr>
      </p:sp>
      <p:sp>
        <p:nvSpPr>
          <p:cNvPr id="79" name="Google Shape;79;p13"/>
          <p:cNvSpPr/>
          <p:nvPr>
            <p:ph idx="6" type="pic"/>
          </p:nvPr>
        </p:nvSpPr>
        <p:spPr>
          <a:xfrm>
            <a:off x="8569236" y="1640942"/>
            <a:ext cx="2160587" cy="216058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age">
  <p:cSld name="End page">
    <p:bg>
      <p:bgPr>
        <a:solidFill>
          <a:schemeClr val="accent1"/>
        </a:solidFill>
      </p:bgPr>
    </p:bg>
    <p:spTree>
      <p:nvGrpSpPr>
        <p:cNvPr id="80" name="Shape 80"/>
        <p:cNvGrpSpPr/>
        <p:nvPr/>
      </p:nvGrpSpPr>
      <p:grpSpPr>
        <a:xfrm>
          <a:off x="0" y="0"/>
          <a:ext cx="0" cy="0"/>
          <a:chOff x="0" y="0"/>
          <a:chExt cx="0" cy="0"/>
        </a:xfrm>
      </p:grpSpPr>
      <p:pic>
        <p:nvPicPr>
          <p:cNvPr id="81" name="Google Shape;81;p14"/>
          <p:cNvPicPr preferRelativeResize="0"/>
          <p:nvPr/>
        </p:nvPicPr>
        <p:blipFill rotWithShape="1">
          <a:blip r:embed="rId2">
            <a:alphaModFix/>
          </a:blip>
          <a:srcRect b="0" l="0" r="0" t="0"/>
          <a:stretch/>
        </p:blipFill>
        <p:spPr>
          <a:xfrm>
            <a:off x="954002" y="5511600"/>
            <a:ext cx="2242795" cy="397958"/>
          </a:xfrm>
          <a:prstGeom prst="rect">
            <a:avLst/>
          </a:prstGeom>
          <a:noFill/>
          <a:ln>
            <a:noFill/>
          </a:ln>
        </p:spPr>
      </p:pic>
      <p:sp>
        <p:nvSpPr>
          <p:cNvPr id="82" name="Google Shape;82;p14"/>
          <p:cNvSpPr txBox="1"/>
          <p:nvPr>
            <p:ph type="ctrTitle"/>
          </p:nvPr>
        </p:nvSpPr>
        <p:spPr>
          <a:xfrm>
            <a:off x="926844" y="1964352"/>
            <a:ext cx="11828559" cy="10515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7386"/>
              <a:buFont typeface="Arial"/>
              <a:buNone/>
              <a:defRPr sz="738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1" type="ftr"/>
          </p:nvPr>
        </p:nvSpPr>
        <p:spPr>
          <a:xfrm>
            <a:off x="965289" y="779733"/>
            <a:ext cx="7176911" cy="23083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10616400" y="779733"/>
            <a:ext cx="622800" cy="230832"/>
          </a:xfrm>
          <a:prstGeom prst="rect">
            <a:avLst/>
          </a:prstGeom>
          <a:noFill/>
          <a:ln>
            <a:noFill/>
          </a:ln>
        </p:spPr>
        <p:txBody>
          <a:bodyPr anchorCtr="0" anchor="t" bIns="0" lIns="0" spcFirstLastPara="1" rIns="0" wrap="square" tIns="0">
            <a:noAutofit/>
          </a:bodyPr>
          <a:lstStyle>
            <a:lvl1pPr indent="0" lvl="0" marL="0" algn="r">
              <a:spcBef>
                <a:spcPts val="0"/>
              </a:spcBef>
              <a:buNone/>
              <a:defRPr b="1" sz="1500">
                <a:solidFill>
                  <a:schemeClr val="lt1"/>
                </a:solidFill>
                <a:latin typeface="Arial"/>
                <a:ea typeface="Arial"/>
                <a:cs typeface="Arial"/>
                <a:sym typeface="Arial"/>
              </a:defRPr>
            </a:lvl1pPr>
            <a:lvl2pPr indent="0" lvl="1" marL="0" algn="r">
              <a:spcBef>
                <a:spcPts val="0"/>
              </a:spcBef>
              <a:buNone/>
              <a:defRPr b="1" sz="1500">
                <a:solidFill>
                  <a:schemeClr val="lt1"/>
                </a:solidFill>
                <a:latin typeface="Arial"/>
                <a:ea typeface="Arial"/>
                <a:cs typeface="Arial"/>
                <a:sym typeface="Arial"/>
              </a:defRPr>
            </a:lvl2pPr>
            <a:lvl3pPr indent="0" lvl="2" marL="0" algn="r">
              <a:spcBef>
                <a:spcPts val="0"/>
              </a:spcBef>
              <a:buNone/>
              <a:defRPr b="1" sz="1500">
                <a:solidFill>
                  <a:schemeClr val="lt1"/>
                </a:solidFill>
                <a:latin typeface="Arial"/>
                <a:ea typeface="Arial"/>
                <a:cs typeface="Arial"/>
                <a:sym typeface="Arial"/>
              </a:defRPr>
            </a:lvl3pPr>
            <a:lvl4pPr indent="0" lvl="3" marL="0" algn="r">
              <a:spcBef>
                <a:spcPts val="0"/>
              </a:spcBef>
              <a:buNone/>
              <a:defRPr b="1" sz="1500">
                <a:solidFill>
                  <a:schemeClr val="lt1"/>
                </a:solidFill>
                <a:latin typeface="Arial"/>
                <a:ea typeface="Arial"/>
                <a:cs typeface="Arial"/>
                <a:sym typeface="Arial"/>
              </a:defRPr>
            </a:lvl4pPr>
            <a:lvl5pPr indent="0" lvl="4" marL="0" algn="r">
              <a:spcBef>
                <a:spcPts val="0"/>
              </a:spcBef>
              <a:buNone/>
              <a:defRPr b="1" sz="1500">
                <a:solidFill>
                  <a:schemeClr val="lt1"/>
                </a:solidFill>
                <a:latin typeface="Arial"/>
                <a:ea typeface="Arial"/>
                <a:cs typeface="Arial"/>
                <a:sym typeface="Arial"/>
              </a:defRPr>
            </a:lvl5pPr>
            <a:lvl6pPr indent="0" lvl="5" marL="0" algn="r">
              <a:spcBef>
                <a:spcPts val="0"/>
              </a:spcBef>
              <a:buNone/>
              <a:defRPr b="1" sz="1500">
                <a:solidFill>
                  <a:schemeClr val="lt1"/>
                </a:solidFill>
                <a:latin typeface="Arial"/>
                <a:ea typeface="Arial"/>
                <a:cs typeface="Arial"/>
                <a:sym typeface="Arial"/>
              </a:defRPr>
            </a:lvl6pPr>
            <a:lvl7pPr indent="0" lvl="6" marL="0" algn="r">
              <a:spcBef>
                <a:spcPts val="0"/>
              </a:spcBef>
              <a:buNone/>
              <a:defRPr b="1" sz="1500">
                <a:solidFill>
                  <a:schemeClr val="lt1"/>
                </a:solidFill>
                <a:latin typeface="Arial"/>
                <a:ea typeface="Arial"/>
                <a:cs typeface="Arial"/>
                <a:sym typeface="Arial"/>
              </a:defRPr>
            </a:lvl7pPr>
            <a:lvl8pPr indent="0" lvl="7" marL="0" algn="r">
              <a:spcBef>
                <a:spcPts val="0"/>
              </a:spcBef>
              <a:buNone/>
              <a:defRPr b="1" sz="1500">
                <a:solidFill>
                  <a:schemeClr val="lt1"/>
                </a:solidFill>
                <a:latin typeface="Arial"/>
                <a:ea typeface="Arial"/>
                <a:cs typeface="Arial"/>
                <a:sym typeface="Arial"/>
              </a:defRPr>
            </a:lvl8pPr>
            <a:lvl9pPr indent="0" lvl="8" marL="0" algn="r">
              <a:spcBef>
                <a:spcPts val="0"/>
              </a:spcBef>
              <a:buNone/>
              <a:defRPr b="1" sz="15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p:cSld name="Title page">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ph idx="1" type="subTitle"/>
          </p:nvPr>
        </p:nvSpPr>
        <p:spPr>
          <a:xfrm>
            <a:off x="954000" y="1890000"/>
            <a:ext cx="7200000" cy="3600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2"/>
              </a:buClr>
              <a:buSzPts val="3600"/>
              <a:buNone/>
              <a:defRPr b="1" sz="3600">
                <a:solidFill>
                  <a:schemeClr val="dk2"/>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1" type="ftr"/>
          </p:nvPr>
        </p:nvSpPr>
        <p:spPr>
          <a:xfrm>
            <a:off x="965289" y="791022"/>
            <a:ext cx="7176911" cy="23083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F989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616400" y="791022"/>
            <a:ext cx="622800" cy="230832"/>
          </a:xfrm>
          <a:prstGeom prst="rect">
            <a:avLst/>
          </a:prstGeom>
          <a:noFill/>
          <a:ln>
            <a:noFill/>
          </a:ln>
        </p:spPr>
        <p:txBody>
          <a:bodyPr anchorCtr="0" anchor="t" bIns="0" lIns="0" spcFirstLastPara="1" rIns="0" wrap="square" tIns="0">
            <a:noAutofit/>
          </a:bodyPr>
          <a:lstStyle>
            <a:lvl1pPr indent="0" lvl="0" marL="0" algn="r">
              <a:spcBef>
                <a:spcPts val="0"/>
              </a:spcBef>
              <a:buNone/>
              <a:defRPr b="1" i="0" sz="1500" u="none" cap="none" strike="noStrike">
                <a:solidFill>
                  <a:srgbClr val="8F9898"/>
                </a:solidFill>
                <a:latin typeface="Arial"/>
                <a:ea typeface="Arial"/>
                <a:cs typeface="Arial"/>
                <a:sym typeface="Arial"/>
              </a:defRPr>
            </a:lvl1pPr>
            <a:lvl2pPr indent="0" lvl="1" marL="0" algn="r">
              <a:spcBef>
                <a:spcPts val="0"/>
              </a:spcBef>
              <a:buNone/>
              <a:defRPr b="1" i="0" sz="1500" u="none" cap="none" strike="noStrike">
                <a:solidFill>
                  <a:srgbClr val="8F9898"/>
                </a:solidFill>
                <a:latin typeface="Arial"/>
                <a:ea typeface="Arial"/>
                <a:cs typeface="Arial"/>
                <a:sym typeface="Arial"/>
              </a:defRPr>
            </a:lvl2pPr>
            <a:lvl3pPr indent="0" lvl="2" marL="0" algn="r">
              <a:spcBef>
                <a:spcPts val="0"/>
              </a:spcBef>
              <a:buNone/>
              <a:defRPr b="1" i="0" sz="1500" u="none" cap="none" strike="noStrike">
                <a:solidFill>
                  <a:srgbClr val="8F9898"/>
                </a:solidFill>
                <a:latin typeface="Arial"/>
                <a:ea typeface="Arial"/>
                <a:cs typeface="Arial"/>
                <a:sym typeface="Arial"/>
              </a:defRPr>
            </a:lvl3pPr>
            <a:lvl4pPr indent="0" lvl="3" marL="0" algn="r">
              <a:spcBef>
                <a:spcPts val="0"/>
              </a:spcBef>
              <a:buNone/>
              <a:defRPr b="1" i="0" sz="1500" u="none" cap="none" strike="noStrike">
                <a:solidFill>
                  <a:srgbClr val="8F9898"/>
                </a:solidFill>
                <a:latin typeface="Arial"/>
                <a:ea typeface="Arial"/>
                <a:cs typeface="Arial"/>
                <a:sym typeface="Arial"/>
              </a:defRPr>
            </a:lvl4pPr>
            <a:lvl5pPr indent="0" lvl="4" marL="0" algn="r">
              <a:spcBef>
                <a:spcPts val="0"/>
              </a:spcBef>
              <a:buNone/>
              <a:defRPr b="1" i="0" sz="1500" u="none" cap="none" strike="noStrike">
                <a:solidFill>
                  <a:srgbClr val="8F9898"/>
                </a:solidFill>
                <a:latin typeface="Arial"/>
                <a:ea typeface="Arial"/>
                <a:cs typeface="Arial"/>
                <a:sym typeface="Arial"/>
              </a:defRPr>
            </a:lvl5pPr>
            <a:lvl6pPr indent="0" lvl="5" marL="0" algn="r">
              <a:spcBef>
                <a:spcPts val="0"/>
              </a:spcBef>
              <a:buNone/>
              <a:defRPr b="1" i="0" sz="1500" u="none" cap="none" strike="noStrike">
                <a:solidFill>
                  <a:srgbClr val="8F9898"/>
                </a:solidFill>
                <a:latin typeface="Arial"/>
                <a:ea typeface="Arial"/>
                <a:cs typeface="Arial"/>
                <a:sym typeface="Arial"/>
              </a:defRPr>
            </a:lvl6pPr>
            <a:lvl7pPr indent="0" lvl="6" marL="0" algn="r">
              <a:spcBef>
                <a:spcPts val="0"/>
              </a:spcBef>
              <a:buNone/>
              <a:defRPr b="1" i="0" sz="1500" u="none" cap="none" strike="noStrike">
                <a:solidFill>
                  <a:srgbClr val="8F9898"/>
                </a:solidFill>
                <a:latin typeface="Arial"/>
                <a:ea typeface="Arial"/>
                <a:cs typeface="Arial"/>
                <a:sym typeface="Arial"/>
              </a:defRPr>
            </a:lvl7pPr>
            <a:lvl8pPr indent="0" lvl="7" marL="0" algn="r">
              <a:spcBef>
                <a:spcPts val="0"/>
              </a:spcBef>
              <a:buNone/>
              <a:defRPr b="1" i="0" sz="1500" u="none" cap="none" strike="noStrike">
                <a:solidFill>
                  <a:srgbClr val="8F9898"/>
                </a:solidFill>
                <a:latin typeface="Arial"/>
                <a:ea typeface="Arial"/>
                <a:cs typeface="Arial"/>
                <a:sym typeface="Arial"/>
              </a:defRPr>
            </a:lvl8pPr>
            <a:lvl9pPr indent="0" lvl="8" marL="0" algn="r">
              <a:spcBef>
                <a:spcPts val="0"/>
              </a:spcBef>
              <a:buNone/>
              <a:defRPr b="1" i="0" sz="1500" u="none" cap="none" strike="noStrike">
                <a:solidFill>
                  <a:srgbClr val="8F989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3"/>
          <p:cNvSpPr txBox="1"/>
          <p:nvPr>
            <p:ph type="ctrTitle"/>
          </p:nvPr>
        </p:nvSpPr>
        <p:spPr>
          <a:xfrm>
            <a:off x="953999" y="2579715"/>
            <a:ext cx="10031157" cy="2160000"/>
          </a:xfrm>
          <a:prstGeom prst="rect">
            <a:avLst/>
          </a:prstGeom>
          <a:noFill/>
          <a:ln>
            <a:noFill/>
          </a:ln>
        </p:spPr>
        <p:txBody>
          <a:bodyPr anchorCtr="0" anchor="t" bIns="0" lIns="0" spcFirstLastPara="1" rIns="0" wrap="square" tIns="0">
            <a:normAutofit/>
          </a:bodyPr>
          <a:lstStyle>
            <a:lvl1pPr lvl="0" algn="l">
              <a:lnSpc>
                <a:spcPct val="106666"/>
              </a:lnSpc>
              <a:spcBef>
                <a:spcPts val="0"/>
              </a:spcBef>
              <a:spcAft>
                <a:spcPts val="0"/>
              </a:spcAft>
              <a:buClr>
                <a:schemeClr val="dk1"/>
              </a:buClr>
              <a:buSzPts val="7500"/>
              <a:buFont typeface="Arial"/>
              <a:buNone/>
              <a:defRPr b="1" sz="7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Arial"/>
              <a:ea typeface="Arial"/>
              <a:cs typeface="Arial"/>
              <a:sym typeface="Arial"/>
            </a:endParaRPr>
          </a:p>
        </p:txBody>
      </p:sp>
      <p:pic>
        <p:nvPicPr>
          <p:cNvPr id="26" name="Google Shape;26;p3"/>
          <p:cNvPicPr preferRelativeResize="0"/>
          <p:nvPr/>
        </p:nvPicPr>
        <p:blipFill rotWithShape="1">
          <a:blip r:embed="rId2">
            <a:alphaModFix/>
          </a:blip>
          <a:srcRect b="0" l="0" r="0" t="0"/>
          <a:stretch/>
        </p:blipFill>
        <p:spPr>
          <a:xfrm>
            <a:off x="953998" y="5517266"/>
            <a:ext cx="2244881" cy="39690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descr="University of Hertfordshire logo" id="28" name="Google Shape;28;p4"/>
          <p:cNvPicPr preferRelativeResize="0"/>
          <p:nvPr/>
        </p:nvPicPr>
        <p:blipFill rotWithShape="1">
          <a:blip r:embed="rId3">
            <a:alphaModFix/>
          </a:blip>
          <a:srcRect b="0" l="0" r="0" t="0"/>
          <a:stretch/>
        </p:blipFill>
        <p:spPr>
          <a:xfrm>
            <a:off x="2844000" y="2854800"/>
            <a:ext cx="6501600" cy="11536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type="twoObj">
  <p:cSld name="TWO_OBJECTS">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73668" y="2717444"/>
            <a:ext cx="4903200" cy="3175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336000" y="2717444"/>
            <a:ext cx="4456800" cy="3175200"/>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rgbClr val="203232"/>
              </a:buClr>
              <a:buSzPts val="2400"/>
              <a:buFont typeface="Arial"/>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5" name="Google Shape;35;p5"/>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Tree>
  </p:cSld>
  <p:clrMapOvr>
    <a:masterClrMapping/>
  </p:clrMapOvr>
  <p:extLst>
    <p:ext uri="{DCECCB84-F9BA-43D5-87BE-67443E8EF086}">
      <p15:sldGuideLst>
        <p15:guide id="1" pos="6805">
          <p15:clr>
            <a:srgbClr val="FBAE40"/>
          </p15:clr>
        </p15:guide>
        <p15:guide id="2" pos="3989">
          <p15:clr>
            <a:srgbClr val="FBAE40"/>
          </p15:clr>
        </p15:guide>
        <p15:guide id="3" pos="37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970139" y="2717600"/>
            <a:ext cx="10251722" cy="3175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6"/>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arge">
  <p:cSld name="Title and Content Large">
    <p:bg>
      <p:bgPr>
        <a:solidFill>
          <a:schemeClr val="lt1"/>
        </a:solidFill>
      </p:bgPr>
    </p:bg>
    <p:spTree>
      <p:nvGrpSpPr>
        <p:cNvPr id="42" name="Shape 42"/>
        <p:cNvGrpSpPr/>
        <p:nvPr/>
      </p:nvGrpSpPr>
      <p:grpSpPr>
        <a:xfrm>
          <a:off x="0" y="0"/>
          <a:ext cx="0" cy="0"/>
          <a:chOff x="0" y="0"/>
          <a:chExt cx="0" cy="0"/>
        </a:xfrm>
      </p:grpSpPr>
      <p:sp>
        <p:nvSpPr>
          <p:cNvPr id="43" name="Google Shape;43;p7"/>
          <p:cNvSpPr txBox="1"/>
          <p:nvPr>
            <p:ph type="title"/>
          </p:nvPr>
        </p:nvSpPr>
        <p:spPr>
          <a:xfrm>
            <a:off x="954000" y="775255"/>
            <a:ext cx="7361569"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970139" y="1367692"/>
            <a:ext cx="10251722" cy="492369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6" name="Google Shape;46;p7"/>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arge blue">
  <p:cSld name="Title and Content Large blue">
    <p:bg>
      <p:bgPr>
        <a:solidFill>
          <a:schemeClr val="accent1"/>
        </a:solidFill>
      </p:bgPr>
    </p:bg>
    <p:spTree>
      <p:nvGrpSpPr>
        <p:cNvPr id="47" name="Shape 47"/>
        <p:cNvGrpSpPr/>
        <p:nvPr/>
      </p:nvGrpSpPr>
      <p:grpSpPr>
        <a:xfrm>
          <a:off x="0" y="0"/>
          <a:ext cx="0" cy="0"/>
          <a:chOff x="0" y="0"/>
          <a:chExt cx="0" cy="0"/>
        </a:xfrm>
      </p:grpSpPr>
      <p:sp>
        <p:nvSpPr>
          <p:cNvPr id="48" name="Google Shape;48;p8"/>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b="1" sz="1500">
                <a:solidFill>
                  <a:schemeClr val="lt1"/>
                </a:solidFill>
                <a:latin typeface="Arial"/>
                <a:ea typeface="Arial"/>
                <a:cs typeface="Arial"/>
                <a:sym typeface="Arial"/>
              </a:defRPr>
            </a:lvl1pPr>
            <a:lvl2pPr indent="0" lvl="1" marL="0" algn="r">
              <a:spcBef>
                <a:spcPts val="0"/>
              </a:spcBef>
              <a:buNone/>
              <a:defRPr b="1" sz="1500">
                <a:solidFill>
                  <a:schemeClr val="lt1"/>
                </a:solidFill>
                <a:latin typeface="Arial"/>
                <a:ea typeface="Arial"/>
                <a:cs typeface="Arial"/>
                <a:sym typeface="Arial"/>
              </a:defRPr>
            </a:lvl2pPr>
            <a:lvl3pPr indent="0" lvl="2" marL="0" algn="r">
              <a:spcBef>
                <a:spcPts val="0"/>
              </a:spcBef>
              <a:buNone/>
              <a:defRPr b="1" sz="1500">
                <a:solidFill>
                  <a:schemeClr val="lt1"/>
                </a:solidFill>
                <a:latin typeface="Arial"/>
                <a:ea typeface="Arial"/>
                <a:cs typeface="Arial"/>
                <a:sym typeface="Arial"/>
              </a:defRPr>
            </a:lvl3pPr>
            <a:lvl4pPr indent="0" lvl="3" marL="0" algn="r">
              <a:spcBef>
                <a:spcPts val="0"/>
              </a:spcBef>
              <a:buNone/>
              <a:defRPr b="1" sz="1500">
                <a:solidFill>
                  <a:schemeClr val="lt1"/>
                </a:solidFill>
                <a:latin typeface="Arial"/>
                <a:ea typeface="Arial"/>
                <a:cs typeface="Arial"/>
                <a:sym typeface="Arial"/>
              </a:defRPr>
            </a:lvl4pPr>
            <a:lvl5pPr indent="0" lvl="4" marL="0" algn="r">
              <a:spcBef>
                <a:spcPts val="0"/>
              </a:spcBef>
              <a:buNone/>
              <a:defRPr b="1" sz="1500">
                <a:solidFill>
                  <a:schemeClr val="lt1"/>
                </a:solidFill>
                <a:latin typeface="Arial"/>
                <a:ea typeface="Arial"/>
                <a:cs typeface="Arial"/>
                <a:sym typeface="Arial"/>
              </a:defRPr>
            </a:lvl5pPr>
            <a:lvl6pPr indent="0" lvl="5" marL="0" algn="r">
              <a:spcBef>
                <a:spcPts val="0"/>
              </a:spcBef>
              <a:buNone/>
              <a:defRPr b="1" sz="1500">
                <a:solidFill>
                  <a:schemeClr val="lt1"/>
                </a:solidFill>
                <a:latin typeface="Arial"/>
                <a:ea typeface="Arial"/>
                <a:cs typeface="Arial"/>
                <a:sym typeface="Arial"/>
              </a:defRPr>
            </a:lvl6pPr>
            <a:lvl7pPr indent="0" lvl="6" marL="0" algn="r">
              <a:spcBef>
                <a:spcPts val="0"/>
              </a:spcBef>
              <a:buNone/>
              <a:defRPr b="1" sz="1500">
                <a:solidFill>
                  <a:schemeClr val="lt1"/>
                </a:solidFill>
                <a:latin typeface="Arial"/>
                <a:ea typeface="Arial"/>
                <a:cs typeface="Arial"/>
                <a:sym typeface="Arial"/>
              </a:defRPr>
            </a:lvl7pPr>
            <a:lvl8pPr indent="0" lvl="7" marL="0" algn="r">
              <a:spcBef>
                <a:spcPts val="0"/>
              </a:spcBef>
              <a:buNone/>
              <a:defRPr b="1" sz="1500">
                <a:solidFill>
                  <a:schemeClr val="lt1"/>
                </a:solidFill>
                <a:latin typeface="Arial"/>
                <a:ea typeface="Arial"/>
                <a:cs typeface="Arial"/>
                <a:sym typeface="Arial"/>
              </a:defRPr>
            </a:lvl8pPr>
            <a:lvl9pPr indent="0" lvl="8" marL="0" algn="r">
              <a:spcBef>
                <a:spcPts val="0"/>
              </a:spcBef>
              <a:buNone/>
              <a:defRPr b="1" sz="15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9" name="Google Shape;49;p8"/>
          <p:cNvSpPr txBox="1"/>
          <p:nvPr>
            <p:ph idx="1" type="body"/>
          </p:nvPr>
        </p:nvSpPr>
        <p:spPr>
          <a:xfrm>
            <a:off x="970139" y="1367692"/>
            <a:ext cx="10251722" cy="492369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chemeClr val="lt1"/>
              </a:buClr>
              <a:buSzPts val="2400"/>
              <a:buNone/>
              <a:defRPr b="0">
                <a:solidFill>
                  <a:schemeClr val="lt1"/>
                </a:solidFill>
              </a:defRPr>
            </a:lvl1pPr>
            <a:lvl2pPr indent="-228600" lvl="1" marL="914400" algn="l">
              <a:lnSpc>
                <a:spcPct val="120000"/>
              </a:lnSpc>
              <a:spcBef>
                <a:spcPts val="992"/>
              </a:spcBef>
              <a:spcAft>
                <a:spcPts val="0"/>
              </a:spcAft>
              <a:buClr>
                <a:schemeClr val="lt1"/>
              </a:buClr>
              <a:buSzPts val="2400"/>
              <a:buNone/>
              <a:defRPr>
                <a:solidFill>
                  <a:schemeClr val="lt1"/>
                </a:solidFill>
              </a:defRPr>
            </a:lvl2pPr>
            <a:lvl3pPr indent="-381000" lvl="2" marL="1371600" algn="l">
              <a:lnSpc>
                <a:spcPct val="120000"/>
              </a:lnSpc>
              <a:spcBef>
                <a:spcPts val="992"/>
              </a:spcBef>
              <a:spcAft>
                <a:spcPts val="0"/>
              </a:spcAft>
              <a:buClr>
                <a:schemeClr val="lt1"/>
              </a:buClr>
              <a:buSzPts val="2400"/>
              <a:buChar char="■"/>
              <a:defRPr>
                <a:solidFill>
                  <a:schemeClr val="lt1"/>
                </a:solidFill>
              </a:defRPr>
            </a:lvl3pPr>
            <a:lvl4pPr indent="-228600" lvl="3" marL="1828800" algn="l">
              <a:lnSpc>
                <a:spcPct val="120000"/>
              </a:lnSpc>
              <a:spcBef>
                <a:spcPts val="992"/>
              </a:spcBef>
              <a:spcAft>
                <a:spcPts val="0"/>
              </a:spcAft>
              <a:buClr>
                <a:schemeClr val="lt1"/>
              </a:buClr>
              <a:buSzPts val="1800"/>
              <a:buNone/>
              <a:defRPr>
                <a:solidFill>
                  <a:schemeClr val="lt1"/>
                </a:solidFill>
              </a:defRPr>
            </a:lvl4pPr>
            <a:lvl5pPr indent="-228600" lvl="4" marL="2286000" algn="l">
              <a:lnSpc>
                <a:spcPct val="12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type="title"/>
          </p:nvPr>
        </p:nvSpPr>
        <p:spPr>
          <a:xfrm>
            <a:off x="954000" y="775255"/>
            <a:ext cx="7361569" cy="3651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 Content">
  <p:cSld name="Title + Image + Content">
    <p:bg>
      <p:bgPr>
        <a:solidFill>
          <a:schemeClr val="lt1"/>
        </a:soli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 type="body"/>
          </p:nvPr>
        </p:nvSpPr>
        <p:spPr>
          <a:xfrm>
            <a:off x="7835952" y="2728800"/>
            <a:ext cx="2959200"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9"/>
          <p:cNvSpPr/>
          <p:nvPr>
            <p:ph idx="2" type="pic"/>
          </p:nvPr>
        </p:nvSpPr>
        <p:spPr>
          <a:xfrm>
            <a:off x="954088" y="2728913"/>
            <a:ext cx="6400800" cy="4129087"/>
          </a:xfrm>
          <a:prstGeom prst="rect">
            <a:avLst/>
          </a:prstGeom>
          <a:noFill/>
          <a:ln>
            <a:noFill/>
          </a:ln>
        </p:spPr>
      </p:sp>
      <p:sp>
        <p:nvSpPr>
          <p:cNvPr id="57" name="Google Shape;57;p9"/>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 2 Images">
  <p:cSld name="Title + Content + 2 Images">
    <p:bg>
      <p:bgPr>
        <a:solidFill>
          <a:schemeClr val="lt1"/>
        </a:solidFill>
      </p:bgPr>
    </p:bg>
    <p:spTree>
      <p:nvGrpSpPr>
        <p:cNvPr id="58" name="Shape 58"/>
        <p:cNvGrpSpPr/>
        <p:nvPr/>
      </p:nvGrpSpPr>
      <p:grpSpPr>
        <a:xfrm>
          <a:off x="0" y="0"/>
          <a:ext cx="0" cy="0"/>
          <a:chOff x="0" y="0"/>
          <a:chExt cx="0" cy="0"/>
        </a:xfrm>
      </p:grpSpPr>
      <p:sp>
        <p:nvSpPr>
          <p:cNvPr id="59" name="Google Shape;59;p10"/>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2" name="Google Shape;62;p10"/>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10"/>
          <p:cNvSpPr txBox="1"/>
          <p:nvPr>
            <p:ph idx="1" type="body"/>
          </p:nvPr>
        </p:nvSpPr>
        <p:spPr>
          <a:xfrm>
            <a:off x="953999" y="2728800"/>
            <a:ext cx="2959199"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8278804" y="2728800"/>
            <a:ext cx="2959199"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3" type="body"/>
          </p:nvPr>
        </p:nvSpPr>
        <p:spPr>
          <a:xfrm>
            <a:off x="4613975" y="2728800"/>
            <a:ext cx="2959199"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203232"/>
              </a:buClr>
              <a:buSzPts val="3600"/>
              <a:buFont typeface="Arial"/>
              <a:buNone/>
              <a:defRPr b="1" i="0" sz="3600" u="none" cap="none" strike="noStrike">
                <a:solidFill>
                  <a:srgbClr val="20323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970139" y="2717600"/>
            <a:ext cx="10279150" cy="3175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203232"/>
              </a:buClr>
              <a:buSzPts val="2400"/>
              <a:buFont typeface="Arial"/>
              <a:buNone/>
              <a:defRPr b="1" i="0" sz="2400" u="none" cap="none" strike="noStrike">
                <a:solidFill>
                  <a:srgbClr val="203232"/>
                </a:solidFill>
                <a:latin typeface="Arial"/>
                <a:ea typeface="Arial"/>
                <a:cs typeface="Arial"/>
                <a:sym typeface="Arial"/>
              </a:defRPr>
            </a:lvl1pPr>
            <a:lvl2pPr indent="-228600" lvl="1" marL="914400" marR="0" rtl="0" algn="l">
              <a:lnSpc>
                <a:spcPct val="120000"/>
              </a:lnSpc>
              <a:spcBef>
                <a:spcPts val="992"/>
              </a:spcBef>
              <a:spcAft>
                <a:spcPts val="0"/>
              </a:spcAft>
              <a:buClr>
                <a:srgbClr val="203232"/>
              </a:buClr>
              <a:buSzPts val="2400"/>
              <a:buFont typeface="Arial"/>
              <a:buNone/>
              <a:defRPr b="0" i="0" sz="2400" u="none" cap="none" strike="noStrike">
                <a:solidFill>
                  <a:srgbClr val="203232"/>
                </a:solidFill>
                <a:latin typeface="Arial"/>
                <a:ea typeface="Arial"/>
                <a:cs typeface="Arial"/>
                <a:sym typeface="Arial"/>
              </a:defRPr>
            </a:lvl2pPr>
            <a:lvl3pPr indent="-381000" lvl="2" marL="1371600" marR="0" rtl="0" algn="l">
              <a:lnSpc>
                <a:spcPct val="120000"/>
              </a:lnSpc>
              <a:spcBef>
                <a:spcPts val="992"/>
              </a:spcBef>
              <a:spcAft>
                <a:spcPts val="0"/>
              </a:spcAft>
              <a:buClr>
                <a:srgbClr val="203232"/>
              </a:buClr>
              <a:buSzPts val="2400"/>
              <a:buFont typeface="Arial"/>
              <a:buChar char="■"/>
              <a:defRPr b="0" i="0" sz="2400" u="none" cap="none" strike="noStrike">
                <a:solidFill>
                  <a:srgbClr val="203232"/>
                </a:solidFill>
                <a:latin typeface="Arial"/>
                <a:ea typeface="Arial"/>
                <a:cs typeface="Arial"/>
                <a:sym typeface="Arial"/>
              </a:defRPr>
            </a:lvl3pPr>
            <a:lvl4pPr indent="-228600" lvl="3" marL="1828800" marR="0" rtl="0" algn="l">
              <a:lnSpc>
                <a:spcPct val="120000"/>
              </a:lnSpc>
              <a:spcBef>
                <a:spcPts val="992"/>
              </a:spcBef>
              <a:spcAft>
                <a:spcPts val="0"/>
              </a:spcAft>
              <a:buClr>
                <a:srgbClr val="203232"/>
              </a:buClr>
              <a:buSzPts val="1800"/>
              <a:buFont typeface="Arial"/>
              <a:buNone/>
              <a:defRPr b="0" i="0" sz="1800" u="none" cap="none" strike="noStrike">
                <a:solidFill>
                  <a:srgbClr val="203232"/>
                </a:solidFill>
                <a:latin typeface="Arial"/>
                <a:ea typeface="Arial"/>
                <a:cs typeface="Arial"/>
                <a:sym typeface="Arial"/>
              </a:defRPr>
            </a:lvl4pPr>
            <a:lvl5pPr indent="-228600" lvl="4" marL="2286000" marR="0" rtl="0" algn="l">
              <a:lnSpc>
                <a:spcPct val="120000"/>
              </a:lnSpc>
              <a:spcBef>
                <a:spcPts val="0"/>
              </a:spcBef>
              <a:spcAft>
                <a:spcPts val="0"/>
              </a:spcAft>
              <a:buClr>
                <a:srgbClr val="203232"/>
              </a:buClr>
              <a:buSzPts val="1800"/>
              <a:buFont typeface="Arial"/>
              <a:buNone/>
              <a:defRPr b="1" i="0" sz="1800" u="none" cap="none" strike="noStrike">
                <a:solidFill>
                  <a:srgbClr val="20323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500" u="none" cap="none" strike="noStrike">
                <a:solidFill>
                  <a:srgbClr val="8A8D8D"/>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1" i="0" sz="1500" u="none" cap="none" strike="noStrike">
                <a:solidFill>
                  <a:srgbClr val="8A8D8D"/>
                </a:solidFill>
                <a:latin typeface="Arial"/>
                <a:ea typeface="Arial"/>
                <a:cs typeface="Arial"/>
                <a:sym typeface="Arial"/>
              </a:defRPr>
            </a:lvl1pPr>
            <a:lvl2pPr indent="0" lvl="1" marL="0" marR="0" rtl="0" algn="r">
              <a:spcBef>
                <a:spcPts val="0"/>
              </a:spcBef>
              <a:buNone/>
              <a:defRPr b="1" i="0" sz="1500" u="none" cap="none" strike="noStrike">
                <a:solidFill>
                  <a:srgbClr val="8A8D8D"/>
                </a:solidFill>
                <a:latin typeface="Arial"/>
                <a:ea typeface="Arial"/>
                <a:cs typeface="Arial"/>
                <a:sym typeface="Arial"/>
              </a:defRPr>
            </a:lvl2pPr>
            <a:lvl3pPr indent="0" lvl="2" marL="0" marR="0" rtl="0" algn="r">
              <a:spcBef>
                <a:spcPts val="0"/>
              </a:spcBef>
              <a:buNone/>
              <a:defRPr b="1" i="0" sz="1500" u="none" cap="none" strike="noStrike">
                <a:solidFill>
                  <a:srgbClr val="8A8D8D"/>
                </a:solidFill>
                <a:latin typeface="Arial"/>
                <a:ea typeface="Arial"/>
                <a:cs typeface="Arial"/>
                <a:sym typeface="Arial"/>
              </a:defRPr>
            </a:lvl3pPr>
            <a:lvl4pPr indent="0" lvl="3" marL="0" marR="0" rtl="0" algn="r">
              <a:spcBef>
                <a:spcPts val="0"/>
              </a:spcBef>
              <a:buNone/>
              <a:defRPr b="1" i="0" sz="1500" u="none" cap="none" strike="noStrike">
                <a:solidFill>
                  <a:srgbClr val="8A8D8D"/>
                </a:solidFill>
                <a:latin typeface="Arial"/>
                <a:ea typeface="Arial"/>
                <a:cs typeface="Arial"/>
                <a:sym typeface="Arial"/>
              </a:defRPr>
            </a:lvl4pPr>
            <a:lvl5pPr indent="0" lvl="4" marL="0" marR="0" rtl="0" algn="r">
              <a:spcBef>
                <a:spcPts val="0"/>
              </a:spcBef>
              <a:buNone/>
              <a:defRPr b="1" i="0" sz="1500" u="none" cap="none" strike="noStrike">
                <a:solidFill>
                  <a:srgbClr val="8A8D8D"/>
                </a:solidFill>
                <a:latin typeface="Arial"/>
                <a:ea typeface="Arial"/>
                <a:cs typeface="Arial"/>
                <a:sym typeface="Arial"/>
              </a:defRPr>
            </a:lvl5pPr>
            <a:lvl6pPr indent="0" lvl="5" marL="0" marR="0" rtl="0" algn="r">
              <a:spcBef>
                <a:spcPts val="0"/>
              </a:spcBef>
              <a:buNone/>
              <a:defRPr b="1" i="0" sz="1500" u="none" cap="none" strike="noStrike">
                <a:solidFill>
                  <a:srgbClr val="8A8D8D"/>
                </a:solidFill>
                <a:latin typeface="Arial"/>
                <a:ea typeface="Arial"/>
                <a:cs typeface="Arial"/>
                <a:sym typeface="Arial"/>
              </a:defRPr>
            </a:lvl6pPr>
            <a:lvl7pPr indent="0" lvl="6" marL="0" marR="0" rtl="0" algn="r">
              <a:spcBef>
                <a:spcPts val="0"/>
              </a:spcBef>
              <a:buNone/>
              <a:defRPr b="1" i="0" sz="1500" u="none" cap="none" strike="noStrike">
                <a:solidFill>
                  <a:srgbClr val="8A8D8D"/>
                </a:solidFill>
                <a:latin typeface="Arial"/>
                <a:ea typeface="Arial"/>
                <a:cs typeface="Arial"/>
                <a:sym typeface="Arial"/>
              </a:defRPr>
            </a:lvl7pPr>
            <a:lvl8pPr indent="0" lvl="7" marL="0" marR="0" rtl="0" algn="r">
              <a:spcBef>
                <a:spcPts val="0"/>
              </a:spcBef>
              <a:buNone/>
              <a:defRPr b="1" i="0" sz="1500" u="none" cap="none" strike="noStrike">
                <a:solidFill>
                  <a:srgbClr val="8A8D8D"/>
                </a:solidFill>
                <a:latin typeface="Arial"/>
                <a:ea typeface="Arial"/>
                <a:cs typeface="Arial"/>
                <a:sym typeface="Arial"/>
              </a:defRPr>
            </a:lvl8pPr>
            <a:lvl9pPr indent="0" lvl="8" marL="0" marR="0" rtl="0" algn="r">
              <a:spcBef>
                <a:spcPts val="0"/>
              </a:spcBef>
              <a:buNone/>
              <a:defRPr b="1" i="0" sz="1500" u="none" cap="none" strike="noStrike">
                <a:solidFill>
                  <a:srgbClr val="8A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604">
          <p15:clr>
            <a:srgbClr val="F26B43"/>
          </p15:clr>
        </p15:guide>
        <p15:guide id="3" pos="7076">
          <p15:clr>
            <a:srgbClr val="F26B43"/>
          </p15:clr>
        </p15:guide>
        <p15:guide id="4" orient="horz" pos="2160">
          <p15:clr>
            <a:srgbClr val="F26B43"/>
          </p15:clr>
        </p15:guide>
        <p15:guide id="5" orient="horz">
          <p15:clr>
            <a:srgbClr val="F26B43"/>
          </p15:clr>
        </p15:guide>
        <p15:guide id="6" orient="horz" pos="604">
          <p15:clr>
            <a:srgbClr val="F26B43"/>
          </p15:clr>
        </p15:guide>
        <p15:guide id="7" orient="horz" pos="3712">
          <p15:clr>
            <a:srgbClr val="F26B43"/>
          </p15:clr>
        </p15:guide>
        <p15:guide id="8" orient="horz" pos="11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5"/>
          <p:cNvSpPr txBox="1"/>
          <p:nvPr>
            <p:ph type="ctrTitle"/>
          </p:nvPr>
        </p:nvSpPr>
        <p:spPr>
          <a:xfrm>
            <a:off x="953999" y="2579715"/>
            <a:ext cx="10031157" cy="2160000"/>
          </a:xfrm>
          <a:prstGeom prst="rect">
            <a:avLst/>
          </a:prstGeom>
          <a:noFill/>
          <a:ln>
            <a:noFill/>
          </a:ln>
        </p:spPr>
        <p:txBody>
          <a:bodyPr anchorCtr="0" anchor="t" bIns="0" lIns="0" spcFirstLastPara="1" rIns="0" wrap="square" tIns="0">
            <a:normAutofit fontScale="90000"/>
          </a:bodyPr>
          <a:lstStyle/>
          <a:p>
            <a:pPr indent="0" lvl="0" marL="0" rtl="0" algn="l">
              <a:lnSpc>
                <a:spcPct val="100000"/>
              </a:lnSpc>
              <a:spcBef>
                <a:spcPts val="0"/>
              </a:spcBef>
              <a:spcAft>
                <a:spcPts val="0"/>
              </a:spcAft>
              <a:buClr>
                <a:schemeClr val="lt1"/>
              </a:buClr>
              <a:buSzPct val="100000"/>
              <a:buFont typeface="Arial"/>
              <a:buNone/>
            </a:pPr>
            <a:r>
              <a:rPr lang="en-GB"/>
              <a:t>Research Question – </a:t>
            </a:r>
            <a:br>
              <a:rPr lang="en-GB"/>
            </a:br>
            <a:r>
              <a:rPr lang="en-GB" sz="4000"/>
              <a:t>Tutorial Presentation for Feedback</a:t>
            </a:r>
            <a:br>
              <a:rPr lang="en-GB" sz="4000"/>
            </a:br>
            <a:r>
              <a:rPr lang="en-GB" sz="2200"/>
              <a:t>Date: </a:t>
            </a:r>
            <a:br>
              <a:rPr lang="en-GB" sz="8000"/>
            </a:br>
            <a:endParaRPr/>
          </a:p>
        </p:txBody>
      </p:sp>
      <p:sp>
        <p:nvSpPr>
          <p:cNvPr id="90" name="Google Shape;90;p15"/>
          <p:cNvSpPr txBox="1"/>
          <p:nvPr>
            <p:ph idx="1" type="subTitle"/>
          </p:nvPr>
        </p:nvSpPr>
        <p:spPr>
          <a:xfrm>
            <a:off x="953999" y="1889999"/>
            <a:ext cx="10924811" cy="383417"/>
          </a:xfrm>
          <a:prstGeom prst="rect">
            <a:avLst/>
          </a:prstGeom>
          <a:noFill/>
          <a:ln>
            <a:noFill/>
          </a:ln>
        </p:spPr>
        <p:txBody>
          <a:bodyPr anchorCtr="0" anchor="t" bIns="0" lIns="0" spcFirstLastPara="1" rIns="0" wrap="square" tIns="0">
            <a:noAutofit/>
          </a:bodyPr>
          <a:lstStyle/>
          <a:p>
            <a:pPr indent="0" lvl="0" marL="0" rtl="0" algn="l">
              <a:lnSpc>
                <a:spcPct val="144000"/>
              </a:lnSpc>
              <a:spcBef>
                <a:spcPts val="0"/>
              </a:spcBef>
              <a:spcAft>
                <a:spcPts val="0"/>
              </a:spcAft>
              <a:buClr>
                <a:schemeClr val="lt1"/>
              </a:buClr>
              <a:buSzPts val="2000"/>
              <a:buNone/>
            </a:pPr>
            <a:r>
              <a:rPr lang="en-GB" sz="2000"/>
              <a:t>Group Name:  A 321                                                          Name of Student Presenting: Chukwu Monday</a:t>
            </a:r>
            <a:endParaRPr/>
          </a:p>
        </p:txBody>
      </p:sp>
      <p:sp>
        <p:nvSpPr>
          <p:cNvPr id="91" name="Google Shape;91;p15"/>
          <p:cNvSpPr txBox="1"/>
          <p:nvPr>
            <p:ph idx="11" type="ftr"/>
          </p:nvPr>
        </p:nvSpPr>
        <p:spPr>
          <a:xfrm>
            <a:off x="965289" y="274320"/>
            <a:ext cx="10455567" cy="73624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idx="1" type="subTitle"/>
          </p:nvPr>
        </p:nvSpPr>
        <p:spPr>
          <a:xfrm>
            <a:off x="965288" y="1285092"/>
            <a:ext cx="10110240" cy="58802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a:t>Dataset </a:t>
            </a:r>
            <a:r>
              <a:rPr lang="en-GB">
                <a:solidFill>
                  <a:srgbClr val="203232"/>
                </a:solidFill>
              </a:rPr>
              <a:t>ID</a:t>
            </a:r>
            <a:r>
              <a:rPr lang="en-GB" sz="1600">
                <a:solidFill>
                  <a:srgbClr val="FF0000"/>
                </a:solidFill>
              </a:rPr>
              <a:t>:   </a:t>
            </a:r>
            <a:r>
              <a:rPr lang="en-GB" sz="2400">
                <a:solidFill>
                  <a:srgbClr val="FF0000"/>
                </a:solidFill>
              </a:rPr>
              <a:t>(</a:t>
            </a:r>
            <a:r>
              <a:rPr lang="en-GB" sz="2400">
                <a:solidFill>
                  <a:schemeClr val="dk1"/>
                </a:solidFill>
              </a:rPr>
              <a:t>DS105   russian_demography.csv</a:t>
            </a:r>
            <a:r>
              <a:rPr lang="en-GB" sz="2400">
                <a:solidFill>
                  <a:srgbClr val="FF0000"/>
                </a:solidFill>
              </a:rPr>
              <a:t>)</a:t>
            </a:r>
            <a:endParaRPr/>
          </a:p>
        </p:txBody>
      </p:sp>
      <p:sp>
        <p:nvSpPr>
          <p:cNvPr id="98" name="Google Shape;98;p16"/>
          <p:cNvSpPr txBox="1"/>
          <p:nvPr>
            <p:ph idx="11" type="ftr"/>
          </p:nvPr>
        </p:nvSpPr>
        <p:spPr>
          <a:xfrm>
            <a:off x="680062" y="786397"/>
            <a:ext cx="10395466" cy="2308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A321                Names of Student Group Attendees: Chukwu Monday</a:t>
            </a:r>
            <a:endParaRPr/>
          </a:p>
        </p:txBody>
      </p:sp>
      <p:sp>
        <p:nvSpPr>
          <p:cNvPr id="99" name="Google Shape;99;p16"/>
          <p:cNvSpPr txBox="1"/>
          <p:nvPr>
            <p:ph idx="12" type="sldNum"/>
          </p:nvPr>
        </p:nvSpPr>
        <p:spPr>
          <a:xfrm>
            <a:off x="10954512" y="555565"/>
            <a:ext cx="622800" cy="230832"/>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00" name="Google Shape;100;p16"/>
          <p:cNvSpPr txBox="1"/>
          <p:nvPr>
            <p:ph type="ctrTitle"/>
          </p:nvPr>
        </p:nvSpPr>
        <p:spPr>
          <a:xfrm>
            <a:off x="965300" y="1698301"/>
            <a:ext cx="10974900" cy="1895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Calibri"/>
              <a:buNone/>
            </a:pPr>
            <a:r>
              <a:rPr b="0" lang="en-GB" sz="2400">
                <a:latin typeface="Calibri"/>
                <a:ea typeface="Calibri"/>
                <a:cs typeface="Calibri"/>
                <a:sym typeface="Calibri"/>
              </a:rPr>
              <a:t>This dataset is interesting to us because it examines the relationship between birth rates with the net population growth, with purpose to pinpoint the relationship, regional differences and regional implications on the demographic report for Russia that would help regarding place, life and policy measures to solve the problem of population shrinkage and uneven birth rates and growth across the Russian regions.</a:t>
            </a:r>
            <a:br>
              <a:rPr b="0" lang="en-GB" sz="2400">
                <a:latin typeface="Calibri"/>
                <a:ea typeface="Calibri"/>
                <a:cs typeface="Calibri"/>
                <a:sym typeface="Calibri"/>
              </a:rPr>
            </a:br>
            <a:endParaRPr b="0" sz="2400">
              <a:latin typeface="Calibri"/>
              <a:ea typeface="Calibri"/>
              <a:cs typeface="Calibri"/>
              <a:sym typeface="Calibri"/>
            </a:endParaRPr>
          </a:p>
          <a:p>
            <a:pPr indent="0" lvl="0" marL="0" rtl="0" algn="l">
              <a:lnSpc>
                <a:spcPct val="100000"/>
              </a:lnSpc>
              <a:spcBef>
                <a:spcPts val="0"/>
              </a:spcBef>
              <a:spcAft>
                <a:spcPts val="0"/>
              </a:spcAft>
              <a:buClr>
                <a:schemeClr val="dk1"/>
              </a:buClr>
              <a:buSzPts val="2400"/>
              <a:buFont typeface="Calibri"/>
              <a:buNone/>
            </a:pPr>
            <a:r>
              <a:rPr b="0" lang="en-GB" sz="2400">
                <a:latin typeface="Calibri"/>
                <a:ea typeface="Calibri"/>
                <a:cs typeface="Calibri"/>
                <a:sym typeface="Calibri"/>
              </a:rPr>
              <a:t>Our  Independent variable is: (</a:t>
            </a:r>
            <a:r>
              <a:rPr b="0" lang="en-GB" sz="2400">
                <a:latin typeface="Calibri"/>
                <a:ea typeface="Calibri"/>
                <a:cs typeface="Calibri"/>
                <a:sym typeface="Calibri"/>
              </a:rPr>
              <a:t>Birth rate</a:t>
            </a:r>
            <a:r>
              <a:rPr b="0" lang="en-GB" sz="2400">
                <a:latin typeface="Calibri"/>
                <a:ea typeface="Calibri"/>
                <a:cs typeface="Calibri"/>
                <a:sym typeface="Calibri"/>
              </a:rPr>
              <a:t>)</a:t>
            </a:r>
            <a:br>
              <a:rPr b="0" lang="en-GB" sz="2400">
                <a:latin typeface="Calibri"/>
                <a:ea typeface="Calibri"/>
                <a:cs typeface="Calibri"/>
                <a:sym typeface="Calibri"/>
              </a:rPr>
            </a:br>
            <a:r>
              <a:rPr b="0" lang="en-GB" sz="2400">
                <a:latin typeface="Calibri"/>
                <a:ea typeface="Calibri"/>
                <a:cs typeface="Calibri"/>
                <a:sym typeface="Calibri"/>
              </a:rPr>
              <a:t>                   This  Independent variable datatype is : </a:t>
            </a:r>
            <a:r>
              <a:rPr b="0" lang="en-GB" sz="2400">
                <a:latin typeface="Calibri"/>
                <a:ea typeface="Calibri"/>
                <a:cs typeface="Calibri"/>
                <a:sym typeface="Calibri"/>
              </a:rPr>
              <a:t>Interval/Ordinal</a:t>
            </a:r>
            <a:endParaRPr b="0" sz="2400">
              <a:latin typeface="Calibri"/>
              <a:ea typeface="Calibri"/>
              <a:cs typeface="Calibri"/>
              <a:sym typeface="Calibri"/>
            </a:endParaRPr>
          </a:p>
          <a:p>
            <a:pPr indent="0" lvl="0" marL="0" rtl="0" algn="l">
              <a:lnSpc>
                <a:spcPct val="100000"/>
              </a:lnSpc>
              <a:spcBef>
                <a:spcPts val="0"/>
              </a:spcBef>
              <a:spcAft>
                <a:spcPts val="0"/>
              </a:spcAft>
              <a:buClr>
                <a:schemeClr val="dk1"/>
              </a:buClr>
              <a:buSzPts val="2400"/>
              <a:buFont typeface="Calibri"/>
              <a:buNone/>
            </a:pPr>
            <a:r>
              <a:rPr b="0" lang="en-GB" sz="2400">
                <a:latin typeface="Calibri"/>
                <a:ea typeface="Calibri"/>
                <a:cs typeface="Calibri"/>
                <a:sym typeface="Calibri"/>
              </a:rPr>
              <a:t>Our Dependent variable is: (</a:t>
            </a:r>
            <a:r>
              <a:rPr b="0" lang="en-GB" sz="2400">
                <a:latin typeface="Calibri"/>
                <a:ea typeface="Calibri"/>
                <a:cs typeface="Calibri"/>
                <a:sym typeface="Calibri"/>
              </a:rPr>
              <a:t>Net population growth (npg)</a:t>
            </a:r>
            <a:r>
              <a:rPr b="0" lang="en-GB" sz="2400">
                <a:latin typeface="Calibri"/>
                <a:ea typeface="Calibri"/>
                <a:cs typeface="Calibri"/>
                <a:sym typeface="Calibri"/>
              </a:rPr>
              <a:t>)</a:t>
            </a:r>
            <a:br>
              <a:rPr b="0" lang="en-GB" sz="2400">
                <a:latin typeface="Calibri"/>
                <a:ea typeface="Calibri"/>
                <a:cs typeface="Calibri"/>
                <a:sym typeface="Calibri"/>
              </a:rPr>
            </a:br>
            <a:r>
              <a:rPr b="0" lang="en-GB" sz="2400">
                <a:latin typeface="Calibri"/>
                <a:ea typeface="Calibri"/>
                <a:cs typeface="Calibri"/>
                <a:sym typeface="Calibri"/>
              </a:rPr>
              <a:t>                   This Dependent variable datatype is  : </a:t>
            </a:r>
            <a:r>
              <a:rPr b="0" lang="en-GB" sz="2400">
                <a:latin typeface="Calibri"/>
                <a:ea typeface="Calibri"/>
                <a:cs typeface="Calibri"/>
                <a:sym typeface="Calibri"/>
              </a:rPr>
              <a:t>Interval/Ordinal</a:t>
            </a:r>
            <a:endParaRPr/>
          </a:p>
        </p:txBody>
      </p:sp>
      <p:sp>
        <p:nvSpPr>
          <p:cNvPr id="101" name="Google Shape;101;p16"/>
          <p:cNvSpPr txBox="1"/>
          <p:nvPr/>
        </p:nvSpPr>
        <p:spPr>
          <a:xfrm>
            <a:off x="6766560" y="5385816"/>
            <a:ext cx="41879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rgbClr val="008AAB"/>
                </a:solidFill>
                <a:latin typeface="Arial"/>
                <a:ea typeface="Arial"/>
                <a:cs typeface="Arial"/>
                <a:sym typeface="Arial"/>
              </a:rPr>
              <a:t>*For comparison of two nominal variables and for comparison of proportions you use two (or more) independent variables (see next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965289" y="1147638"/>
            <a:ext cx="9753625" cy="230832"/>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2"/>
              </a:buClr>
              <a:buSzPts val="3600"/>
              <a:buNone/>
            </a:pPr>
            <a:r>
              <a:rPr lang="en-GB"/>
              <a:t>Our Research Question is</a:t>
            </a:r>
            <a:endParaRPr/>
          </a:p>
          <a:p>
            <a:pPr indent="0" lvl="0" marL="0" rtl="0" algn="l">
              <a:lnSpc>
                <a:spcPct val="115000"/>
              </a:lnSpc>
              <a:spcBef>
                <a:spcPts val="800"/>
              </a:spcBef>
              <a:spcAft>
                <a:spcPts val="0"/>
              </a:spcAft>
              <a:buClr>
                <a:schemeClr val="dk2"/>
              </a:buClr>
              <a:buSzPts val="1800"/>
              <a:buNone/>
            </a:pPr>
            <a:r>
              <a:rPr b="1" lang="en-GB" sz="2000">
                <a:latin typeface="Arial"/>
                <a:ea typeface="Arial"/>
                <a:cs typeface="Arial"/>
                <a:sym typeface="Arial"/>
              </a:rPr>
              <a:t>Our Research Question is : “Is there a correlation between birth rate and net population growth in Russian regions?”</a:t>
            </a:r>
            <a:endParaRPr sz="2000">
              <a:latin typeface="Arial"/>
              <a:ea typeface="Arial"/>
              <a:cs typeface="Arial"/>
              <a:sym typeface="Arial"/>
            </a:endParaRPr>
          </a:p>
          <a:p>
            <a:pPr indent="0" lvl="0" marL="0" rtl="0" algn="l">
              <a:lnSpc>
                <a:spcPct val="160000"/>
              </a:lnSpc>
              <a:spcBef>
                <a:spcPts val="800"/>
              </a:spcBef>
              <a:spcAft>
                <a:spcPts val="0"/>
              </a:spcAft>
              <a:buClr>
                <a:schemeClr val="dk2"/>
              </a:buClr>
              <a:buSzPts val="1800"/>
              <a:buNone/>
            </a:pPr>
            <a:r>
              <a:t/>
            </a:r>
            <a:endParaRPr sz="1800">
              <a:solidFill>
                <a:srgbClr val="FF0000"/>
              </a:solidFill>
            </a:endParaRPr>
          </a:p>
          <a:p>
            <a:pPr indent="-165100" lvl="0" marL="0" rtl="0" algn="l">
              <a:lnSpc>
                <a:spcPct val="100000"/>
              </a:lnSpc>
              <a:spcBef>
                <a:spcPts val="0"/>
              </a:spcBef>
              <a:spcAft>
                <a:spcPts val="0"/>
              </a:spcAft>
              <a:buSzPts val="2600"/>
              <a:buAutoNum type="arabicPeriod"/>
            </a:pPr>
            <a:r>
              <a:rPr lang="en-GB" sz="1900">
                <a:solidFill>
                  <a:srgbClr val="000000"/>
                </a:solidFill>
              </a:rPr>
              <a:t>Null Hypothesis (H₀):</a:t>
            </a:r>
            <a:r>
              <a:rPr b="0" lang="en-GB" sz="1900">
                <a:solidFill>
                  <a:srgbClr val="000000"/>
                </a:solidFill>
              </a:rPr>
              <a:t> There is no correlation between birth rate and net population growth in Russian regions.</a:t>
            </a:r>
            <a:endParaRPr b="0" sz="1900">
              <a:solidFill>
                <a:srgbClr val="000000"/>
              </a:solidFill>
            </a:endParaRPr>
          </a:p>
          <a:p>
            <a:pPr indent="0" lvl="0" marL="0" rtl="0" algn="l">
              <a:lnSpc>
                <a:spcPct val="100000"/>
              </a:lnSpc>
              <a:spcBef>
                <a:spcPts val="0"/>
              </a:spcBef>
              <a:spcAft>
                <a:spcPts val="0"/>
              </a:spcAft>
              <a:buNone/>
            </a:pPr>
            <a:r>
              <a:t/>
            </a:r>
            <a:endParaRPr b="0" sz="1900">
              <a:solidFill>
                <a:srgbClr val="000000"/>
              </a:solidFill>
            </a:endParaRPr>
          </a:p>
          <a:p>
            <a:pPr indent="-165100" lvl="0" marL="0" rtl="0" algn="l">
              <a:lnSpc>
                <a:spcPct val="100000"/>
              </a:lnSpc>
              <a:spcBef>
                <a:spcPts val="0"/>
              </a:spcBef>
              <a:spcAft>
                <a:spcPts val="0"/>
              </a:spcAft>
              <a:buSzPts val="2600"/>
              <a:buAutoNum type="arabicPeriod"/>
            </a:pPr>
            <a:r>
              <a:rPr lang="en-GB" sz="1900">
                <a:solidFill>
                  <a:srgbClr val="000000"/>
                </a:solidFill>
              </a:rPr>
              <a:t>Alternative Hypothesis (H₁):</a:t>
            </a:r>
            <a:r>
              <a:rPr b="0" lang="en-GB" sz="1900">
                <a:solidFill>
                  <a:srgbClr val="000000"/>
                </a:solidFill>
              </a:rPr>
              <a:t> There is a significant correlation between birth rate and net population growth in Russian regions.</a:t>
            </a:r>
            <a:endParaRPr b="0" sz="2600"/>
          </a:p>
          <a:p>
            <a:pPr indent="0" lvl="0" marL="0" rtl="0" algn="l">
              <a:lnSpc>
                <a:spcPct val="160000"/>
              </a:lnSpc>
              <a:spcBef>
                <a:spcPts val="992"/>
              </a:spcBef>
              <a:spcAft>
                <a:spcPts val="0"/>
              </a:spcAft>
              <a:buClr>
                <a:schemeClr val="dk2"/>
              </a:buClr>
              <a:buSzPts val="1800"/>
              <a:buNone/>
            </a:pPr>
            <a:r>
              <a:t/>
            </a:r>
            <a:endParaRPr sz="1800">
              <a:solidFill>
                <a:srgbClr val="FF0000"/>
              </a:solidFill>
            </a:endParaRPr>
          </a:p>
        </p:txBody>
      </p:sp>
      <p:sp>
        <p:nvSpPr>
          <p:cNvPr id="108" name="Google Shape;108;p17"/>
          <p:cNvSpPr txBox="1"/>
          <p:nvPr>
            <p:ph idx="11" type="ftr"/>
          </p:nvPr>
        </p:nvSpPr>
        <p:spPr>
          <a:xfrm>
            <a:off x="965289" y="791022"/>
            <a:ext cx="7176911" cy="2308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PRE 7COM1079-2024  Student Group No:  A321</a:t>
            </a:r>
            <a:endParaRPr/>
          </a:p>
        </p:txBody>
      </p:sp>
      <p:sp>
        <p:nvSpPr>
          <p:cNvPr id="109" name="Google Shape;109;p17"/>
          <p:cNvSpPr txBox="1"/>
          <p:nvPr>
            <p:ph idx="12" type="sldNum"/>
          </p:nvPr>
        </p:nvSpPr>
        <p:spPr>
          <a:xfrm>
            <a:off x="10616400" y="791022"/>
            <a:ext cx="622800" cy="230832"/>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subTitle"/>
          </p:nvPr>
        </p:nvSpPr>
        <p:spPr>
          <a:xfrm>
            <a:off x="521219" y="284375"/>
            <a:ext cx="11441482" cy="45546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b="0" lang="en-GB" sz="2000">
                <a:solidFill>
                  <a:schemeClr val="dk1"/>
                </a:solidFill>
                <a:latin typeface="Arial"/>
                <a:ea typeface="Arial"/>
                <a:cs typeface="Arial"/>
                <a:sym typeface="Arial"/>
              </a:rPr>
              <a:t>DATASET SNIPPET</a:t>
            </a:r>
            <a:endParaRPr/>
          </a:p>
          <a:p>
            <a:pPr indent="0" lvl="0" marL="0" rtl="0" algn="l">
              <a:lnSpc>
                <a:spcPct val="100000"/>
              </a:lnSpc>
              <a:spcBef>
                <a:spcPts val="992"/>
              </a:spcBef>
              <a:spcAft>
                <a:spcPts val="0"/>
              </a:spcAft>
              <a:buClr>
                <a:schemeClr val="dk1"/>
              </a:buClr>
              <a:buSzPts val="2000"/>
              <a:buNone/>
            </a:pPr>
            <a:r>
              <a:rPr b="0" lang="en-GB" sz="2000">
                <a:solidFill>
                  <a:schemeClr val="dk1"/>
                </a:solidFill>
                <a:latin typeface="Arial"/>
                <a:ea typeface="Arial"/>
                <a:cs typeface="Arial"/>
                <a:sym typeface="Arial"/>
              </a:rPr>
              <a:t>Total rows of the dataset is 2380 </a:t>
            </a:r>
            <a:endParaRPr/>
          </a:p>
        </p:txBody>
      </p:sp>
      <p:sp>
        <p:nvSpPr>
          <p:cNvPr id="116" name="Google Shape;116;p18"/>
          <p:cNvSpPr txBox="1"/>
          <p:nvPr>
            <p:ph idx="12" type="sldNum"/>
          </p:nvPr>
        </p:nvSpPr>
        <p:spPr>
          <a:xfrm>
            <a:off x="11269543" y="284375"/>
            <a:ext cx="558281" cy="221244"/>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4</a:t>
            </a:r>
            <a:endParaRPr/>
          </a:p>
        </p:txBody>
      </p:sp>
      <p:pic>
        <p:nvPicPr>
          <p:cNvPr id="117" name="Google Shape;117;p18"/>
          <p:cNvPicPr preferRelativeResize="0"/>
          <p:nvPr/>
        </p:nvPicPr>
        <p:blipFill rotWithShape="1">
          <a:blip r:embed="rId3">
            <a:alphaModFix/>
          </a:blip>
          <a:srcRect b="0" l="0" r="0" t="0"/>
          <a:stretch/>
        </p:blipFill>
        <p:spPr>
          <a:xfrm>
            <a:off x="445612" y="1096286"/>
            <a:ext cx="10696563" cy="33895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