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4ee1ec5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4ee1ec5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495a2bfe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495a2bfe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4ee1ec5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4ee1ec5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ee1ec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4ee1ec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4ee1ec5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4ee1ec5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ee1ec5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ee1ec5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ee1ec5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ee1ec5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495a2bf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495a2bf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95a2bf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495a2bf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495a2bf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495a2bf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495a2bfe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495a2bfe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495a2bfe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495a2bfe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95a2bf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495a2bf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50" y="1653925"/>
            <a:ext cx="2742275" cy="18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0" y="1188925"/>
            <a:ext cx="5783400" cy="23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/>
              <a:t>Adidas US Sales Analysis Using SQL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/>
              <a:t>        </a:t>
            </a:r>
            <a:r>
              <a:rPr lang="en-GB" sz="2688"/>
              <a:t>By Daniel Uzomah</a:t>
            </a:r>
            <a:endParaRPr sz="2688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6225" y="-232400"/>
            <a:ext cx="2550750" cy="12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513" y="4018125"/>
            <a:ext cx="2505112" cy="127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3"/>
          <p:cNvCxnSpPr/>
          <p:nvPr/>
        </p:nvCxnSpPr>
        <p:spPr>
          <a:xfrm flipH="1" rot="10800000">
            <a:off x="1944050" y="2670425"/>
            <a:ext cx="57312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Total Sales for each Product</a:t>
            </a:r>
            <a:endParaRPr b="1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1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600" y="3358275"/>
            <a:ext cx="1920500" cy="12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Total Unit Sold</a:t>
            </a:r>
            <a:endParaRPr b="1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5100" y="3276125"/>
            <a:ext cx="1931000" cy="1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unit sold for each region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650" y="3170725"/>
            <a:ext cx="2088450" cy="13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Retailers </a:t>
            </a:r>
            <a:r>
              <a:rPr b="1" lang="en-GB"/>
              <a:t>whose</a:t>
            </a:r>
            <a:r>
              <a:rPr b="1" lang="en-GB"/>
              <a:t> operating profit is &gt; 35000</a:t>
            </a:r>
            <a:endParaRPr b="1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000" y="3500975"/>
            <a:ext cx="1595100" cy="1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496" y="277121"/>
            <a:ext cx="3900351" cy="26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107075" y="287625"/>
            <a:ext cx="86496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</a:rPr>
              <a:t>The </a:t>
            </a:r>
            <a:r>
              <a:rPr lang="en-GB" sz="4400">
                <a:solidFill>
                  <a:schemeClr val="dk1"/>
                </a:solidFill>
              </a:rPr>
              <a:t> slides below shows different queries used to extract answers relevant to each problem statement.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2017739" y="4121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Total cost of production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680300" y="2343850"/>
            <a:ext cx="5239200" cy="23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25" y="2103575"/>
            <a:ext cx="8659974" cy="25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700" y="1367350"/>
            <a:ext cx="1468325" cy="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525" y="3982550"/>
            <a:ext cx="1360975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172150"/>
            <a:ext cx="8368200" cy="9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2"/>
              <a:t>Total cost of production for each product</a:t>
            </a:r>
            <a:endParaRPr b="1"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14775"/>
            <a:ext cx="8368201" cy="32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313" y="437913"/>
            <a:ext cx="1486375" cy="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150" y="3733325"/>
            <a:ext cx="1695776" cy="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Operating profit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550" y="3395575"/>
            <a:ext cx="1752550" cy="11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Operating Profit for each retailer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1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100" y="3290175"/>
            <a:ext cx="1910000" cy="12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</a:t>
            </a:r>
            <a:r>
              <a:rPr b="1" lang="en-GB"/>
              <a:t>Operating</a:t>
            </a:r>
            <a:r>
              <a:rPr b="1" lang="en-GB"/>
              <a:t> Profit by Product</a:t>
            </a:r>
            <a:endParaRPr b="1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16325"/>
            <a:ext cx="8368199" cy="34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075" y="3593025"/>
            <a:ext cx="1805025" cy="12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Operating Profit for each region. </a:t>
            </a:r>
            <a:endParaRPr b="1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58300"/>
            <a:ext cx="8368200" cy="32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125" y="3283825"/>
            <a:ext cx="1959975" cy="1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35400" y="290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Total Sales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550" y="3395575"/>
            <a:ext cx="1752550" cy="11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